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546" r:id="rId2"/>
    <p:sldId id="554" r:id="rId3"/>
    <p:sldId id="557" r:id="rId4"/>
    <p:sldId id="552" r:id="rId5"/>
    <p:sldId id="533" r:id="rId6"/>
    <p:sldId id="559" r:id="rId7"/>
    <p:sldId id="550" r:id="rId8"/>
    <p:sldId id="560" r:id="rId9"/>
    <p:sldId id="562" r:id="rId10"/>
    <p:sldId id="555" r:id="rId11"/>
    <p:sldId id="563" r:id="rId12"/>
    <p:sldId id="564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22FC1CC-A60C-41B5-A5D8-FA15E943AA04}" v="309" dt="2025-11-12T06:11:06.50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736" autoAdjust="0"/>
    <p:restoredTop sz="88534" autoAdjust="0"/>
  </p:normalViewPr>
  <p:slideViewPr>
    <p:cSldViewPr>
      <p:cViewPr varScale="1">
        <p:scale>
          <a:sx n="89" d="100"/>
          <a:sy n="89" d="100"/>
        </p:scale>
        <p:origin x="81" y="72"/>
      </p:cViewPr>
      <p:guideLst>
        <p:guide orient="horz" pos="2160"/>
        <p:guide pos="384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ADDBF2C4-AD8D-4E1D-8386-BD3D3561C83C}"/>
    <pc:docChg chg="undo custSel addSld delSld modSld sldOrd">
      <pc:chgData name="Stewart Gale" userId="3647ddd2-6040-41ae-a96d-232c23482af8" providerId="ADAL" clId="{ADDBF2C4-AD8D-4E1D-8386-BD3D3561C83C}" dt="2025-11-12T06:11:06.502" v="687" actId="207"/>
      <pc:docMkLst>
        <pc:docMk/>
      </pc:docMkLst>
      <pc:sldChg chg="addSp delSp modSp mod delAnim modAnim">
        <pc:chgData name="Stewart Gale" userId="3647ddd2-6040-41ae-a96d-232c23482af8" providerId="ADAL" clId="{ADDBF2C4-AD8D-4E1D-8386-BD3D3561C83C}" dt="2025-11-06T04:30:01.642" v="295" actId="207"/>
        <pc:sldMkLst>
          <pc:docMk/>
          <pc:sldMk cId="3620195165" sldId="533"/>
        </pc:sldMkLst>
        <pc:spChg chg="mod">
          <ac:chgData name="Stewart Gale" userId="3647ddd2-6040-41ae-a96d-232c23482af8" providerId="ADAL" clId="{ADDBF2C4-AD8D-4E1D-8386-BD3D3561C83C}" dt="2025-11-06T04:26:02.102" v="241" actId="1076"/>
          <ac:spMkLst>
            <pc:docMk/>
            <pc:sldMk cId="3620195165" sldId="533"/>
            <ac:spMk id="3" creationId="{1C349468-6181-4D0B-4E5B-56DFE715C0CC}"/>
          </ac:spMkLst>
        </pc:spChg>
        <pc:spChg chg="mod">
          <ac:chgData name="Stewart Gale" userId="3647ddd2-6040-41ae-a96d-232c23482af8" providerId="ADAL" clId="{ADDBF2C4-AD8D-4E1D-8386-BD3D3561C83C}" dt="2025-11-06T04:26:02.102" v="241" actId="1076"/>
          <ac:spMkLst>
            <pc:docMk/>
            <pc:sldMk cId="3620195165" sldId="533"/>
            <ac:spMk id="5" creationId="{11E5CFFF-212F-705E-7916-0754022A3DE2}"/>
          </ac:spMkLst>
        </pc:spChg>
        <pc:spChg chg="add mod">
          <ac:chgData name="Stewart Gale" userId="3647ddd2-6040-41ae-a96d-232c23482af8" providerId="ADAL" clId="{ADDBF2C4-AD8D-4E1D-8386-BD3D3561C83C}" dt="2025-11-06T04:26:07.368" v="242" actId="1076"/>
          <ac:spMkLst>
            <pc:docMk/>
            <pc:sldMk cId="3620195165" sldId="533"/>
            <ac:spMk id="7" creationId="{4D11DC1E-6ABA-AE91-589F-F683BA1342BC}"/>
          </ac:spMkLst>
        </pc:spChg>
        <pc:spChg chg="add mod">
          <ac:chgData name="Stewart Gale" userId="3647ddd2-6040-41ae-a96d-232c23482af8" providerId="ADAL" clId="{ADDBF2C4-AD8D-4E1D-8386-BD3D3561C83C}" dt="2025-11-06T04:24:20.478" v="198" actId="20577"/>
          <ac:spMkLst>
            <pc:docMk/>
            <pc:sldMk cId="3620195165" sldId="533"/>
            <ac:spMk id="10" creationId="{CD21A740-E97B-DBC7-8AB3-B22D2F8FDD1F}"/>
          </ac:spMkLst>
        </pc:spChg>
        <pc:spChg chg="add mod">
          <ac:chgData name="Stewart Gale" userId="3647ddd2-6040-41ae-a96d-232c23482af8" providerId="ADAL" clId="{ADDBF2C4-AD8D-4E1D-8386-BD3D3561C83C}" dt="2025-11-06T04:30:01.642" v="295" actId="207"/>
          <ac:spMkLst>
            <pc:docMk/>
            <pc:sldMk cId="3620195165" sldId="533"/>
            <ac:spMk id="13" creationId="{6580C9C5-6DB7-4157-CB68-4DF9BDED1B5D}"/>
          </ac:spMkLst>
        </pc:spChg>
        <pc:spChg chg="mod">
          <ac:chgData name="Stewart Gale" userId="3647ddd2-6040-41ae-a96d-232c23482af8" providerId="ADAL" clId="{ADDBF2C4-AD8D-4E1D-8386-BD3D3561C83C}" dt="2025-11-06T04:26:07.368" v="242" actId="1076"/>
          <ac:spMkLst>
            <pc:docMk/>
            <pc:sldMk cId="3620195165" sldId="533"/>
            <ac:spMk id="51" creationId="{F9F64131-CA27-42D8-AF7E-89D1E9C5453F}"/>
          </ac:spMkLst>
        </pc:spChg>
        <pc:grpChg chg="mod">
          <ac:chgData name="Stewart Gale" userId="3647ddd2-6040-41ae-a96d-232c23482af8" providerId="ADAL" clId="{ADDBF2C4-AD8D-4E1D-8386-BD3D3561C83C}" dt="2025-11-06T04:26:07.368" v="242" actId="1076"/>
          <ac:grpSpMkLst>
            <pc:docMk/>
            <pc:sldMk cId="3620195165" sldId="533"/>
            <ac:grpSpMk id="6" creationId="{5A503940-4347-4394-00A9-FB43956D6DFB}"/>
          </ac:grpSpMkLst>
        </pc:grpChg>
        <pc:cxnChg chg="add mod">
          <ac:chgData name="Stewart Gale" userId="3647ddd2-6040-41ae-a96d-232c23482af8" providerId="ADAL" clId="{ADDBF2C4-AD8D-4E1D-8386-BD3D3561C83C}" dt="2025-11-06T04:26:07.368" v="242" actId="1076"/>
          <ac:cxnSpMkLst>
            <pc:docMk/>
            <pc:sldMk cId="3620195165" sldId="533"/>
            <ac:cxnSpMk id="2" creationId="{BFB360B4-C255-01AC-A94D-4FB902810891}"/>
          </ac:cxnSpMkLst>
        </pc:cxnChg>
        <pc:cxnChg chg="mod">
          <ac:chgData name="Stewart Gale" userId="3647ddd2-6040-41ae-a96d-232c23482af8" providerId="ADAL" clId="{ADDBF2C4-AD8D-4E1D-8386-BD3D3561C83C}" dt="2025-11-06T04:27:03.219" v="259" actId="14100"/>
          <ac:cxnSpMkLst>
            <pc:docMk/>
            <pc:sldMk cId="3620195165" sldId="533"/>
            <ac:cxnSpMk id="50" creationId="{16D6FB57-E6C9-4967-B23D-2FFFF5D45160}"/>
          </ac:cxnSpMkLst>
        </pc:cxnChg>
      </pc:sldChg>
      <pc:sldChg chg="del">
        <pc:chgData name="Stewart Gale" userId="3647ddd2-6040-41ae-a96d-232c23482af8" providerId="ADAL" clId="{ADDBF2C4-AD8D-4E1D-8386-BD3D3561C83C}" dt="2025-11-06T04:19:19.689" v="98" actId="47"/>
        <pc:sldMkLst>
          <pc:docMk/>
          <pc:sldMk cId="926277666" sldId="548"/>
        </pc:sldMkLst>
      </pc:sldChg>
      <pc:sldChg chg="del">
        <pc:chgData name="Stewart Gale" userId="3647ddd2-6040-41ae-a96d-232c23482af8" providerId="ADAL" clId="{ADDBF2C4-AD8D-4E1D-8386-BD3D3561C83C}" dt="2025-11-06T04:19:14.061" v="97" actId="47"/>
        <pc:sldMkLst>
          <pc:docMk/>
          <pc:sldMk cId="3646276138" sldId="549"/>
        </pc:sldMkLst>
      </pc:sldChg>
      <pc:sldChg chg="addSp delSp modSp mod ord addAnim delAnim">
        <pc:chgData name="Stewart Gale" userId="3647ddd2-6040-41ae-a96d-232c23482af8" providerId="ADAL" clId="{ADDBF2C4-AD8D-4E1D-8386-BD3D3561C83C}" dt="2025-11-10T10:23:52.764" v="655"/>
        <pc:sldMkLst>
          <pc:docMk/>
          <pc:sldMk cId="3923347701" sldId="550"/>
        </pc:sldMkLst>
        <pc:spChg chg="mod">
          <ac:chgData name="Stewart Gale" userId="3647ddd2-6040-41ae-a96d-232c23482af8" providerId="ADAL" clId="{ADDBF2C4-AD8D-4E1D-8386-BD3D3561C83C}" dt="2025-11-06T04:38:33.043" v="396" actId="20577"/>
          <ac:spMkLst>
            <pc:docMk/>
            <pc:sldMk cId="3923347701" sldId="550"/>
            <ac:spMk id="6" creationId="{3E00AF77-9DD3-4137-8C88-22E3BD64A714}"/>
          </ac:spMkLst>
        </pc:spChg>
        <pc:picChg chg="mod modCrop">
          <ac:chgData name="Stewart Gale" userId="3647ddd2-6040-41ae-a96d-232c23482af8" providerId="ADAL" clId="{ADDBF2C4-AD8D-4E1D-8386-BD3D3561C83C}" dt="2025-11-06T04:38:42.357" v="401" actId="732"/>
          <ac:picMkLst>
            <pc:docMk/>
            <pc:sldMk cId="3923347701" sldId="550"/>
            <ac:picMk id="33" creationId="{00000000-0000-0000-0000-000000000000}"/>
          </ac:picMkLst>
        </pc:picChg>
      </pc:sldChg>
      <pc:sldChg chg="addSp delSp modSp mod ord addAnim delAnim modAnim">
        <pc:chgData name="Stewart Gale" userId="3647ddd2-6040-41ae-a96d-232c23482af8" providerId="ADAL" clId="{ADDBF2C4-AD8D-4E1D-8386-BD3D3561C83C}" dt="2025-11-10T10:23:43.903" v="653" actId="1076"/>
        <pc:sldMkLst>
          <pc:docMk/>
          <pc:sldMk cId="3791391845" sldId="552"/>
        </pc:sldMkLst>
        <pc:spChg chg="mod topLvl">
          <ac:chgData name="Stewart Gale" userId="3647ddd2-6040-41ae-a96d-232c23482af8" providerId="ADAL" clId="{ADDBF2C4-AD8D-4E1D-8386-BD3D3561C83C}" dt="2025-11-06T04:22:39.594" v="174" actId="1037"/>
          <ac:spMkLst>
            <pc:docMk/>
            <pc:sldMk cId="3791391845" sldId="552"/>
            <ac:spMk id="4" creationId="{5E12DFDE-D827-F6CC-B48C-F110E04688CA}"/>
          </ac:spMkLst>
        </pc:spChg>
        <pc:spChg chg="mod topLvl">
          <ac:chgData name="Stewart Gale" userId="3647ddd2-6040-41ae-a96d-232c23482af8" providerId="ADAL" clId="{ADDBF2C4-AD8D-4E1D-8386-BD3D3561C83C}" dt="2025-11-06T04:22:39.594" v="174" actId="1037"/>
          <ac:spMkLst>
            <pc:docMk/>
            <pc:sldMk cId="3791391845" sldId="552"/>
            <ac:spMk id="6" creationId="{BF4AE1BE-7E42-9259-754C-D6418F11AF5A}"/>
          </ac:spMkLst>
        </pc:spChg>
        <pc:spChg chg="mod topLvl">
          <ac:chgData name="Stewart Gale" userId="3647ddd2-6040-41ae-a96d-232c23482af8" providerId="ADAL" clId="{ADDBF2C4-AD8D-4E1D-8386-BD3D3561C83C}" dt="2025-11-06T04:22:39.594" v="174" actId="1037"/>
          <ac:spMkLst>
            <pc:docMk/>
            <pc:sldMk cId="3791391845" sldId="552"/>
            <ac:spMk id="7" creationId="{5EE1EAD0-F6B0-27A4-AFE6-36B7B96D430C}"/>
          </ac:spMkLst>
        </pc:spChg>
        <pc:spChg chg="mod topLvl">
          <ac:chgData name="Stewart Gale" userId="3647ddd2-6040-41ae-a96d-232c23482af8" providerId="ADAL" clId="{ADDBF2C4-AD8D-4E1D-8386-BD3D3561C83C}" dt="2025-11-06T04:22:39.594" v="174" actId="1037"/>
          <ac:spMkLst>
            <pc:docMk/>
            <pc:sldMk cId="3791391845" sldId="552"/>
            <ac:spMk id="8" creationId="{D7E65E65-0D34-AAA4-C490-F4D43AC72676}"/>
          </ac:spMkLst>
        </pc:spChg>
        <pc:spChg chg="mod topLvl">
          <ac:chgData name="Stewart Gale" userId="3647ddd2-6040-41ae-a96d-232c23482af8" providerId="ADAL" clId="{ADDBF2C4-AD8D-4E1D-8386-BD3D3561C83C}" dt="2025-11-06T04:22:39.594" v="174" actId="1037"/>
          <ac:spMkLst>
            <pc:docMk/>
            <pc:sldMk cId="3791391845" sldId="552"/>
            <ac:spMk id="10" creationId="{178E9CF9-F2CA-7223-0152-7F8423AE30D8}"/>
          </ac:spMkLst>
        </pc:spChg>
        <pc:spChg chg="mod topLvl">
          <ac:chgData name="Stewart Gale" userId="3647ddd2-6040-41ae-a96d-232c23482af8" providerId="ADAL" clId="{ADDBF2C4-AD8D-4E1D-8386-BD3D3561C83C}" dt="2025-11-06T04:22:39.594" v="174" actId="1037"/>
          <ac:spMkLst>
            <pc:docMk/>
            <pc:sldMk cId="3791391845" sldId="552"/>
            <ac:spMk id="11" creationId="{FAA394AC-F1FD-2F34-F37E-E66631ED6665}"/>
          </ac:spMkLst>
        </pc:spChg>
        <pc:spChg chg="add mod">
          <ac:chgData name="Stewart Gale" userId="3647ddd2-6040-41ae-a96d-232c23482af8" providerId="ADAL" clId="{ADDBF2C4-AD8D-4E1D-8386-BD3D3561C83C}" dt="2025-11-10T10:23:43.903" v="653" actId="1076"/>
          <ac:spMkLst>
            <pc:docMk/>
            <pc:sldMk cId="3791391845" sldId="552"/>
            <ac:spMk id="13" creationId="{22DDBEEB-BEF6-F283-3BA8-C500F259BBF0}"/>
          </ac:spMkLst>
        </pc:spChg>
        <pc:spChg chg="mod topLvl">
          <ac:chgData name="Stewart Gale" userId="3647ddd2-6040-41ae-a96d-232c23482af8" providerId="ADAL" clId="{ADDBF2C4-AD8D-4E1D-8386-BD3D3561C83C}" dt="2025-11-06T04:22:39.594" v="174" actId="1037"/>
          <ac:spMkLst>
            <pc:docMk/>
            <pc:sldMk cId="3791391845" sldId="552"/>
            <ac:spMk id="32" creationId="{F9F64131-CA27-42D8-AF7E-89D1E9C5453F}"/>
          </ac:spMkLst>
        </pc:spChg>
        <pc:cxnChg chg="mod topLvl">
          <ac:chgData name="Stewart Gale" userId="3647ddd2-6040-41ae-a96d-232c23482af8" providerId="ADAL" clId="{ADDBF2C4-AD8D-4E1D-8386-BD3D3561C83C}" dt="2025-11-06T04:22:39.594" v="174" actId="1037"/>
          <ac:cxnSpMkLst>
            <pc:docMk/>
            <pc:sldMk cId="3791391845" sldId="552"/>
            <ac:cxnSpMk id="3" creationId="{E938B8BB-F1F9-F79D-E145-37EF82A08B80}"/>
          </ac:cxnSpMkLst>
        </pc:cxnChg>
        <pc:cxnChg chg="mod topLvl">
          <ac:chgData name="Stewart Gale" userId="3647ddd2-6040-41ae-a96d-232c23482af8" providerId="ADAL" clId="{ADDBF2C4-AD8D-4E1D-8386-BD3D3561C83C}" dt="2025-11-06T04:22:39.594" v="174" actId="1037"/>
          <ac:cxnSpMkLst>
            <pc:docMk/>
            <pc:sldMk cId="3791391845" sldId="552"/>
            <ac:cxnSpMk id="5" creationId="{F7F3E1DC-1777-3B3F-9665-9A49BF70B76F}"/>
          </ac:cxnSpMkLst>
        </pc:cxnChg>
        <pc:cxnChg chg="mod topLvl">
          <ac:chgData name="Stewart Gale" userId="3647ddd2-6040-41ae-a96d-232c23482af8" providerId="ADAL" clId="{ADDBF2C4-AD8D-4E1D-8386-BD3D3561C83C}" dt="2025-11-06T04:22:39.594" v="174" actId="1037"/>
          <ac:cxnSpMkLst>
            <pc:docMk/>
            <pc:sldMk cId="3791391845" sldId="552"/>
            <ac:cxnSpMk id="12" creationId="{277AB20F-83FC-54FF-1CA2-9912FDC928F3}"/>
          </ac:cxnSpMkLst>
        </pc:cxnChg>
        <pc:cxnChg chg="mod">
          <ac:chgData name="Stewart Gale" userId="3647ddd2-6040-41ae-a96d-232c23482af8" providerId="ADAL" clId="{ADDBF2C4-AD8D-4E1D-8386-BD3D3561C83C}" dt="2025-11-06T04:21:53.653" v="159" actId="164"/>
          <ac:cxnSpMkLst>
            <pc:docMk/>
            <pc:sldMk cId="3791391845" sldId="552"/>
            <ac:cxnSpMk id="31" creationId="{7D5662FA-21CF-49C3-A231-A77DFC2FEAF6}"/>
          </ac:cxnSpMkLst>
        </pc:cxnChg>
      </pc:sldChg>
      <pc:sldChg chg="modSp mod">
        <pc:chgData name="Stewart Gale" userId="3647ddd2-6040-41ae-a96d-232c23482af8" providerId="ADAL" clId="{ADDBF2C4-AD8D-4E1D-8386-BD3D3561C83C}" dt="2025-11-12T06:10:49.713" v="685" actId="1076"/>
        <pc:sldMkLst>
          <pc:docMk/>
          <pc:sldMk cId="1796033875" sldId="554"/>
        </pc:sldMkLst>
        <pc:spChg chg="mod">
          <ac:chgData name="Stewart Gale" userId="3647ddd2-6040-41ae-a96d-232c23482af8" providerId="ADAL" clId="{ADDBF2C4-AD8D-4E1D-8386-BD3D3561C83C}" dt="2025-11-12T06:10:49.713" v="685" actId="1076"/>
          <ac:spMkLst>
            <pc:docMk/>
            <pc:sldMk cId="1796033875" sldId="554"/>
            <ac:spMk id="28" creationId="{00000000-0000-0000-0000-000000000000}"/>
          </ac:spMkLst>
        </pc:spChg>
      </pc:sldChg>
      <pc:sldChg chg="modSp mod modAnim">
        <pc:chgData name="Stewart Gale" userId="3647ddd2-6040-41ae-a96d-232c23482af8" providerId="ADAL" clId="{ADDBF2C4-AD8D-4E1D-8386-BD3D3561C83C}" dt="2025-11-06T04:56:06.908" v="637"/>
        <pc:sldMkLst>
          <pc:docMk/>
          <pc:sldMk cId="1008232649" sldId="555"/>
        </pc:sldMkLst>
        <pc:spChg chg="mod">
          <ac:chgData name="Stewart Gale" userId="3647ddd2-6040-41ae-a96d-232c23482af8" providerId="ADAL" clId="{ADDBF2C4-AD8D-4E1D-8386-BD3D3561C83C}" dt="2025-11-06T04:51:26.392" v="553" actId="1076"/>
          <ac:spMkLst>
            <pc:docMk/>
            <pc:sldMk cId="1008232649" sldId="555"/>
            <ac:spMk id="2" creationId="{6F6976AD-B139-6DB0-2648-68672B2A377C}"/>
          </ac:spMkLst>
        </pc:spChg>
        <pc:spChg chg="mod">
          <ac:chgData name="Stewart Gale" userId="3647ddd2-6040-41ae-a96d-232c23482af8" providerId="ADAL" clId="{ADDBF2C4-AD8D-4E1D-8386-BD3D3561C83C}" dt="2025-11-06T04:50:42.095" v="533" actId="1076"/>
          <ac:spMkLst>
            <pc:docMk/>
            <pc:sldMk cId="1008232649" sldId="555"/>
            <ac:spMk id="19" creationId="{CFF0BC79-D59D-0068-0EC9-BA683586A0CC}"/>
          </ac:spMkLst>
        </pc:spChg>
        <pc:spChg chg="mod">
          <ac:chgData name="Stewart Gale" userId="3647ddd2-6040-41ae-a96d-232c23482af8" providerId="ADAL" clId="{ADDBF2C4-AD8D-4E1D-8386-BD3D3561C83C}" dt="2025-11-06T04:55:15.114" v="635" actId="1076"/>
          <ac:spMkLst>
            <pc:docMk/>
            <pc:sldMk cId="1008232649" sldId="555"/>
            <ac:spMk id="20" creationId="{91F94B9A-D7A8-B277-8F8C-50FDFD4B9030}"/>
          </ac:spMkLst>
        </pc:spChg>
        <pc:cxnChg chg="mod">
          <ac:chgData name="Stewart Gale" userId="3647ddd2-6040-41ae-a96d-232c23482af8" providerId="ADAL" clId="{ADDBF2C4-AD8D-4E1D-8386-BD3D3561C83C}" dt="2025-11-06T04:50:38.914" v="532" actId="1076"/>
          <ac:cxnSpMkLst>
            <pc:docMk/>
            <pc:sldMk cId="1008232649" sldId="555"/>
            <ac:cxnSpMk id="16" creationId="{88EC835C-04D0-C68C-6791-5524645D21E8}"/>
          </ac:cxnSpMkLst>
        </pc:cxnChg>
        <pc:cxnChg chg="mod">
          <ac:chgData name="Stewart Gale" userId="3647ddd2-6040-41ae-a96d-232c23482af8" providerId="ADAL" clId="{ADDBF2C4-AD8D-4E1D-8386-BD3D3561C83C}" dt="2025-11-06T04:50:54.112" v="535" actId="1076"/>
          <ac:cxnSpMkLst>
            <pc:docMk/>
            <pc:sldMk cId="1008232649" sldId="555"/>
            <ac:cxnSpMk id="17" creationId="{02F8DF66-BC3C-30D4-0F09-E9AC5857CD39}"/>
          </ac:cxnSpMkLst>
        </pc:cxnChg>
      </pc:sldChg>
      <pc:sldChg chg="del">
        <pc:chgData name="Stewart Gale" userId="3647ddd2-6040-41ae-a96d-232c23482af8" providerId="ADAL" clId="{ADDBF2C4-AD8D-4E1D-8386-BD3D3561C83C}" dt="2025-11-06T04:49:45.711" v="522" actId="47"/>
        <pc:sldMkLst>
          <pc:docMk/>
          <pc:sldMk cId="3819500805" sldId="556"/>
        </pc:sldMkLst>
      </pc:sldChg>
      <pc:sldChg chg="addSp delSp modSp add mod delAnim modAnim">
        <pc:chgData name="Stewart Gale" userId="3647ddd2-6040-41ae-a96d-232c23482af8" providerId="ADAL" clId="{ADDBF2C4-AD8D-4E1D-8386-BD3D3561C83C}" dt="2025-11-06T04:19:01.813" v="96"/>
        <pc:sldMkLst>
          <pc:docMk/>
          <pc:sldMk cId="3469351227" sldId="557"/>
        </pc:sldMkLst>
        <pc:spChg chg="mod">
          <ac:chgData name="Stewart Gale" userId="3647ddd2-6040-41ae-a96d-232c23482af8" providerId="ADAL" clId="{ADDBF2C4-AD8D-4E1D-8386-BD3D3561C83C}" dt="2025-11-06T04:14:54.930" v="26" actId="1035"/>
          <ac:spMkLst>
            <pc:docMk/>
            <pc:sldMk cId="3469351227" sldId="557"/>
            <ac:spMk id="7" creationId="{81AF1A94-DA93-F2A9-A00E-2FB35981275A}"/>
          </ac:spMkLst>
        </pc:spChg>
        <pc:spChg chg="mod">
          <ac:chgData name="Stewart Gale" userId="3647ddd2-6040-41ae-a96d-232c23482af8" providerId="ADAL" clId="{ADDBF2C4-AD8D-4E1D-8386-BD3D3561C83C}" dt="2025-11-06T04:17:12.723" v="74" actId="1076"/>
          <ac:spMkLst>
            <pc:docMk/>
            <pc:sldMk cId="3469351227" sldId="557"/>
            <ac:spMk id="9" creationId="{FC31A25B-7102-B068-EF2F-C5AB2007EEDC}"/>
          </ac:spMkLst>
        </pc:spChg>
        <pc:spChg chg="mod">
          <ac:chgData name="Stewart Gale" userId="3647ddd2-6040-41ae-a96d-232c23482af8" providerId="ADAL" clId="{ADDBF2C4-AD8D-4E1D-8386-BD3D3561C83C}" dt="2025-11-06T04:14:44.401" v="23" actId="404"/>
          <ac:spMkLst>
            <pc:docMk/>
            <pc:sldMk cId="3469351227" sldId="557"/>
            <ac:spMk id="10" creationId="{F1347603-CA53-D482-15A3-E56EFF7B0C70}"/>
          </ac:spMkLst>
        </pc:spChg>
        <pc:spChg chg="mod">
          <ac:chgData name="Stewart Gale" userId="3647ddd2-6040-41ae-a96d-232c23482af8" providerId="ADAL" clId="{ADDBF2C4-AD8D-4E1D-8386-BD3D3561C83C}" dt="2025-11-06T04:14:50.314" v="25" actId="207"/>
          <ac:spMkLst>
            <pc:docMk/>
            <pc:sldMk cId="3469351227" sldId="557"/>
            <ac:spMk id="11" creationId="{8C927331-1CEA-2B4D-3F4D-964574A74219}"/>
          </ac:spMkLst>
        </pc:spChg>
        <pc:spChg chg="add mod">
          <ac:chgData name="Stewart Gale" userId="3647ddd2-6040-41ae-a96d-232c23482af8" providerId="ADAL" clId="{ADDBF2C4-AD8D-4E1D-8386-BD3D3561C83C}" dt="2025-11-06T04:18:19.163" v="90" actId="1076"/>
          <ac:spMkLst>
            <pc:docMk/>
            <pc:sldMk cId="3469351227" sldId="557"/>
            <ac:spMk id="18" creationId="{36F54C0A-B8F5-8AD5-05C2-D862F8D9F3D7}"/>
          </ac:spMkLst>
        </pc:spChg>
        <pc:spChg chg="add mod">
          <ac:chgData name="Stewart Gale" userId="3647ddd2-6040-41ae-a96d-232c23482af8" providerId="ADAL" clId="{ADDBF2C4-AD8D-4E1D-8386-BD3D3561C83C}" dt="2025-11-06T04:18:19.163" v="90" actId="1076"/>
          <ac:spMkLst>
            <pc:docMk/>
            <pc:sldMk cId="3469351227" sldId="557"/>
            <ac:spMk id="19" creationId="{22BE438A-9042-8FB7-DD2A-C082428CD3AD}"/>
          </ac:spMkLst>
        </pc:spChg>
        <pc:spChg chg="add mod">
          <ac:chgData name="Stewart Gale" userId="3647ddd2-6040-41ae-a96d-232c23482af8" providerId="ADAL" clId="{ADDBF2C4-AD8D-4E1D-8386-BD3D3561C83C}" dt="2025-11-06T04:18:19.163" v="90" actId="1076"/>
          <ac:spMkLst>
            <pc:docMk/>
            <pc:sldMk cId="3469351227" sldId="557"/>
            <ac:spMk id="21" creationId="{89D38126-82D4-29E0-2508-7339462B49B5}"/>
          </ac:spMkLst>
        </pc:spChg>
        <pc:spChg chg="add mod">
          <ac:chgData name="Stewart Gale" userId="3647ddd2-6040-41ae-a96d-232c23482af8" providerId="ADAL" clId="{ADDBF2C4-AD8D-4E1D-8386-BD3D3561C83C}" dt="2025-11-06T04:18:19.163" v="90" actId="1076"/>
          <ac:spMkLst>
            <pc:docMk/>
            <pc:sldMk cId="3469351227" sldId="557"/>
            <ac:spMk id="22" creationId="{D78BC430-4316-6BAE-C5E3-7C42788F13C9}"/>
          </ac:spMkLst>
        </pc:spChg>
        <pc:grpChg chg="mod">
          <ac:chgData name="Stewart Gale" userId="3647ddd2-6040-41ae-a96d-232c23482af8" providerId="ADAL" clId="{ADDBF2C4-AD8D-4E1D-8386-BD3D3561C83C}" dt="2025-11-06T04:18:19.163" v="90" actId="1076"/>
          <ac:grpSpMkLst>
            <pc:docMk/>
            <pc:sldMk cId="3469351227" sldId="557"/>
            <ac:grpSpMk id="5" creationId="{32EEA8C3-C155-32CA-FF97-A5FFC0C2677A}"/>
          </ac:grpSpMkLst>
        </pc:grpChg>
        <pc:cxnChg chg="add mod">
          <ac:chgData name="Stewart Gale" userId="3647ddd2-6040-41ae-a96d-232c23482af8" providerId="ADAL" clId="{ADDBF2C4-AD8D-4E1D-8386-BD3D3561C83C}" dt="2025-11-06T04:18:19.163" v="90" actId="1076"/>
          <ac:cxnSpMkLst>
            <pc:docMk/>
            <pc:sldMk cId="3469351227" sldId="557"/>
            <ac:cxnSpMk id="2" creationId="{BEF14EDA-173B-6F37-DC2E-CB561A7A64A0}"/>
          </ac:cxnSpMkLst>
        </pc:cxnChg>
        <pc:cxnChg chg="mod">
          <ac:chgData name="Stewart Gale" userId="3647ddd2-6040-41ae-a96d-232c23482af8" providerId="ADAL" clId="{ADDBF2C4-AD8D-4E1D-8386-BD3D3561C83C}" dt="2025-11-06T04:14:44.401" v="23" actId="404"/>
          <ac:cxnSpMkLst>
            <pc:docMk/>
            <pc:sldMk cId="3469351227" sldId="557"/>
            <ac:cxnSpMk id="6" creationId="{DA561949-5C4B-B70A-2D9D-2CB38A701119}"/>
          </ac:cxnSpMkLst>
        </pc:cxnChg>
        <pc:cxnChg chg="mod">
          <ac:chgData name="Stewart Gale" userId="3647ddd2-6040-41ae-a96d-232c23482af8" providerId="ADAL" clId="{ADDBF2C4-AD8D-4E1D-8386-BD3D3561C83C}" dt="2025-11-06T04:14:44.401" v="23" actId="404"/>
          <ac:cxnSpMkLst>
            <pc:docMk/>
            <pc:sldMk cId="3469351227" sldId="557"/>
            <ac:cxnSpMk id="8" creationId="{FDBDB860-41D6-38C6-35D1-6F2D02052CCE}"/>
          </ac:cxnSpMkLst>
        </pc:cxnChg>
        <pc:cxnChg chg="add mod">
          <ac:chgData name="Stewart Gale" userId="3647ddd2-6040-41ae-a96d-232c23482af8" providerId="ADAL" clId="{ADDBF2C4-AD8D-4E1D-8386-BD3D3561C83C}" dt="2025-11-06T04:18:19.163" v="90" actId="1076"/>
          <ac:cxnSpMkLst>
            <pc:docMk/>
            <pc:sldMk cId="3469351227" sldId="557"/>
            <ac:cxnSpMk id="15" creationId="{34B4C8D1-D53F-8A35-B392-2BEAFDB30419}"/>
          </ac:cxnSpMkLst>
        </pc:cxnChg>
      </pc:sldChg>
      <pc:sldChg chg="add del">
        <pc:chgData name="Stewart Gale" userId="3647ddd2-6040-41ae-a96d-232c23482af8" providerId="ADAL" clId="{ADDBF2C4-AD8D-4E1D-8386-BD3D3561C83C}" dt="2025-11-06T04:32:52.548" v="370" actId="47"/>
        <pc:sldMkLst>
          <pc:docMk/>
          <pc:sldMk cId="477352927" sldId="558"/>
        </pc:sldMkLst>
      </pc:sldChg>
      <pc:sldChg chg="addSp delSp modSp add mod delAnim modAnim">
        <pc:chgData name="Stewart Gale" userId="3647ddd2-6040-41ae-a96d-232c23482af8" providerId="ADAL" clId="{ADDBF2C4-AD8D-4E1D-8386-BD3D3561C83C}" dt="2025-11-06T04:39:35.336" v="414" actId="1076"/>
        <pc:sldMkLst>
          <pc:docMk/>
          <pc:sldMk cId="1440362172" sldId="559"/>
        </pc:sldMkLst>
        <pc:spChg chg="mod">
          <ac:chgData name="Stewart Gale" userId="3647ddd2-6040-41ae-a96d-232c23482af8" providerId="ADAL" clId="{ADDBF2C4-AD8D-4E1D-8386-BD3D3561C83C}" dt="2025-11-06T04:32:41.165" v="364" actId="1076"/>
          <ac:spMkLst>
            <pc:docMk/>
            <pc:sldMk cId="1440362172" sldId="559"/>
            <ac:spMk id="3" creationId="{7B172593-F82F-C7B7-91E0-1A23CFC238D4}"/>
          </ac:spMkLst>
        </pc:spChg>
        <pc:spChg chg="mod">
          <ac:chgData name="Stewart Gale" userId="3647ddd2-6040-41ae-a96d-232c23482af8" providerId="ADAL" clId="{ADDBF2C4-AD8D-4E1D-8386-BD3D3561C83C}" dt="2025-11-06T04:32:41.165" v="364" actId="1076"/>
          <ac:spMkLst>
            <pc:docMk/>
            <pc:sldMk cId="1440362172" sldId="559"/>
            <ac:spMk id="5" creationId="{C241B0F9-4856-62EC-9494-551CF465DCE4}"/>
          </ac:spMkLst>
        </pc:spChg>
        <pc:spChg chg="mod">
          <ac:chgData name="Stewart Gale" userId="3647ddd2-6040-41ae-a96d-232c23482af8" providerId="ADAL" clId="{ADDBF2C4-AD8D-4E1D-8386-BD3D3561C83C}" dt="2025-11-06T04:32:44.970" v="369" actId="1038"/>
          <ac:spMkLst>
            <pc:docMk/>
            <pc:sldMk cId="1440362172" sldId="559"/>
            <ac:spMk id="7" creationId="{1457A6C6-9425-5778-0A89-1E5E2C9743E5}"/>
          </ac:spMkLst>
        </pc:spChg>
        <pc:spChg chg="mod">
          <ac:chgData name="Stewart Gale" userId="3647ddd2-6040-41ae-a96d-232c23482af8" providerId="ADAL" clId="{ADDBF2C4-AD8D-4E1D-8386-BD3D3561C83C}" dt="2025-11-06T04:27:57.988" v="267"/>
          <ac:spMkLst>
            <pc:docMk/>
            <pc:sldMk cId="1440362172" sldId="559"/>
            <ac:spMk id="10" creationId="{E4B3A474-B286-1595-F853-D4C8CC56DDBA}"/>
          </ac:spMkLst>
        </pc:spChg>
        <pc:spChg chg="mod">
          <ac:chgData name="Stewart Gale" userId="3647ddd2-6040-41ae-a96d-232c23482af8" providerId="ADAL" clId="{ADDBF2C4-AD8D-4E1D-8386-BD3D3561C83C}" dt="2025-11-06T04:39:35.336" v="414" actId="1076"/>
          <ac:spMkLst>
            <pc:docMk/>
            <pc:sldMk cId="1440362172" sldId="559"/>
            <ac:spMk id="13" creationId="{CB259E4A-D98D-8D05-AC29-1A83A270E24D}"/>
          </ac:spMkLst>
        </pc:spChg>
        <pc:spChg chg="mod">
          <ac:chgData name="Stewart Gale" userId="3647ddd2-6040-41ae-a96d-232c23482af8" providerId="ADAL" clId="{ADDBF2C4-AD8D-4E1D-8386-BD3D3561C83C}" dt="2025-11-06T04:32:44.970" v="369" actId="1038"/>
          <ac:spMkLst>
            <pc:docMk/>
            <pc:sldMk cId="1440362172" sldId="559"/>
            <ac:spMk id="51" creationId="{740458EA-B5EF-9584-69B7-70E4656AACB9}"/>
          </ac:spMkLst>
        </pc:spChg>
        <pc:grpChg chg="mod">
          <ac:chgData name="Stewart Gale" userId="3647ddd2-6040-41ae-a96d-232c23482af8" providerId="ADAL" clId="{ADDBF2C4-AD8D-4E1D-8386-BD3D3561C83C}" dt="2025-11-06T04:32:44.970" v="369" actId="1038"/>
          <ac:grpSpMkLst>
            <pc:docMk/>
            <pc:sldMk cId="1440362172" sldId="559"/>
            <ac:grpSpMk id="6" creationId="{3FFC9FD0-3590-C104-1C7E-AC0F7268C17F}"/>
          </ac:grpSpMkLst>
        </pc:grpChg>
        <pc:cxnChg chg="mod">
          <ac:chgData name="Stewart Gale" userId="3647ddd2-6040-41ae-a96d-232c23482af8" providerId="ADAL" clId="{ADDBF2C4-AD8D-4E1D-8386-BD3D3561C83C}" dt="2025-11-06T04:32:44.970" v="369" actId="1038"/>
          <ac:cxnSpMkLst>
            <pc:docMk/>
            <pc:sldMk cId="1440362172" sldId="559"/>
            <ac:cxnSpMk id="2" creationId="{572CAB3F-E6D4-F75D-D108-C8F9F9B8ABF1}"/>
          </ac:cxnSpMkLst>
        </pc:cxnChg>
        <pc:cxnChg chg="add mod">
          <ac:chgData name="Stewart Gale" userId="3647ddd2-6040-41ae-a96d-232c23482af8" providerId="ADAL" clId="{ADDBF2C4-AD8D-4E1D-8386-BD3D3561C83C}" dt="2025-11-06T04:32:44.970" v="369" actId="1038"/>
          <ac:cxnSpMkLst>
            <pc:docMk/>
            <pc:sldMk cId="1440362172" sldId="559"/>
            <ac:cxnSpMk id="11" creationId="{3F016624-C442-E0FE-7AFD-0C8D980EDC68}"/>
          </ac:cxnSpMkLst>
        </pc:cxnChg>
        <pc:cxnChg chg="mod">
          <ac:chgData name="Stewart Gale" userId="3647ddd2-6040-41ae-a96d-232c23482af8" providerId="ADAL" clId="{ADDBF2C4-AD8D-4E1D-8386-BD3D3561C83C}" dt="2025-11-06T04:32:44.970" v="369" actId="1038"/>
          <ac:cxnSpMkLst>
            <pc:docMk/>
            <pc:sldMk cId="1440362172" sldId="559"/>
            <ac:cxnSpMk id="50" creationId="{A3639477-AD76-4537-6BB1-B546BC792448}"/>
          </ac:cxnSpMkLst>
        </pc:cxnChg>
      </pc:sldChg>
      <pc:sldChg chg="addSp delSp modSp add mod ord addAnim delAnim modAnim">
        <pc:chgData name="Stewart Gale" userId="3647ddd2-6040-41ae-a96d-232c23482af8" providerId="ADAL" clId="{ADDBF2C4-AD8D-4E1D-8386-BD3D3561C83C}" dt="2025-11-10T10:25:02.851" v="664" actId="207"/>
        <pc:sldMkLst>
          <pc:docMk/>
          <pc:sldMk cId="3239822431" sldId="560"/>
        </pc:sldMkLst>
        <pc:spChg chg="add mod">
          <ac:chgData name="Stewart Gale" userId="3647ddd2-6040-41ae-a96d-232c23482af8" providerId="ADAL" clId="{ADDBF2C4-AD8D-4E1D-8386-BD3D3561C83C}" dt="2025-11-06T04:41:29.849" v="451" actId="1076"/>
          <ac:spMkLst>
            <pc:docMk/>
            <pc:sldMk cId="3239822431" sldId="560"/>
            <ac:spMk id="5" creationId="{EE2EBA9B-89CE-9530-947B-66D2D0EAC696}"/>
          </ac:spMkLst>
        </pc:spChg>
        <pc:spChg chg="mod">
          <ac:chgData name="Stewart Gale" userId="3647ddd2-6040-41ae-a96d-232c23482af8" providerId="ADAL" clId="{ADDBF2C4-AD8D-4E1D-8386-BD3D3561C83C}" dt="2025-11-06T04:38:58.093" v="405" actId="1076"/>
          <ac:spMkLst>
            <pc:docMk/>
            <pc:sldMk cId="3239822431" sldId="560"/>
            <ac:spMk id="6" creationId="{448FF4D1-E2EF-CB3B-9488-EB97AFAC3303}"/>
          </ac:spMkLst>
        </pc:spChg>
        <pc:spChg chg="add mod">
          <ac:chgData name="Stewart Gale" userId="3647ddd2-6040-41ae-a96d-232c23482af8" providerId="ADAL" clId="{ADDBF2C4-AD8D-4E1D-8386-BD3D3561C83C}" dt="2025-11-06T04:40:40.216" v="438" actId="1076"/>
          <ac:spMkLst>
            <pc:docMk/>
            <pc:sldMk cId="3239822431" sldId="560"/>
            <ac:spMk id="7" creationId="{200173DD-4176-3A88-528C-4A21424EAFB5}"/>
          </ac:spMkLst>
        </pc:spChg>
        <pc:spChg chg="mod">
          <ac:chgData name="Stewart Gale" userId="3647ddd2-6040-41ae-a96d-232c23482af8" providerId="ADAL" clId="{ADDBF2C4-AD8D-4E1D-8386-BD3D3561C83C}" dt="2025-11-10T10:25:00.094" v="663" actId="207"/>
          <ac:spMkLst>
            <pc:docMk/>
            <pc:sldMk cId="3239822431" sldId="560"/>
            <ac:spMk id="11" creationId="{D86C55F1-99CF-5CC3-DE58-D72B9FC8C8A5}"/>
          </ac:spMkLst>
        </pc:spChg>
        <pc:spChg chg="mod">
          <ac:chgData name="Stewart Gale" userId="3647ddd2-6040-41ae-a96d-232c23482af8" providerId="ADAL" clId="{ADDBF2C4-AD8D-4E1D-8386-BD3D3561C83C}" dt="2025-11-06T04:46:08.859" v="466" actId="207"/>
          <ac:spMkLst>
            <pc:docMk/>
            <pc:sldMk cId="3239822431" sldId="560"/>
            <ac:spMk id="13" creationId="{A82CF30A-C954-3CD5-1342-4F0504F152F2}"/>
          </ac:spMkLst>
        </pc:spChg>
        <pc:spChg chg="mod">
          <ac:chgData name="Stewart Gale" userId="3647ddd2-6040-41ae-a96d-232c23482af8" providerId="ADAL" clId="{ADDBF2C4-AD8D-4E1D-8386-BD3D3561C83C}" dt="2025-11-06T04:40:34.729" v="436" actId="1076"/>
          <ac:spMkLst>
            <pc:docMk/>
            <pc:sldMk cId="3239822431" sldId="560"/>
            <ac:spMk id="14" creationId="{0A147995-2E7D-67AB-0E49-32AC6AE31C70}"/>
          </ac:spMkLst>
        </pc:spChg>
        <pc:spChg chg="mod">
          <ac:chgData name="Stewart Gale" userId="3647ddd2-6040-41ae-a96d-232c23482af8" providerId="ADAL" clId="{ADDBF2C4-AD8D-4E1D-8386-BD3D3561C83C}" dt="2025-11-06T04:46:12.391" v="468" actId="207"/>
          <ac:spMkLst>
            <pc:docMk/>
            <pc:sldMk cId="3239822431" sldId="560"/>
            <ac:spMk id="15" creationId="{ACDA909D-7BCB-FF6B-BD5C-FAF7FF8893E4}"/>
          </ac:spMkLst>
        </pc:spChg>
        <pc:spChg chg="mod">
          <ac:chgData name="Stewart Gale" userId="3647ddd2-6040-41ae-a96d-232c23482af8" providerId="ADAL" clId="{ADDBF2C4-AD8D-4E1D-8386-BD3D3561C83C}" dt="2025-11-10T10:25:02.851" v="664" actId="207"/>
          <ac:spMkLst>
            <pc:docMk/>
            <pc:sldMk cId="3239822431" sldId="560"/>
            <ac:spMk id="21" creationId="{D82292E3-5031-1D89-5BE2-85C30DFAD067}"/>
          </ac:spMkLst>
        </pc:spChg>
        <pc:spChg chg="mod">
          <ac:chgData name="Stewart Gale" userId="3647ddd2-6040-41ae-a96d-232c23482af8" providerId="ADAL" clId="{ADDBF2C4-AD8D-4E1D-8386-BD3D3561C83C}" dt="2025-11-06T04:41:29.849" v="451" actId="1076"/>
          <ac:spMkLst>
            <pc:docMk/>
            <pc:sldMk cId="3239822431" sldId="560"/>
            <ac:spMk id="23" creationId="{A3AF9812-706B-E2BC-DF9B-5B3D8C3631B5}"/>
          </ac:spMkLst>
        </pc:spChg>
        <pc:spChg chg="mod">
          <ac:chgData name="Stewart Gale" userId="3647ddd2-6040-41ae-a96d-232c23482af8" providerId="ADAL" clId="{ADDBF2C4-AD8D-4E1D-8386-BD3D3561C83C}" dt="2025-11-06T04:47:37.901" v="489" actId="1076"/>
          <ac:spMkLst>
            <pc:docMk/>
            <pc:sldMk cId="3239822431" sldId="560"/>
            <ac:spMk id="25" creationId="{8A1ACE83-4461-BBA6-4BC6-AC4431AF4843}"/>
          </ac:spMkLst>
        </pc:spChg>
        <pc:spChg chg="mod">
          <ac:chgData name="Stewart Gale" userId="3647ddd2-6040-41ae-a96d-232c23482af8" providerId="ADAL" clId="{ADDBF2C4-AD8D-4E1D-8386-BD3D3561C83C}" dt="2025-11-06T04:47:41.961" v="490" actId="1076"/>
          <ac:spMkLst>
            <pc:docMk/>
            <pc:sldMk cId="3239822431" sldId="560"/>
            <ac:spMk id="29" creationId="{5AD26F71-615A-F3D7-9FDF-B63796C4C8BA}"/>
          </ac:spMkLst>
        </pc:spChg>
        <pc:spChg chg="mod">
          <ac:chgData name="Stewart Gale" userId="3647ddd2-6040-41ae-a96d-232c23482af8" providerId="ADAL" clId="{ADDBF2C4-AD8D-4E1D-8386-BD3D3561C83C}" dt="2025-11-06T04:44:16.134" v="457" actId="1076"/>
          <ac:spMkLst>
            <pc:docMk/>
            <pc:sldMk cId="3239822431" sldId="560"/>
            <ac:spMk id="32" creationId="{0EF377F7-A5A0-43A2-E745-F23FD6E47675}"/>
          </ac:spMkLst>
        </pc:spChg>
        <pc:picChg chg="mod">
          <ac:chgData name="Stewart Gale" userId="3647ddd2-6040-41ae-a96d-232c23482af8" providerId="ADAL" clId="{ADDBF2C4-AD8D-4E1D-8386-BD3D3561C83C}" dt="2025-11-06T04:46:05.671" v="465" actId="1076"/>
          <ac:picMkLst>
            <pc:docMk/>
            <pc:sldMk cId="3239822431" sldId="560"/>
            <ac:picMk id="35" creationId="{BF65550A-9DAD-7F64-2D49-974AD86B94E2}"/>
          </ac:picMkLst>
        </pc:picChg>
        <pc:cxnChg chg="add del mod">
          <ac:chgData name="Stewart Gale" userId="3647ddd2-6040-41ae-a96d-232c23482af8" providerId="ADAL" clId="{ADDBF2C4-AD8D-4E1D-8386-BD3D3561C83C}" dt="2025-11-06T04:44:08.212" v="456" actId="478"/>
          <ac:cxnSpMkLst>
            <pc:docMk/>
            <pc:sldMk cId="3239822431" sldId="560"/>
            <ac:cxnSpMk id="9" creationId="{D92E96FA-FB0A-E845-4666-E8615895B5F5}"/>
          </ac:cxnSpMkLst>
        </pc:cxnChg>
        <pc:cxnChg chg="add mod">
          <ac:chgData name="Stewart Gale" userId="3647ddd2-6040-41ae-a96d-232c23482af8" providerId="ADAL" clId="{ADDBF2C4-AD8D-4E1D-8386-BD3D3561C83C}" dt="2025-11-06T04:46:25.751" v="471" actId="14100"/>
          <ac:cxnSpMkLst>
            <pc:docMk/>
            <pc:sldMk cId="3239822431" sldId="560"/>
            <ac:cxnSpMk id="10" creationId="{33AFC2A1-6368-DB91-B838-605AE1C0940C}"/>
          </ac:cxnSpMkLst>
        </pc:cxnChg>
      </pc:sldChg>
      <pc:sldChg chg="delSp add del mod delAnim">
        <pc:chgData name="Stewart Gale" userId="3647ddd2-6040-41ae-a96d-232c23482af8" providerId="ADAL" clId="{ADDBF2C4-AD8D-4E1D-8386-BD3D3561C83C}" dt="2025-11-06T04:49:22.147" v="521" actId="47"/>
        <pc:sldMkLst>
          <pc:docMk/>
          <pc:sldMk cId="2812409340" sldId="561"/>
        </pc:sldMkLst>
      </pc:sldChg>
      <pc:sldChg chg="addSp delSp modSp add mod ord delAnim modAnim">
        <pc:chgData name="Stewart Gale" userId="3647ddd2-6040-41ae-a96d-232c23482af8" providerId="ADAL" clId="{ADDBF2C4-AD8D-4E1D-8386-BD3D3561C83C}" dt="2025-11-12T06:11:06.502" v="687" actId="207"/>
        <pc:sldMkLst>
          <pc:docMk/>
          <pc:sldMk cId="2968081736" sldId="562"/>
        </pc:sldMkLst>
        <pc:spChg chg="mod">
          <ac:chgData name="Stewart Gale" userId="3647ddd2-6040-41ae-a96d-232c23482af8" providerId="ADAL" clId="{ADDBF2C4-AD8D-4E1D-8386-BD3D3561C83C}" dt="2025-11-12T06:11:03.998" v="686" actId="207"/>
          <ac:spMkLst>
            <pc:docMk/>
            <pc:sldMk cId="2968081736" sldId="562"/>
            <ac:spMk id="11" creationId="{C3573AA6-26BA-174E-8AA8-4C24053CB8F4}"/>
          </ac:spMkLst>
        </pc:spChg>
        <pc:spChg chg="mod">
          <ac:chgData name="Stewart Gale" userId="3647ddd2-6040-41ae-a96d-232c23482af8" providerId="ADAL" clId="{ADDBF2C4-AD8D-4E1D-8386-BD3D3561C83C}" dt="2025-11-06T04:49:17.939" v="520" actId="1076"/>
          <ac:spMkLst>
            <pc:docMk/>
            <pc:sldMk cId="2968081736" sldId="562"/>
            <ac:spMk id="13" creationId="{58FB493F-080E-9C13-B0FC-0466C9FE010D}"/>
          </ac:spMkLst>
        </pc:spChg>
        <pc:spChg chg="mod">
          <ac:chgData name="Stewart Gale" userId="3647ddd2-6040-41ae-a96d-232c23482af8" providerId="ADAL" clId="{ADDBF2C4-AD8D-4E1D-8386-BD3D3561C83C}" dt="2025-11-06T04:49:17.939" v="520" actId="1076"/>
          <ac:spMkLst>
            <pc:docMk/>
            <pc:sldMk cId="2968081736" sldId="562"/>
            <ac:spMk id="15" creationId="{14C117C7-555C-00CF-83E4-0DDB9C165FCD}"/>
          </ac:spMkLst>
        </pc:spChg>
        <pc:spChg chg="mod">
          <ac:chgData name="Stewart Gale" userId="3647ddd2-6040-41ae-a96d-232c23482af8" providerId="ADAL" clId="{ADDBF2C4-AD8D-4E1D-8386-BD3D3561C83C}" dt="2025-11-12T06:11:06.502" v="687" actId="207"/>
          <ac:spMkLst>
            <pc:docMk/>
            <pc:sldMk cId="2968081736" sldId="562"/>
            <ac:spMk id="21" creationId="{4BB33810-F12C-622A-DC37-9D111D7C9A0A}"/>
          </ac:spMkLst>
        </pc:spChg>
        <pc:spChg chg="add mod">
          <ac:chgData name="Stewart Gale" userId="3647ddd2-6040-41ae-a96d-232c23482af8" providerId="ADAL" clId="{ADDBF2C4-AD8D-4E1D-8386-BD3D3561C83C}" dt="2025-11-06T04:49:13.713" v="519" actId="1076"/>
          <ac:spMkLst>
            <pc:docMk/>
            <pc:sldMk cId="2968081736" sldId="562"/>
            <ac:spMk id="24" creationId="{1DBA028C-7D93-E52F-1796-19BD9FAF192F}"/>
          </ac:spMkLst>
        </pc:spChg>
        <pc:spChg chg="add mod">
          <ac:chgData name="Stewart Gale" userId="3647ddd2-6040-41ae-a96d-232c23482af8" providerId="ADAL" clId="{ADDBF2C4-AD8D-4E1D-8386-BD3D3561C83C}" dt="2025-11-06T04:49:13.713" v="519" actId="1076"/>
          <ac:spMkLst>
            <pc:docMk/>
            <pc:sldMk cId="2968081736" sldId="562"/>
            <ac:spMk id="27" creationId="{733A68FD-1565-990F-94A2-2106E0A25744}"/>
          </ac:spMkLst>
        </pc:spChg>
        <pc:spChg chg="mod">
          <ac:chgData name="Stewart Gale" userId="3647ddd2-6040-41ae-a96d-232c23482af8" providerId="ADAL" clId="{ADDBF2C4-AD8D-4E1D-8386-BD3D3561C83C}" dt="2025-11-06T04:48:17.557" v="503" actId="20577"/>
          <ac:spMkLst>
            <pc:docMk/>
            <pc:sldMk cId="2968081736" sldId="562"/>
            <ac:spMk id="32" creationId="{EC18EEA8-278C-D1D0-DE9E-6F81B400766C}"/>
          </ac:spMkLst>
        </pc:spChg>
        <pc:picChg chg="mod">
          <ac:chgData name="Stewart Gale" userId="3647ddd2-6040-41ae-a96d-232c23482af8" providerId="ADAL" clId="{ADDBF2C4-AD8D-4E1D-8386-BD3D3561C83C}" dt="2025-11-06T04:49:17.939" v="520" actId="1076"/>
          <ac:picMkLst>
            <pc:docMk/>
            <pc:sldMk cId="2968081736" sldId="562"/>
            <ac:picMk id="35" creationId="{8C48AD76-5461-762D-3231-12F8151A62D7}"/>
          </ac:picMkLst>
        </pc:picChg>
        <pc:cxnChg chg="mod">
          <ac:chgData name="Stewart Gale" userId="3647ddd2-6040-41ae-a96d-232c23482af8" providerId="ADAL" clId="{ADDBF2C4-AD8D-4E1D-8386-BD3D3561C83C}" dt="2025-11-06T04:49:17.939" v="520" actId="1076"/>
          <ac:cxnSpMkLst>
            <pc:docMk/>
            <pc:sldMk cId="2968081736" sldId="562"/>
            <ac:cxnSpMk id="10" creationId="{F1AF41DE-F831-B77C-5139-BAEBAA99DC21}"/>
          </ac:cxnSpMkLst>
        </pc:cxnChg>
      </pc:sldChg>
      <pc:sldChg chg="addSp modSp add mod modAnim">
        <pc:chgData name="Stewart Gale" userId="3647ddd2-6040-41ae-a96d-232c23482af8" providerId="ADAL" clId="{ADDBF2C4-AD8D-4E1D-8386-BD3D3561C83C}" dt="2025-11-06T04:56:59.597" v="643" actId="693"/>
        <pc:sldMkLst>
          <pc:docMk/>
          <pc:sldMk cId="1128673879" sldId="563"/>
        </pc:sldMkLst>
        <pc:spChg chg="mod">
          <ac:chgData name="Stewart Gale" userId="3647ddd2-6040-41ae-a96d-232c23482af8" providerId="ADAL" clId="{ADDBF2C4-AD8D-4E1D-8386-BD3D3561C83C}" dt="2025-11-06T04:51:36.673" v="563" actId="1076"/>
          <ac:spMkLst>
            <pc:docMk/>
            <pc:sldMk cId="1128673879" sldId="563"/>
            <ac:spMk id="2" creationId="{4F7909E4-5DD7-A83A-E2EA-29FE5B41A7FD}"/>
          </ac:spMkLst>
        </pc:spChg>
        <pc:spChg chg="mod">
          <ac:chgData name="Stewart Gale" userId="3647ddd2-6040-41ae-a96d-232c23482af8" providerId="ADAL" clId="{ADDBF2C4-AD8D-4E1D-8386-BD3D3561C83C}" dt="2025-11-06T04:52:54.171" v="599" actId="20577"/>
          <ac:spMkLst>
            <pc:docMk/>
            <pc:sldMk cId="1128673879" sldId="563"/>
            <ac:spMk id="19" creationId="{E34CE624-F85D-96DD-653F-1E66438F6F54}"/>
          </ac:spMkLst>
        </pc:spChg>
        <pc:spChg chg="mod">
          <ac:chgData name="Stewart Gale" userId="3647ddd2-6040-41ae-a96d-232c23482af8" providerId="ADAL" clId="{ADDBF2C4-AD8D-4E1D-8386-BD3D3561C83C}" dt="2025-11-06T04:53:02.170" v="600" actId="1076"/>
          <ac:spMkLst>
            <pc:docMk/>
            <pc:sldMk cId="1128673879" sldId="563"/>
            <ac:spMk id="20" creationId="{1C971758-1E29-4123-E26B-CE5CE4E1AF22}"/>
          </ac:spMkLst>
        </pc:spChg>
        <pc:cxnChg chg="mod">
          <ac:chgData name="Stewart Gale" userId="3647ddd2-6040-41ae-a96d-232c23482af8" providerId="ADAL" clId="{ADDBF2C4-AD8D-4E1D-8386-BD3D3561C83C}" dt="2025-11-06T04:51:59.406" v="572" actId="14100"/>
          <ac:cxnSpMkLst>
            <pc:docMk/>
            <pc:sldMk cId="1128673879" sldId="563"/>
            <ac:cxnSpMk id="14" creationId="{6DF96F99-A07E-ED6D-268B-13CCEFF60591}"/>
          </ac:cxnSpMkLst>
        </pc:cxnChg>
        <pc:cxnChg chg="mod">
          <ac:chgData name="Stewart Gale" userId="3647ddd2-6040-41ae-a96d-232c23482af8" providerId="ADAL" clId="{ADDBF2C4-AD8D-4E1D-8386-BD3D3561C83C}" dt="2025-11-06T04:54:10.599" v="620" actId="14100"/>
          <ac:cxnSpMkLst>
            <pc:docMk/>
            <pc:sldMk cId="1128673879" sldId="563"/>
            <ac:cxnSpMk id="16" creationId="{90D23904-FC9D-A756-D5A7-CB38045A1A6F}"/>
          </ac:cxnSpMkLst>
        </pc:cxnChg>
        <pc:cxnChg chg="mod">
          <ac:chgData name="Stewart Gale" userId="3647ddd2-6040-41ae-a96d-232c23482af8" providerId="ADAL" clId="{ADDBF2C4-AD8D-4E1D-8386-BD3D3561C83C}" dt="2025-11-06T04:53:02.170" v="600" actId="1076"/>
          <ac:cxnSpMkLst>
            <pc:docMk/>
            <pc:sldMk cId="1128673879" sldId="563"/>
            <ac:cxnSpMk id="17" creationId="{DE38FEAA-E6C5-9DF6-DCC6-D1E3687A2DD6}"/>
          </ac:cxnSpMkLst>
        </pc:cxnChg>
        <pc:cxnChg chg="mod">
          <ac:chgData name="Stewart Gale" userId="3647ddd2-6040-41ae-a96d-232c23482af8" providerId="ADAL" clId="{ADDBF2C4-AD8D-4E1D-8386-BD3D3561C83C}" dt="2025-11-06T04:52:12.738" v="576" actId="1076"/>
          <ac:cxnSpMkLst>
            <pc:docMk/>
            <pc:sldMk cId="1128673879" sldId="563"/>
            <ac:cxnSpMk id="18" creationId="{690C20B2-6D27-3FBB-9044-3DF6419DDFC0}"/>
          </ac:cxnSpMkLst>
        </pc:cxnChg>
        <pc:cxnChg chg="add mod">
          <ac:chgData name="Stewart Gale" userId="3647ddd2-6040-41ae-a96d-232c23482af8" providerId="ADAL" clId="{ADDBF2C4-AD8D-4E1D-8386-BD3D3561C83C}" dt="2025-11-06T04:56:59.597" v="643" actId="693"/>
          <ac:cxnSpMkLst>
            <pc:docMk/>
            <pc:sldMk cId="1128673879" sldId="563"/>
            <ac:cxnSpMk id="21" creationId="{1788D334-8E81-7CFF-5BE6-7226FBCA442B}"/>
          </ac:cxnSpMkLst>
        </pc:cxnChg>
      </pc:sldChg>
      <pc:sldChg chg="addSp delSp modSp add mod delAnim modAnim">
        <pc:chgData name="Stewart Gale" userId="3647ddd2-6040-41ae-a96d-232c23482af8" providerId="ADAL" clId="{ADDBF2C4-AD8D-4E1D-8386-BD3D3561C83C}" dt="2025-11-06T04:57:42.348" v="648"/>
        <pc:sldMkLst>
          <pc:docMk/>
          <pc:sldMk cId="4066648362" sldId="564"/>
        </pc:sldMkLst>
        <pc:spChg chg="mod">
          <ac:chgData name="Stewart Gale" userId="3647ddd2-6040-41ae-a96d-232c23482af8" providerId="ADAL" clId="{ADDBF2C4-AD8D-4E1D-8386-BD3D3561C83C}" dt="2025-11-06T04:53:34.853" v="614" actId="1076"/>
          <ac:spMkLst>
            <pc:docMk/>
            <pc:sldMk cId="4066648362" sldId="564"/>
            <ac:spMk id="2" creationId="{452DE0F3-9982-64AF-CAC8-117AA97FE34A}"/>
          </ac:spMkLst>
        </pc:spChg>
        <pc:cxnChg chg="add mod">
          <ac:chgData name="Stewart Gale" userId="3647ddd2-6040-41ae-a96d-232c23482af8" providerId="ADAL" clId="{ADDBF2C4-AD8D-4E1D-8386-BD3D3561C83C}" dt="2025-11-06T04:55:10.032" v="634" actId="1076"/>
          <ac:cxnSpMkLst>
            <pc:docMk/>
            <pc:sldMk cId="4066648362" sldId="564"/>
            <ac:cxnSpMk id="9" creationId="{0E00DF4A-B7CD-C3F3-BBB7-AB53561D45CC}"/>
          </ac:cxnSpMkLst>
        </pc:cxnChg>
        <pc:cxnChg chg="add mod">
          <ac:chgData name="Stewart Gale" userId="3647ddd2-6040-41ae-a96d-232c23482af8" providerId="ADAL" clId="{ADDBF2C4-AD8D-4E1D-8386-BD3D3561C83C}" dt="2025-11-06T04:54:50.067" v="632" actId="14100"/>
          <ac:cxnSpMkLst>
            <pc:docMk/>
            <pc:sldMk cId="4066648362" sldId="564"/>
            <ac:cxnSpMk id="12" creationId="{3C19615B-3AB2-9746-4A25-2F4106592705}"/>
          </ac:cxnSpMkLst>
        </pc:cxnChg>
        <pc:cxnChg chg="mod">
          <ac:chgData name="Stewart Gale" userId="3647ddd2-6040-41ae-a96d-232c23482af8" providerId="ADAL" clId="{ADDBF2C4-AD8D-4E1D-8386-BD3D3561C83C}" dt="2025-11-06T04:54:04.377" v="618" actId="14100"/>
          <ac:cxnSpMkLst>
            <pc:docMk/>
            <pc:sldMk cId="4066648362" sldId="564"/>
            <ac:cxnSpMk id="18" creationId="{8CE54620-C237-9F29-9C6C-4104192E018E}"/>
          </ac:cxnSpMkLst>
        </pc:cxnChg>
      </pc:sldChg>
    </pc:docChg>
  </pc:docChgLst>
  <pc:docChgLst>
    <pc:chgData name="Stewart Gale" userId="3647ddd2-6040-41ae-a96d-232c23482af8" providerId="ADAL" clId="{CBA7B46B-F385-4D1F-8642-35396C871B2E}"/>
    <pc:docChg chg="undo custSel addSld delSld modSld modMainMaster modNotesMaster">
      <pc:chgData name="Stewart Gale" userId="3647ddd2-6040-41ae-a96d-232c23482af8" providerId="ADAL" clId="{CBA7B46B-F385-4D1F-8642-35396C871B2E}" dt="2024-11-23T07:05:59.782" v="1227" actId="47"/>
      <pc:docMkLst>
        <pc:docMk/>
      </pc:docMkLst>
      <pc:sldChg chg="addSp delSp modSp mod delAnim modAnim">
        <pc:chgData name="Stewart Gale" userId="3647ddd2-6040-41ae-a96d-232c23482af8" providerId="ADAL" clId="{CBA7B46B-F385-4D1F-8642-35396C871B2E}" dt="2024-11-23T06:33:56.862" v="637" actId="1076"/>
        <pc:sldMkLst>
          <pc:docMk/>
          <pc:sldMk cId="3620195165" sldId="533"/>
        </pc:sldMkLst>
      </pc:sldChg>
      <pc:sldChg chg="addSp delSp modSp del mod delAnim modAnim">
        <pc:chgData name="Stewart Gale" userId="3647ddd2-6040-41ae-a96d-232c23482af8" providerId="ADAL" clId="{CBA7B46B-F385-4D1F-8642-35396C871B2E}" dt="2024-11-23T07:05:59.782" v="1227" actId="47"/>
        <pc:sldMkLst>
          <pc:docMk/>
          <pc:sldMk cId="3478812777" sldId="535"/>
        </pc:sldMkLst>
      </pc:sldChg>
      <pc:sldChg chg="delSp modSp mod">
        <pc:chgData name="Stewart Gale" userId="3647ddd2-6040-41ae-a96d-232c23482af8" providerId="ADAL" clId="{CBA7B46B-F385-4D1F-8642-35396C871B2E}" dt="2024-06-24T08:52:02.373" v="8" actId="1076"/>
        <pc:sldMkLst>
          <pc:docMk/>
          <pc:sldMk cId="1330475867" sldId="546"/>
        </pc:sldMkLst>
      </pc:sldChg>
      <pc:sldChg chg="delSp modSp mod">
        <pc:chgData name="Stewart Gale" userId="3647ddd2-6040-41ae-a96d-232c23482af8" providerId="ADAL" clId="{CBA7B46B-F385-4D1F-8642-35396C871B2E}" dt="2024-06-24T08:56:55.444" v="66" actId="255"/>
        <pc:sldMkLst>
          <pc:docMk/>
          <pc:sldMk cId="926277666" sldId="548"/>
        </pc:sldMkLst>
      </pc:sldChg>
      <pc:sldChg chg="delSp modSp mod">
        <pc:chgData name="Stewart Gale" userId="3647ddd2-6040-41ae-a96d-232c23482af8" providerId="ADAL" clId="{CBA7B46B-F385-4D1F-8642-35396C871B2E}" dt="2024-06-24T08:56:47.363" v="63" actId="1076"/>
        <pc:sldMkLst>
          <pc:docMk/>
          <pc:sldMk cId="3646276138" sldId="549"/>
        </pc:sldMkLst>
      </pc:sldChg>
      <pc:sldChg chg="addSp delSp modSp mod addAnim delAnim modAnim">
        <pc:chgData name="Stewart Gale" userId="3647ddd2-6040-41ae-a96d-232c23482af8" providerId="ADAL" clId="{CBA7B46B-F385-4D1F-8642-35396C871B2E}" dt="2024-11-23T06:58:30.265" v="1143"/>
        <pc:sldMkLst>
          <pc:docMk/>
          <pc:sldMk cId="3923347701" sldId="550"/>
        </pc:sldMkLst>
      </pc:sldChg>
      <pc:sldChg chg="addSp delSp modSp del mod modAnim">
        <pc:chgData name="Stewart Gale" userId="3647ddd2-6040-41ae-a96d-232c23482af8" providerId="ADAL" clId="{CBA7B46B-F385-4D1F-8642-35396C871B2E}" dt="2024-11-23T06:41:35.803" v="805" actId="47"/>
        <pc:sldMkLst>
          <pc:docMk/>
          <pc:sldMk cId="1250923579" sldId="551"/>
        </pc:sldMkLst>
      </pc:sldChg>
      <pc:sldChg chg="addSp delSp modSp mod delAnim modAnim">
        <pc:chgData name="Stewart Gale" userId="3647ddd2-6040-41ae-a96d-232c23482af8" providerId="ADAL" clId="{CBA7B46B-F385-4D1F-8642-35396C871B2E}" dt="2024-11-23T06:41:05.973" v="803" actId="1036"/>
        <pc:sldMkLst>
          <pc:docMk/>
          <pc:sldMk cId="3791391845" sldId="552"/>
        </pc:sldMkLst>
      </pc:sldChg>
      <pc:sldChg chg="delSp modSp del mod modAnim">
        <pc:chgData name="Stewart Gale" userId="3647ddd2-6040-41ae-a96d-232c23482af8" providerId="ADAL" clId="{CBA7B46B-F385-4D1F-8642-35396C871B2E}" dt="2024-11-23T06:41:15.178" v="804" actId="47"/>
        <pc:sldMkLst>
          <pc:docMk/>
          <pc:sldMk cId="1968299215" sldId="553"/>
        </pc:sldMkLst>
      </pc:sldChg>
      <pc:sldChg chg="delSp modSp mod">
        <pc:chgData name="Stewart Gale" userId="3647ddd2-6040-41ae-a96d-232c23482af8" providerId="ADAL" clId="{CBA7B46B-F385-4D1F-8642-35396C871B2E}" dt="2024-06-24T08:52:56.134" v="33" actId="1076"/>
        <pc:sldMkLst>
          <pc:docMk/>
          <pc:sldMk cId="1796033875" sldId="554"/>
        </pc:sldMkLst>
      </pc:sldChg>
      <pc:sldChg chg="addSp delSp modSp new mod delAnim modAnim">
        <pc:chgData name="Stewart Gale" userId="3647ddd2-6040-41ae-a96d-232c23482af8" providerId="ADAL" clId="{CBA7B46B-F385-4D1F-8642-35396C871B2E}" dt="2024-06-24T09:11:47.534" v="357"/>
        <pc:sldMkLst>
          <pc:docMk/>
          <pc:sldMk cId="1008232649" sldId="555"/>
        </pc:sldMkLst>
      </pc:sldChg>
      <pc:sldChg chg="addSp delSp modSp add mod delAnim modAnim">
        <pc:chgData name="Stewart Gale" userId="3647ddd2-6040-41ae-a96d-232c23482af8" providerId="ADAL" clId="{CBA7B46B-F385-4D1F-8642-35396C871B2E}" dt="2024-11-23T07:05:39.819" v="1226"/>
        <pc:sldMkLst>
          <pc:docMk/>
          <pc:sldMk cId="3819500805" sldId="556"/>
        </pc:sldMkLst>
      </pc:sldChg>
      <pc:sldChg chg="addSp delSp modSp add del mod delAnim modAnim">
        <pc:chgData name="Stewart Gale" userId="3647ddd2-6040-41ae-a96d-232c23482af8" providerId="ADAL" clId="{CBA7B46B-F385-4D1F-8642-35396C871B2E}" dt="2024-11-23T06:59:05.885" v="1144" actId="47"/>
        <pc:sldMkLst>
          <pc:docMk/>
          <pc:sldMk cId="3945541712" sldId="556"/>
        </pc:sldMkLst>
      </pc:sldChg>
      <pc:sldMasterChg chg="modSp modSldLayout">
        <pc:chgData name="Stewart Gale" userId="3647ddd2-6040-41ae-a96d-232c23482af8" providerId="ADAL" clId="{CBA7B46B-F385-4D1F-8642-35396C871B2E}" dt="2024-06-24T08:51:51.559" v="2"/>
        <pc:sldMasterMkLst>
          <pc:docMk/>
          <pc:sldMasterMk cId="3896745248" sldId="2147483648"/>
        </pc:sldMasterMkLst>
        <pc:sldLayoutChg chg="modSp">
          <pc:chgData name="Stewart Gale" userId="3647ddd2-6040-41ae-a96d-232c23482af8" providerId="ADAL" clId="{CBA7B46B-F385-4D1F-8642-35396C871B2E}" dt="2024-06-24T08:51:51.559" v="2"/>
          <pc:sldLayoutMkLst>
            <pc:docMk/>
            <pc:sldMasterMk cId="3896745248" sldId="2147483648"/>
            <pc:sldLayoutMk cId="4281611480" sldId="2147483649"/>
          </pc:sldLayoutMkLst>
        </pc:sldLayoutChg>
        <pc:sldLayoutChg chg="modSp">
          <pc:chgData name="Stewart Gale" userId="3647ddd2-6040-41ae-a96d-232c23482af8" providerId="ADAL" clId="{CBA7B46B-F385-4D1F-8642-35396C871B2E}" dt="2024-06-24T08:51:51.559" v="2"/>
          <pc:sldLayoutMkLst>
            <pc:docMk/>
            <pc:sldMasterMk cId="3896745248" sldId="2147483648"/>
            <pc:sldLayoutMk cId="2932520356" sldId="2147483651"/>
          </pc:sldLayoutMkLst>
        </pc:sldLayoutChg>
        <pc:sldLayoutChg chg="modSp">
          <pc:chgData name="Stewart Gale" userId="3647ddd2-6040-41ae-a96d-232c23482af8" providerId="ADAL" clId="{CBA7B46B-F385-4D1F-8642-35396C871B2E}" dt="2024-06-24T08:51:51.559" v="2"/>
          <pc:sldLayoutMkLst>
            <pc:docMk/>
            <pc:sldMasterMk cId="3896745248" sldId="2147483648"/>
            <pc:sldLayoutMk cId="566172462" sldId="2147483652"/>
          </pc:sldLayoutMkLst>
        </pc:sldLayoutChg>
        <pc:sldLayoutChg chg="modSp">
          <pc:chgData name="Stewart Gale" userId="3647ddd2-6040-41ae-a96d-232c23482af8" providerId="ADAL" clId="{CBA7B46B-F385-4D1F-8642-35396C871B2E}" dt="2024-06-24T08:51:51.559" v="2"/>
          <pc:sldLayoutMkLst>
            <pc:docMk/>
            <pc:sldMasterMk cId="3896745248" sldId="2147483648"/>
            <pc:sldLayoutMk cId="4020052510" sldId="2147483653"/>
          </pc:sldLayoutMkLst>
        </pc:sldLayoutChg>
        <pc:sldLayoutChg chg="modSp">
          <pc:chgData name="Stewart Gale" userId="3647ddd2-6040-41ae-a96d-232c23482af8" providerId="ADAL" clId="{CBA7B46B-F385-4D1F-8642-35396C871B2E}" dt="2024-06-24T08:51:51.559" v="2"/>
          <pc:sldLayoutMkLst>
            <pc:docMk/>
            <pc:sldMasterMk cId="3896745248" sldId="2147483648"/>
            <pc:sldLayoutMk cId="2997128530" sldId="2147483656"/>
          </pc:sldLayoutMkLst>
        </pc:sldLayoutChg>
        <pc:sldLayoutChg chg="modSp">
          <pc:chgData name="Stewart Gale" userId="3647ddd2-6040-41ae-a96d-232c23482af8" providerId="ADAL" clId="{CBA7B46B-F385-4D1F-8642-35396C871B2E}" dt="2024-06-24T08:51:51.559" v="2"/>
          <pc:sldLayoutMkLst>
            <pc:docMk/>
            <pc:sldMasterMk cId="3896745248" sldId="2147483648"/>
            <pc:sldLayoutMk cId="4066496644" sldId="2147483657"/>
          </pc:sldLayoutMkLst>
        </pc:sldLayoutChg>
        <pc:sldLayoutChg chg="modSp">
          <pc:chgData name="Stewart Gale" userId="3647ddd2-6040-41ae-a96d-232c23482af8" providerId="ADAL" clId="{CBA7B46B-F385-4D1F-8642-35396C871B2E}" dt="2024-06-24T08:51:51.559" v="2"/>
          <pc:sldLayoutMkLst>
            <pc:docMk/>
            <pc:sldMasterMk cId="3896745248" sldId="2147483648"/>
            <pc:sldLayoutMk cId="962211328" sldId="2147483659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87F4A-DD11-41AF-8B76-F2E5B6202836}" type="datetimeFigureOut">
              <a:rPr lang="en-GB" smtClean="0"/>
              <a:pPr/>
              <a:t>12/11/2025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2F2399-CD51-4C4C-BC34-03B9F40F9CF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7450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12/11/2025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1611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12/11/2025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3399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12/11/2025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2211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12/11/2025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517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12/11/2025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2520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12/11/2025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6172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12/11/2025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0052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12/11/2025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8912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12/11/2025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336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12/11/2025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7128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12/11/2025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6496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AFE4D-3339-4F90-AB07-DAB31D79E32A}" type="datetimeFigureOut">
              <a:rPr lang="en-GB" smtClean="0"/>
              <a:pPr/>
              <a:t>12/11/2025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6745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60.png"/><Relationship Id="rId7" Type="http://schemas.openxmlformats.org/officeDocument/2006/relationships/image" Target="../media/image13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80.png"/><Relationship Id="rId10" Type="http://schemas.openxmlformats.org/officeDocument/2006/relationships/image" Target="../media/image16.png"/><Relationship Id="rId4" Type="http://schemas.openxmlformats.org/officeDocument/2006/relationships/image" Target="../media/image70.png"/><Relationship Id="rId9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60.png"/><Relationship Id="rId7" Type="http://schemas.openxmlformats.org/officeDocument/2006/relationships/image" Target="../media/image18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80.png"/><Relationship Id="rId10" Type="http://schemas.openxmlformats.org/officeDocument/2006/relationships/image" Target="../media/image21.png"/><Relationship Id="rId4" Type="http://schemas.openxmlformats.org/officeDocument/2006/relationships/image" Target="../media/image70.png"/><Relationship Id="rId9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5.png"/><Relationship Id="rId7" Type="http://schemas.openxmlformats.org/officeDocument/2006/relationships/image" Target="../media/image28.png"/><Relationship Id="rId12" Type="http://schemas.openxmlformats.org/officeDocument/2006/relationships/image" Target="../media/image33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11" Type="http://schemas.openxmlformats.org/officeDocument/2006/relationships/image" Target="../media/image32.png"/><Relationship Id="rId5" Type="http://schemas.openxmlformats.org/officeDocument/2006/relationships/image" Target="../media/image26.png"/><Relationship Id="rId10" Type="http://schemas.openxmlformats.org/officeDocument/2006/relationships/image" Target="../media/image31.png"/><Relationship Id="rId4" Type="http://schemas.openxmlformats.org/officeDocument/2006/relationships/image" Target="../media/image22.png"/><Relationship Id="rId9" Type="http://schemas.openxmlformats.org/officeDocument/2006/relationships/image" Target="../media/image3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2.png"/><Relationship Id="rId7" Type="http://schemas.openxmlformats.org/officeDocument/2006/relationships/image" Target="../media/image35.png"/><Relationship Id="rId12" Type="http://schemas.openxmlformats.org/officeDocument/2006/relationships/image" Target="../media/image350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11" Type="http://schemas.openxmlformats.org/officeDocument/2006/relationships/image" Target="../media/image340.png"/><Relationship Id="rId5" Type="http://schemas.openxmlformats.org/officeDocument/2006/relationships/image" Target="../media/image34.png"/><Relationship Id="rId10" Type="http://schemas.openxmlformats.org/officeDocument/2006/relationships/image" Target="../media/image33.png"/><Relationship Id="rId4" Type="http://schemas.openxmlformats.org/officeDocument/2006/relationships/image" Target="../media/image26.png"/><Relationship Id="rId9" Type="http://schemas.openxmlformats.org/officeDocument/2006/relationships/image" Target="../media/image3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67408" y="335845"/>
            <a:ext cx="10369152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b="1" dirty="0"/>
              <a:t>Forces and Friction</a:t>
            </a:r>
          </a:p>
          <a:p>
            <a:pPr algn="ctr"/>
            <a:r>
              <a:rPr lang="en-GB" sz="9600" dirty="0"/>
              <a:t>Resolving Forces</a:t>
            </a:r>
          </a:p>
          <a:p>
            <a:pPr algn="ctr"/>
            <a:endParaRPr lang="en-GB" sz="2800" dirty="0"/>
          </a:p>
          <a:p>
            <a:pPr algn="ctr"/>
            <a:r>
              <a:rPr lang="en-GB" sz="8800" dirty="0"/>
              <a:t>Chapter 1 </a:t>
            </a:r>
          </a:p>
          <a:p>
            <a:pPr algn="ctr"/>
            <a:r>
              <a:rPr lang="en-GB" sz="8800" dirty="0"/>
              <a:t>(Part 1 of 3)</a:t>
            </a:r>
          </a:p>
        </p:txBody>
      </p:sp>
    </p:spTree>
    <p:extLst>
      <p:ext uri="{BB962C8B-B14F-4D97-AF65-F5344CB8AC3E}">
        <p14:creationId xmlns:p14="http://schemas.microsoft.com/office/powerpoint/2010/main" val="13304758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32">
            <a:extLst>
              <a:ext uri="{FF2B5EF4-FFF2-40B4-BE49-F238E27FC236}">
                <a16:creationId xmlns:a16="http://schemas.microsoft.com/office/drawing/2014/main" id="{6F6976AD-B139-6DB0-2648-68672B2A377C}"/>
              </a:ext>
            </a:extLst>
          </p:cNvPr>
          <p:cNvSpPr txBox="1"/>
          <p:nvPr/>
        </p:nvSpPr>
        <p:spPr>
          <a:xfrm>
            <a:off x="2887452" y="448651"/>
            <a:ext cx="6192688" cy="1015663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6000" b="1" dirty="0"/>
              <a:t>Horizontal Forces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6831653-3B16-D048-1DC3-D8A76C816DC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1664" r="62459" b="15118"/>
          <a:stretch/>
        </p:blipFill>
        <p:spPr>
          <a:xfrm>
            <a:off x="1415480" y="1772816"/>
            <a:ext cx="4392488" cy="4392488"/>
          </a:xfrm>
          <a:prstGeom prst="rect">
            <a:avLst/>
          </a:prstGeom>
        </p:spPr>
      </p:pic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3BADD19E-9D0B-A055-0975-22DA6B7152FE}"/>
              </a:ext>
            </a:extLst>
          </p:cNvPr>
          <p:cNvCxnSpPr>
            <a:cxnSpLocks/>
          </p:cNvCxnSpPr>
          <p:nvPr/>
        </p:nvCxnSpPr>
        <p:spPr>
          <a:xfrm flipV="1">
            <a:off x="1415480" y="2132856"/>
            <a:ext cx="2736304" cy="2088232"/>
          </a:xfrm>
          <a:prstGeom prst="straightConnector1">
            <a:avLst/>
          </a:prstGeom>
          <a:ln w="920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A2FE532E-721A-7398-21DA-39345DD4613F}"/>
              </a:ext>
            </a:extLst>
          </p:cNvPr>
          <p:cNvCxnSpPr>
            <a:cxnSpLocks/>
          </p:cNvCxnSpPr>
          <p:nvPr/>
        </p:nvCxnSpPr>
        <p:spPr>
          <a:xfrm>
            <a:off x="1415480" y="4221088"/>
            <a:ext cx="3816424" cy="1656184"/>
          </a:xfrm>
          <a:prstGeom prst="straightConnector1">
            <a:avLst/>
          </a:prstGeom>
          <a:ln w="92075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BED3CA9E-A714-5F18-3190-7C4940C242E6}"/>
              </a:ext>
            </a:extLst>
          </p:cNvPr>
          <p:cNvCxnSpPr>
            <a:cxnSpLocks/>
          </p:cNvCxnSpPr>
          <p:nvPr/>
        </p:nvCxnSpPr>
        <p:spPr>
          <a:xfrm>
            <a:off x="1415480" y="4221088"/>
            <a:ext cx="3816424" cy="0"/>
          </a:xfrm>
          <a:prstGeom prst="straightConnector1">
            <a:avLst/>
          </a:prstGeom>
          <a:ln w="92075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88EC835C-04D0-C68C-6791-5524645D21E8}"/>
              </a:ext>
            </a:extLst>
          </p:cNvPr>
          <p:cNvCxnSpPr>
            <a:cxnSpLocks/>
          </p:cNvCxnSpPr>
          <p:nvPr/>
        </p:nvCxnSpPr>
        <p:spPr>
          <a:xfrm>
            <a:off x="7104112" y="5337212"/>
            <a:ext cx="3816424" cy="0"/>
          </a:xfrm>
          <a:prstGeom prst="straightConnector1">
            <a:avLst/>
          </a:prstGeom>
          <a:ln w="92075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02F8DF66-BC3C-30D4-0F09-E9AC5857CD39}"/>
              </a:ext>
            </a:extLst>
          </p:cNvPr>
          <p:cNvCxnSpPr>
            <a:cxnSpLocks/>
          </p:cNvCxnSpPr>
          <p:nvPr/>
        </p:nvCxnSpPr>
        <p:spPr>
          <a:xfrm>
            <a:off x="7032104" y="4437112"/>
            <a:ext cx="2943944" cy="0"/>
          </a:xfrm>
          <a:prstGeom prst="straightConnector1">
            <a:avLst/>
          </a:prstGeom>
          <a:ln w="920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B3D4004A-E00A-8AF2-6678-283202CAE3E6}"/>
              </a:ext>
            </a:extLst>
          </p:cNvPr>
          <p:cNvCxnSpPr>
            <a:cxnSpLocks/>
          </p:cNvCxnSpPr>
          <p:nvPr/>
        </p:nvCxnSpPr>
        <p:spPr>
          <a:xfrm>
            <a:off x="1415480" y="4193173"/>
            <a:ext cx="2943944" cy="0"/>
          </a:xfrm>
          <a:prstGeom prst="straightConnector1">
            <a:avLst/>
          </a:prstGeom>
          <a:ln w="920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CFF0BC79-D59D-0068-0EC9-BA683586A0CC}"/>
              </a:ext>
            </a:extLst>
          </p:cNvPr>
          <p:cNvSpPr txBox="1"/>
          <p:nvPr/>
        </p:nvSpPr>
        <p:spPr>
          <a:xfrm>
            <a:off x="5925284" y="2065783"/>
            <a:ext cx="538199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Resultant Horizontal Force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1F94B9A-D7A8-B277-8F8C-50FDFD4B9030}"/>
              </a:ext>
            </a:extLst>
          </p:cNvPr>
          <p:cNvSpPr txBox="1"/>
          <p:nvPr/>
        </p:nvSpPr>
        <p:spPr>
          <a:xfrm>
            <a:off x="8515639" y="4321549"/>
            <a:ext cx="7920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dirty="0"/>
              <a:t>+</a:t>
            </a:r>
          </a:p>
        </p:txBody>
      </p:sp>
    </p:spTree>
    <p:extLst>
      <p:ext uri="{BB962C8B-B14F-4D97-AF65-F5344CB8AC3E}">
        <p14:creationId xmlns:p14="http://schemas.microsoft.com/office/powerpoint/2010/main" val="10082326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7E19DD-4B6C-4188-880E-047C7AF017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32">
            <a:extLst>
              <a:ext uri="{FF2B5EF4-FFF2-40B4-BE49-F238E27FC236}">
                <a16:creationId xmlns:a16="http://schemas.microsoft.com/office/drawing/2014/main" id="{4F7909E4-5DD7-A83A-E2EA-29FE5B41A7FD}"/>
              </a:ext>
            </a:extLst>
          </p:cNvPr>
          <p:cNvSpPr txBox="1"/>
          <p:nvPr/>
        </p:nvSpPr>
        <p:spPr>
          <a:xfrm>
            <a:off x="3332996" y="469121"/>
            <a:ext cx="5184576" cy="1015663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6000" b="1" dirty="0"/>
              <a:t>Vertical Forces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C78E49B-17D9-9574-C5FB-CC5F5021DEC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1664" r="62459" b="15118"/>
          <a:stretch/>
        </p:blipFill>
        <p:spPr>
          <a:xfrm>
            <a:off x="1415480" y="1772816"/>
            <a:ext cx="4392488" cy="4392488"/>
          </a:xfrm>
          <a:prstGeom prst="rect">
            <a:avLst/>
          </a:prstGeom>
        </p:spPr>
      </p:pic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199F7D74-CC98-4609-B14E-62F8C87AFEA8}"/>
              </a:ext>
            </a:extLst>
          </p:cNvPr>
          <p:cNvCxnSpPr>
            <a:cxnSpLocks/>
          </p:cNvCxnSpPr>
          <p:nvPr/>
        </p:nvCxnSpPr>
        <p:spPr>
          <a:xfrm flipV="1">
            <a:off x="1415480" y="2132856"/>
            <a:ext cx="2736304" cy="2088232"/>
          </a:xfrm>
          <a:prstGeom prst="straightConnector1">
            <a:avLst/>
          </a:prstGeom>
          <a:ln w="920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0F6FC4C8-5F4A-CA13-A06A-A1559A4EFE3D}"/>
              </a:ext>
            </a:extLst>
          </p:cNvPr>
          <p:cNvCxnSpPr>
            <a:cxnSpLocks/>
          </p:cNvCxnSpPr>
          <p:nvPr/>
        </p:nvCxnSpPr>
        <p:spPr>
          <a:xfrm>
            <a:off x="1415480" y="4221088"/>
            <a:ext cx="3816424" cy="1656184"/>
          </a:xfrm>
          <a:prstGeom prst="straightConnector1">
            <a:avLst/>
          </a:prstGeom>
          <a:ln w="92075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6DF96F99-A07E-ED6D-268B-13CCEFF60591}"/>
              </a:ext>
            </a:extLst>
          </p:cNvPr>
          <p:cNvCxnSpPr>
            <a:cxnSpLocks/>
          </p:cNvCxnSpPr>
          <p:nvPr/>
        </p:nvCxnSpPr>
        <p:spPr>
          <a:xfrm>
            <a:off x="5231904" y="4221088"/>
            <a:ext cx="0" cy="1656184"/>
          </a:xfrm>
          <a:prstGeom prst="straightConnector1">
            <a:avLst/>
          </a:prstGeom>
          <a:ln w="92075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90D23904-FC9D-A756-D5A7-CB38045A1A6F}"/>
              </a:ext>
            </a:extLst>
          </p:cNvPr>
          <p:cNvCxnSpPr>
            <a:cxnSpLocks/>
          </p:cNvCxnSpPr>
          <p:nvPr/>
        </p:nvCxnSpPr>
        <p:spPr>
          <a:xfrm flipV="1">
            <a:off x="9552384" y="4365104"/>
            <a:ext cx="0" cy="1159967"/>
          </a:xfrm>
          <a:prstGeom prst="straightConnector1">
            <a:avLst/>
          </a:prstGeom>
          <a:ln w="92075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DE38FEAA-E6C5-9DF6-DCC6-D1E3687A2DD6}"/>
              </a:ext>
            </a:extLst>
          </p:cNvPr>
          <p:cNvCxnSpPr>
            <a:cxnSpLocks/>
          </p:cNvCxnSpPr>
          <p:nvPr/>
        </p:nvCxnSpPr>
        <p:spPr>
          <a:xfrm flipV="1">
            <a:off x="7752184" y="4077072"/>
            <a:ext cx="0" cy="1447999"/>
          </a:xfrm>
          <a:prstGeom prst="straightConnector1">
            <a:avLst/>
          </a:prstGeom>
          <a:ln w="920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690C20B2-6D27-3FBB-9044-3DF6419DDFC0}"/>
              </a:ext>
            </a:extLst>
          </p:cNvPr>
          <p:cNvCxnSpPr>
            <a:cxnSpLocks/>
          </p:cNvCxnSpPr>
          <p:nvPr/>
        </p:nvCxnSpPr>
        <p:spPr>
          <a:xfrm flipV="1">
            <a:off x="4223792" y="2134333"/>
            <a:ext cx="0" cy="2086755"/>
          </a:xfrm>
          <a:prstGeom prst="straightConnector1">
            <a:avLst/>
          </a:prstGeom>
          <a:ln w="920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E34CE624-F85D-96DD-653F-1E66438F6F54}"/>
              </a:ext>
            </a:extLst>
          </p:cNvPr>
          <p:cNvSpPr txBox="1"/>
          <p:nvPr/>
        </p:nvSpPr>
        <p:spPr>
          <a:xfrm>
            <a:off x="5925284" y="2065783"/>
            <a:ext cx="538199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Resultant Vertical Force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C971758-1E29-4123-E26B-CE5CE4E1AF22}"/>
              </a:ext>
            </a:extLst>
          </p:cNvPr>
          <p:cNvSpPr txBox="1"/>
          <p:nvPr/>
        </p:nvSpPr>
        <p:spPr>
          <a:xfrm>
            <a:off x="8409560" y="4122178"/>
            <a:ext cx="79208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800" dirty="0"/>
              <a:t>-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1788D334-8E81-7CFF-5BE6-7226FBCA442B}"/>
              </a:ext>
            </a:extLst>
          </p:cNvPr>
          <p:cNvCxnSpPr/>
          <p:nvPr/>
        </p:nvCxnSpPr>
        <p:spPr>
          <a:xfrm>
            <a:off x="4223792" y="4221088"/>
            <a:ext cx="1008112" cy="0"/>
          </a:xfrm>
          <a:prstGeom prst="line">
            <a:avLst/>
          </a:prstGeom>
          <a:ln w="381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286738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2B14C3-A728-93AE-85BF-754BD9432A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32">
            <a:extLst>
              <a:ext uri="{FF2B5EF4-FFF2-40B4-BE49-F238E27FC236}">
                <a16:creationId xmlns:a16="http://schemas.microsoft.com/office/drawing/2014/main" id="{452DE0F3-9982-64AF-CAC8-117AA97FE34A}"/>
              </a:ext>
            </a:extLst>
          </p:cNvPr>
          <p:cNvSpPr txBox="1"/>
          <p:nvPr/>
        </p:nvSpPr>
        <p:spPr>
          <a:xfrm>
            <a:off x="3234287" y="413807"/>
            <a:ext cx="5571317" cy="1015663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6000" b="1" dirty="0"/>
              <a:t>Resultant Force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A33485A-FE74-FC3A-7BF6-507D60AEC63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1664" r="62459" b="15118"/>
          <a:stretch/>
        </p:blipFill>
        <p:spPr>
          <a:xfrm>
            <a:off x="1415480" y="1772816"/>
            <a:ext cx="4392488" cy="4392488"/>
          </a:xfrm>
          <a:prstGeom prst="rect">
            <a:avLst/>
          </a:prstGeom>
        </p:spPr>
      </p:pic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C2F94509-3E59-1A34-54BD-A9A8A3AE4ADA}"/>
              </a:ext>
            </a:extLst>
          </p:cNvPr>
          <p:cNvCxnSpPr>
            <a:cxnSpLocks/>
          </p:cNvCxnSpPr>
          <p:nvPr/>
        </p:nvCxnSpPr>
        <p:spPr>
          <a:xfrm flipV="1">
            <a:off x="1415480" y="2132856"/>
            <a:ext cx="2736304" cy="2088232"/>
          </a:xfrm>
          <a:prstGeom prst="straightConnector1">
            <a:avLst/>
          </a:prstGeom>
          <a:ln w="920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8ECA4A95-AE91-9017-6751-ED68629E51F6}"/>
              </a:ext>
            </a:extLst>
          </p:cNvPr>
          <p:cNvCxnSpPr>
            <a:cxnSpLocks/>
          </p:cNvCxnSpPr>
          <p:nvPr/>
        </p:nvCxnSpPr>
        <p:spPr>
          <a:xfrm>
            <a:off x="1415480" y="4221088"/>
            <a:ext cx="3816424" cy="1656184"/>
          </a:xfrm>
          <a:prstGeom prst="straightConnector1">
            <a:avLst/>
          </a:prstGeom>
          <a:ln w="92075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8CE54620-C237-9F29-9C6C-4104192E018E}"/>
              </a:ext>
            </a:extLst>
          </p:cNvPr>
          <p:cNvCxnSpPr>
            <a:cxnSpLocks/>
          </p:cNvCxnSpPr>
          <p:nvPr/>
        </p:nvCxnSpPr>
        <p:spPr>
          <a:xfrm flipV="1">
            <a:off x="1487488" y="3573016"/>
            <a:ext cx="5112568" cy="648072"/>
          </a:xfrm>
          <a:prstGeom prst="straightConnector1">
            <a:avLst/>
          </a:prstGeom>
          <a:ln w="92075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0E00DF4A-B7CD-C3F3-BBB7-AB53561D45CC}"/>
              </a:ext>
            </a:extLst>
          </p:cNvPr>
          <p:cNvCxnSpPr>
            <a:cxnSpLocks/>
          </p:cNvCxnSpPr>
          <p:nvPr/>
        </p:nvCxnSpPr>
        <p:spPr>
          <a:xfrm flipV="1">
            <a:off x="6672064" y="3501008"/>
            <a:ext cx="0" cy="792088"/>
          </a:xfrm>
          <a:prstGeom prst="straightConnector1">
            <a:avLst/>
          </a:prstGeom>
          <a:ln w="92075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3C19615B-3AB2-9746-4A25-2F4106592705}"/>
              </a:ext>
            </a:extLst>
          </p:cNvPr>
          <p:cNvCxnSpPr>
            <a:cxnSpLocks/>
          </p:cNvCxnSpPr>
          <p:nvPr/>
        </p:nvCxnSpPr>
        <p:spPr>
          <a:xfrm>
            <a:off x="1487488" y="4221088"/>
            <a:ext cx="5112568" cy="0"/>
          </a:xfrm>
          <a:prstGeom prst="straightConnector1">
            <a:avLst/>
          </a:prstGeom>
          <a:ln w="92075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66483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2">
            <a:extLst>
              <a:ext uri="{FF2B5EF4-FFF2-40B4-BE49-F238E27FC236}">
                <a16:creationId xmlns:a16="http://schemas.microsoft.com/office/drawing/2014/main" id="{1DCD659B-9B0F-4736-B272-47379BEFFD3A}"/>
              </a:ext>
            </a:extLst>
          </p:cNvPr>
          <p:cNvSpPr txBox="1"/>
          <p:nvPr/>
        </p:nvSpPr>
        <p:spPr>
          <a:xfrm>
            <a:off x="2567608" y="548680"/>
            <a:ext cx="6984776" cy="1200329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7200" b="1" dirty="0"/>
              <a:t>Resolving Forces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15380" y="2062003"/>
            <a:ext cx="11089232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 The golden rule to dealing </a:t>
            </a:r>
          </a:p>
          <a:p>
            <a:pPr algn="ctr"/>
            <a:r>
              <a:rPr lang="en-GB" sz="5400" dirty="0"/>
              <a:t>with problems that involve forces </a:t>
            </a:r>
          </a:p>
          <a:p>
            <a:pPr algn="ctr"/>
            <a:r>
              <a:rPr lang="en-GB" sz="5400" dirty="0"/>
              <a:t>is to </a:t>
            </a:r>
            <a:r>
              <a:rPr lang="en-GB" sz="5400" b="1" dirty="0"/>
              <a:t>deal only with </a:t>
            </a:r>
          </a:p>
          <a:p>
            <a:pPr algn="ctr"/>
            <a:r>
              <a:rPr lang="en-GB" sz="5400" b="1" dirty="0"/>
              <a:t>vertical</a:t>
            </a:r>
            <a:r>
              <a:rPr lang="en-GB" sz="5400" dirty="0"/>
              <a:t> and </a:t>
            </a:r>
            <a:r>
              <a:rPr lang="en-GB" sz="5400" b="1" dirty="0"/>
              <a:t>horizontal</a:t>
            </a:r>
            <a:r>
              <a:rPr lang="en-GB" sz="5400" dirty="0"/>
              <a:t> forces </a:t>
            </a:r>
          </a:p>
          <a:p>
            <a:pPr algn="ctr"/>
            <a:r>
              <a:rPr lang="en-GB" sz="5400" dirty="0"/>
              <a:t>to the ground.</a:t>
            </a:r>
          </a:p>
        </p:txBody>
      </p:sp>
    </p:spTree>
    <p:extLst>
      <p:ext uri="{BB962C8B-B14F-4D97-AF65-F5344CB8AC3E}">
        <p14:creationId xmlns:p14="http://schemas.microsoft.com/office/powerpoint/2010/main" val="17960338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C79FB6-EBEC-2CE0-B085-D6F010E4DE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32EEA8C3-C155-32CA-FF97-A5FFC0C2677A}"/>
              </a:ext>
            </a:extLst>
          </p:cNvPr>
          <p:cNvGrpSpPr/>
          <p:nvPr/>
        </p:nvGrpSpPr>
        <p:grpSpPr>
          <a:xfrm>
            <a:off x="1199456" y="1052736"/>
            <a:ext cx="8856984" cy="3600401"/>
            <a:chOff x="1043608" y="1441054"/>
            <a:chExt cx="2808312" cy="785644"/>
          </a:xfrm>
        </p:grpSpPr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DA561949-5C4B-B70A-2D9D-2CB38A701119}"/>
                </a:ext>
              </a:extLst>
            </p:cNvPr>
            <p:cNvCxnSpPr/>
            <p:nvPr/>
          </p:nvCxnSpPr>
          <p:spPr>
            <a:xfrm>
              <a:off x="1043608" y="2226698"/>
              <a:ext cx="2808312" cy="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81AF1A94-DA93-F2A9-A00E-2FB35981275A}"/>
                </a:ext>
              </a:extLst>
            </p:cNvPr>
            <p:cNvSpPr/>
            <p:nvPr/>
          </p:nvSpPr>
          <p:spPr>
            <a:xfrm>
              <a:off x="1948468" y="1786737"/>
              <a:ext cx="720080" cy="432048"/>
            </a:xfrm>
            <a:prstGeom prst="rect">
              <a:avLst/>
            </a:prstGeom>
            <a:ln w="38100">
              <a:solidFill>
                <a:srgbClr val="C00000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GB" sz="6000" dirty="0"/>
                <a:t>8 kg</a:t>
              </a:r>
            </a:p>
          </p:txBody>
        </p:sp>
        <p:cxnSp>
          <p:nvCxnSpPr>
            <p:cNvPr id="8" name="Straight Arrow Connector 7">
              <a:extLst>
                <a:ext uri="{FF2B5EF4-FFF2-40B4-BE49-F238E27FC236}">
                  <a16:creationId xmlns:a16="http://schemas.microsoft.com/office/drawing/2014/main" id="{FDBDB860-41D6-38C6-35D1-6F2D02052CC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669392" y="1441054"/>
              <a:ext cx="887680" cy="765056"/>
            </a:xfrm>
            <a:prstGeom prst="straightConnector1">
              <a:avLst/>
            </a:prstGeom>
            <a:ln w="76200">
              <a:solidFill>
                <a:srgbClr val="0000FF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" name="TextBox 8">
                  <a:extLst>
                    <a:ext uri="{FF2B5EF4-FFF2-40B4-BE49-F238E27FC236}">
                      <a16:creationId xmlns:a16="http://schemas.microsoft.com/office/drawing/2014/main" id="{FC31A25B-7102-B068-EF2F-C5AB2007EEDC}"/>
                    </a:ext>
                  </a:extLst>
                </p:cNvPr>
                <p:cNvSpPr txBox="1"/>
                <p:nvPr/>
              </p:nvSpPr>
              <p:spPr>
                <a:xfrm>
                  <a:off x="2712621" y="1624438"/>
                  <a:ext cx="524866" cy="181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480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10</m:t>
                        </m:r>
                        <m:r>
                          <a:rPr lang="en-GB" sz="480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𝑁</m:t>
                        </m:r>
                      </m:oMath>
                    </m:oMathPara>
                  </a14:m>
                  <a:endParaRPr lang="en-GB" sz="4800" dirty="0">
                    <a:solidFill>
                      <a:srgbClr val="0000FF"/>
                    </a:solidFill>
                  </a:endParaRPr>
                </a:p>
              </p:txBody>
            </p:sp>
          </mc:Choice>
          <mc:Fallback xmlns="">
            <p:sp>
              <p:nvSpPr>
                <p:cNvPr id="9" name="TextBox 8">
                  <a:extLst>
                    <a:ext uri="{FF2B5EF4-FFF2-40B4-BE49-F238E27FC236}">
                      <a16:creationId xmlns:a16="http://schemas.microsoft.com/office/drawing/2014/main" id="{FC31A25B-7102-B068-EF2F-C5AB2007EED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712621" y="1624438"/>
                  <a:ext cx="524866" cy="181332"/>
                </a:xfrm>
                <a:prstGeom prst="rect">
                  <a:avLst/>
                </a:prstGeom>
                <a:blipFill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0" name="Freeform: Shape 12">
              <a:extLst>
                <a:ext uri="{FF2B5EF4-FFF2-40B4-BE49-F238E27FC236}">
                  <a16:creationId xmlns:a16="http://schemas.microsoft.com/office/drawing/2014/main" id="{F1347603-CA53-D482-15A3-E56EFF7B0C70}"/>
                </a:ext>
              </a:extLst>
            </p:cNvPr>
            <p:cNvSpPr/>
            <p:nvPr/>
          </p:nvSpPr>
          <p:spPr>
            <a:xfrm>
              <a:off x="2939852" y="1974454"/>
              <a:ext cx="106680" cy="251460"/>
            </a:xfrm>
            <a:custGeom>
              <a:avLst/>
              <a:gdLst>
                <a:gd name="connsiteX0" fmla="*/ 0 w 106680"/>
                <a:gd name="connsiteY0" fmla="*/ 0 h 251460"/>
                <a:gd name="connsiteX1" fmla="*/ 76200 w 106680"/>
                <a:gd name="connsiteY1" fmla="*/ 106680 h 251460"/>
                <a:gd name="connsiteX2" fmla="*/ 106680 w 106680"/>
                <a:gd name="connsiteY2" fmla="*/ 251460 h 251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6680" h="251460">
                  <a:moveTo>
                    <a:pt x="0" y="0"/>
                  </a:moveTo>
                  <a:cubicBezTo>
                    <a:pt x="29210" y="32385"/>
                    <a:pt x="58420" y="64770"/>
                    <a:pt x="76200" y="106680"/>
                  </a:cubicBezTo>
                  <a:cubicBezTo>
                    <a:pt x="93980" y="148590"/>
                    <a:pt x="100330" y="200025"/>
                    <a:pt x="106680" y="251460"/>
                  </a:cubicBezTo>
                </a:path>
              </a:pathLst>
            </a:cu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 sz="400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8C927331-1CEA-2B4D-3F4D-964574A74219}"/>
                    </a:ext>
                  </a:extLst>
                </p:cNvPr>
                <p:cNvSpPr txBox="1"/>
                <p:nvPr/>
              </p:nvSpPr>
              <p:spPr>
                <a:xfrm>
                  <a:off x="3038753" y="1973670"/>
                  <a:ext cx="381896" cy="181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480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30°</m:t>
                        </m:r>
                      </m:oMath>
                    </m:oMathPara>
                  </a14:m>
                  <a:endParaRPr lang="en-GB" sz="6000" dirty="0">
                    <a:solidFill>
                      <a:srgbClr val="0000FF"/>
                    </a:solidFill>
                  </a:endParaRPr>
                </a:p>
              </p:txBody>
            </p:sp>
          </mc:Choice>
          <mc:Fallback xmlns=""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8C927331-1CEA-2B4D-3F4D-964574A7421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038753" y="1973670"/>
                  <a:ext cx="381896" cy="181332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p:cxnSp>
        <p:nvCxnSpPr>
          <p:cNvPr id="2" name="Straight Arrow Connector 1">
            <a:extLst>
              <a:ext uri="{FF2B5EF4-FFF2-40B4-BE49-F238E27FC236}">
                <a16:creationId xmlns:a16="http://schemas.microsoft.com/office/drawing/2014/main" id="{BEF14EDA-173B-6F37-DC2E-CB561A7A64A0}"/>
              </a:ext>
            </a:extLst>
          </p:cNvPr>
          <p:cNvCxnSpPr>
            <a:cxnSpLocks/>
          </p:cNvCxnSpPr>
          <p:nvPr/>
        </p:nvCxnSpPr>
        <p:spPr>
          <a:xfrm>
            <a:off x="6344546" y="4649544"/>
            <a:ext cx="2781989" cy="0"/>
          </a:xfrm>
          <a:prstGeom prst="straightConnector1">
            <a:avLst/>
          </a:prstGeom>
          <a:ln w="762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34B4C8D1-D53F-8A35-B392-2BEAFDB30419}"/>
              </a:ext>
            </a:extLst>
          </p:cNvPr>
          <p:cNvCxnSpPr>
            <a:cxnSpLocks/>
          </p:cNvCxnSpPr>
          <p:nvPr/>
        </p:nvCxnSpPr>
        <p:spPr>
          <a:xfrm flipV="1">
            <a:off x="9080850" y="1116211"/>
            <a:ext cx="45685" cy="3524800"/>
          </a:xfrm>
          <a:prstGeom prst="straightConnector1">
            <a:avLst/>
          </a:prstGeom>
          <a:ln w="762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36F54C0A-B8F5-8AD5-05C2-D862F8D9F3D7}"/>
                  </a:ext>
                </a:extLst>
              </p:cNvPr>
              <p:cNvSpPr txBox="1"/>
              <p:nvPr/>
            </p:nvSpPr>
            <p:spPr>
              <a:xfrm>
                <a:off x="9008842" y="2524668"/>
                <a:ext cx="2520280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40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GB" sz="4000" b="0" i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10 </m:t>
                          </m:r>
                          <m:r>
                            <m:rPr>
                              <m:sty m:val="p"/>
                            </m:rPr>
                            <a:rPr lang="en-GB" sz="4000" b="0" i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GB" sz="40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30</m:t>
                          </m:r>
                        </m:e>
                      </m:func>
                    </m:oMath>
                  </m:oMathPara>
                </a14:m>
                <a:endParaRPr lang="en-GB" sz="48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36F54C0A-B8F5-8AD5-05C2-D862F8D9F3D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08842" y="2524668"/>
                <a:ext cx="2520280" cy="70788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22BE438A-9042-8FB7-DD2A-C082428CD3AD}"/>
                  </a:ext>
                </a:extLst>
              </p:cNvPr>
              <p:cNvSpPr txBox="1"/>
              <p:nvPr/>
            </p:nvSpPr>
            <p:spPr>
              <a:xfrm>
                <a:off x="6416554" y="4748479"/>
                <a:ext cx="2520280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40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GB" sz="4000" b="0" i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10 </m:t>
                          </m:r>
                          <m:r>
                            <m:rPr>
                              <m:sty m:val="p"/>
                            </m:rPr>
                            <a:rPr lang="en-GB" sz="4000" b="0" i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GB" sz="40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30</m:t>
                          </m:r>
                        </m:e>
                      </m:func>
                    </m:oMath>
                  </m:oMathPara>
                </a14:m>
                <a:endParaRPr lang="en-GB" sz="48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22BE438A-9042-8FB7-DD2A-C082428CD3A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16554" y="4748479"/>
                <a:ext cx="2520280" cy="70788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89D38126-82D4-29E0-2508-7339462B49B5}"/>
                  </a:ext>
                </a:extLst>
              </p:cNvPr>
              <p:cNvSpPr txBox="1"/>
              <p:nvPr/>
            </p:nvSpPr>
            <p:spPr>
              <a:xfrm>
                <a:off x="9126535" y="3182892"/>
                <a:ext cx="1325129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=5</m:t>
                      </m:r>
                    </m:oMath>
                  </m:oMathPara>
                </a14:m>
                <a:endParaRPr lang="en-GB" sz="48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89D38126-82D4-29E0-2508-7339462B49B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26535" y="3182892"/>
                <a:ext cx="1325129" cy="70788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D78BC430-4316-6BAE-C5E3-7C42788F13C9}"/>
                  </a:ext>
                </a:extLst>
              </p:cNvPr>
              <p:cNvSpPr txBox="1"/>
              <p:nvPr/>
            </p:nvSpPr>
            <p:spPr>
              <a:xfrm>
                <a:off x="6488562" y="5411903"/>
                <a:ext cx="1771409" cy="78047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=5</m:t>
                      </m:r>
                      <m:rad>
                        <m:radPr>
                          <m:degHide m:val="on"/>
                          <m:ctrlPr>
                            <a:rPr lang="en-GB" sz="40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40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</m:rad>
                    </m:oMath>
                  </m:oMathPara>
                </a14:m>
                <a:endParaRPr lang="en-GB" sz="48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D78BC430-4316-6BAE-C5E3-7C42788F13C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88562" y="5411903"/>
                <a:ext cx="1771409" cy="78047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693512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1" grpId="0"/>
      <p:bldP spid="2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7D5662FA-21CF-49C3-A231-A77DFC2FEAF6}"/>
              </a:ext>
            </a:extLst>
          </p:cNvPr>
          <p:cNvCxnSpPr>
            <a:cxnSpLocks/>
          </p:cNvCxnSpPr>
          <p:nvPr/>
        </p:nvCxnSpPr>
        <p:spPr>
          <a:xfrm flipH="1">
            <a:off x="3844428" y="4556756"/>
            <a:ext cx="842707" cy="7776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F9F64131-CA27-42D8-AF7E-89D1E9C5453F}"/>
                  </a:ext>
                </a:extLst>
              </p:cNvPr>
              <p:cNvSpPr txBox="1"/>
              <p:nvPr/>
            </p:nvSpPr>
            <p:spPr>
              <a:xfrm>
                <a:off x="2711624" y="4036158"/>
                <a:ext cx="1120902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800" i="1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GB" sz="4800" i="1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𝑁</m:t>
                      </m:r>
                    </m:oMath>
                  </m:oMathPara>
                </a14:m>
                <a:endParaRPr lang="en-GB" sz="48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F9F64131-CA27-42D8-AF7E-89D1E9C5453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11624" y="4036158"/>
                <a:ext cx="1120902" cy="83099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E938B8BB-F1F9-F79D-E145-37EF82A08B80}"/>
              </a:ext>
            </a:extLst>
          </p:cNvPr>
          <p:cNvCxnSpPr/>
          <p:nvPr/>
        </p:nvCxnSpPr>
        <p:spPr>
          <a:xfrm>
            <a:off x="3465260" y="5136581"/>
            <a:ext cx="5897763" cy="1121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" name="Rectangle 3">
            <a:extLst>
              <a:ext uri="{FF2B5EF4-FFF2-40B4-BE49-F238E27FC236}">
                <a16:creationId xmlns:a16="http://schemas.microsoft.com/office/drawing/2014/main" id="{5E12DFDE-D827-F6CC-B48C-F110E04688CA}"/>
              </a:ext>
            </a:extLst>
          </p:cNvPr>
          <p:cNvSpPr/>
          <p:nvPr/>
        </p:nvSpPr>
        <p:spPr>
          <a:xfrm>
            <a:off x="4689207" y="3980823"/>
            <a:ext cx="1768114" cy="1155757"/>
          </a:xfrm>
          <a:prstGeom prst="rect">
            <a:avLst/>
          </a:prstGeom>
          <a:ln w="127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400" dirty="0"/>
              <a:t>8 kg</a:t>
            </a: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F7F3E1DC-1777-3B3F-9665-9A49BF70B76F}"/>
              </a:ext>
            </a:extLst>
          </p:cNvPr>
          <p:cNvCxnSpPr>
            <a:cxnSpLocks/>
          </p:cNvCxnSpPr>
          <p:nvPr/>
        </p:nvCxnSpPr>
        <p:spPr>
          <a:xfrm flipV="1">
            <a:off x="6459393" y="3046146"/>
            <a:ext cx="2179647" cy="2046577"/>
          </a:xfrm>
          <a:prstGeom prst="straightConnector1">
            <a:avLst/>
          </a:prstGeom>
          <a:ln w="3810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BF4AE1BE-7E42-9259-754C-D6418F11AF5A}"/>
                  </a:ext>
                </a:extLst>
              </p:cNvPr>
              <p:cNvSpPr txBox="1"/>
              <p:nvPr/>
            </p:nvSpPr>
            <p:spPr>
              <a:xfrm>
                <a:off x="8623646" y="2450321"/>
                <a:ext cx="1288778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800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10</m:t>
                      </m:r>
                      <m:r>
                        <a:rPr lang="en-GB" sz="4800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𝑁</m:t>
                      </m:r>
                    </m:oMath>
                  </m:oMathPara>
                </a14:m>
                <a:endParaRPr lang="en-GB" sz="4800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BF4AE1BE-7E42-9259-754C-D6418F11AF5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23646" y="2450321"/>
                <a:ext cx="1288778" cy="83099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Freeform: Shape 6">
            <a:extLst>
              <a:ext uri="{FF2B5EF4-FFF2-40B4-BE49-F238E27FC236}">
                <a16:creationId xmlns:a16="http://schemas.microsoft.com/office/drawing/2014/main" id="{5EE1EAD0-F6B0-27A4-AFE6-36B7B96D430C}"/>
              </a:ext>
            </a:extLst>
          </p:cNvPr>
          <p:cNvSpPr/>
          <p:nvPr/>
        </p:nvSpPr>
        <p:spPr>
          <a:xfrm>
            <a:off x="7123492" y="4473026"/>
            <a:ext cx="261947" cy="672672"/>
          </a:xfrm>
          <a:custGeom>
            <a:avLst/>
            <a:gdLst>
              <a:gd name="connsiteX0" fmla="*/ 0 w 106680"/>
              <a:gd name="connsiteY0" fmla="*/ 0 h 251460"/>
              <a:gd name="connsiteX1" fmla="*/ 76200 w 106680"/>
              <a:gd name="connsiteY1" fmla="*/ 106680 h 251460"/>
              <a:gd name="connsiteX2" fmla="*/ 106680 w 106680"/>
              <a:gd name="connsiteY2" fmla="*/ 251460 h 251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6680" h="251460">
                <a:moveTo>
                  <a:pt x="0" y="0"/>
                </a:moveTo>
                <a:cubicBezTo>
                  <a:pt x="29210" y="32385"/>
                  <a:pt x="58420" y="64770"/>
                  <a:pt x="76200" y="106680"/>
                </a:cubicBezTo>
                <a:cubicBezTo>
                  <a:pt x="93980" y="148590"/>
                  <a:pt x="100330" y="200025"/>
                  <a:pt x="106680" y="251460"/>
                </a:cubicBezTo>
              </a:path>
            </a:pathLst>
          </a:cu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sz="28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D7E65E65-0D34-AAA4-C490-F4D43AC72676}"/>
                  </a:ext>
                </a:extLst>
              </p:cNvPr>
              <p:cNvSpPr txBox="1"/>
              <p:nvPr/>
            </p:nvSpPr>
            <p:spPr>
              <a:xfrm>
                <a:off x="7291927" y="4295074"/>
                <a:ext cx="948987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400" i="1">
                          <a:latin typeface="Cambria Math" panose="02040503050406030204" pitchFamily="18" charset="0"/>
                        </a:rPr>
                        <m:t>30°</m:t>
                      </m:r>
                    </m:oMath>
                  </m:oMathPara>
                </a14:m>
                <a:endParaRPr lang="en-GB" sz="54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D7E65E65-0D34-AAA4-C490-F4D43AC7267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91927" y="4295074"/>
                <a:ext cx="948987" cy="76944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B72A1656-D6D8-8EAF-0D55-DFB219C85714}"/>
              </a:ext>
            </a:extLst>
          </p:cNvPr>
          <p:cNvCxnSpPr>
            <a:cxnSpLocks/>
          </p:cNvCxnSpPr>
          <p:nvPr/>
        </p:nvCxnSpPr>
        <p:spPr>
          <a:xfrm flipH="1" flipV="1">
            <a:off x="5584719" y="3116277"/>
            <a:ext cx="19199" cy="86210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178E9CF9-F2CA-7223-0152-7F8423AE30D8}"/>
                  </a:ext>
                </a:extLst>
              </p:cNvPr>
              <p:cNvSpPr txBox="1"/>
              <p:nvPr/>
            </p:nvSpPr>
            <p:spPr>
              <a:xfrm>
                <a:off x="4959528" y="2312057"/>
                <a:ext cx="1288778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8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𝑅</m:t>
                      </m:r>
                    </m:oMath>
                  </m:oMathPara>
                </a14:m>
                <a:endParaRPr lang="en-GB" sz="48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178E9CF9-F2CA-7223-0152-7F8423AE30D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59528" y="2312057"/>
                <a:ext cx="1288778" cy="83099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FAA394AC-F1FD-2F34-F37E-E66631ED6665}"/>
                  </a:ext>
                </a:extLst>
              </p:cNvPr>
              <p:cNvSpPr txBox="1"/>
              <p:nvPr/>
            </p:nvSpPr>
            <p:spPr>
              <a:xfrm>
                <a:off x="5005010" y="5766355"/>
                <a:ext cx="1288778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8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8</m:t>
                      </m:r>
                      <m:r>
                        <a:rPr lang="en-GB" sz="48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𝑔</m:t>
                      </m:r>
                    </m:oMath>
                  </m:oMathPara>
                </a14:m>
                <a:endParaRPr lang="en-GB" sz="48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FAA394AC-F1FD-2F34-F37E-E66631ED666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05010" y="5766355"/>
                <a:ext cx="1288778" cy="83099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277AB20F-83FC-54FF-1CA2-9912FDC928F3}"/>
              </a:ext>
            </a:extLst>
          </p:cNvPr>
          <p:cNvCxnSpPr>
            <a:cxnSpLocks/>
          </p:cNvCxnSpPr>
          <p:nvPr/>
        </p:nvCxnSpPr>
        <p:spPr>
          <a:xfrm flipH="1">
            <a:off x="5603920" y="5147796"/>
            <a:ext cx="1445" cy="681044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22DDBEEB-BEF6-F283-3BA8-C500F259BBF0}"/>
              </a:ext>
            </a:extLst>
          </p:cNvPr>
          <p:cNvSpPr txBox="1"/>
          <p:nvPr/>
        </p:nvSpPr>
        <p:spPr>
          <a:xfrm>
            <a:off x="1199456" y="351535"/>
            <a:ext cx="9881143" cy="1446550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sz="4400" b="1" dirty="0"/>
              <a:t>a) </a:t>
            </a:r>
            <a:r>
              <a:rPr lang="en-GB" sz="4400" dirty="0"/>
              <a:t>what is the value of R?</a:t>
            </a:r>
          </a:p>
          <a:p>
            <a:r>
              <a:rPr lang="en-GB" sz="4400" b="1" dirty="0"/>
              <a:t>b) </a:t>
            </a:r>
            <a:r>
              <a:rPr lang="en-GB" sz="4400" dirty="0"/>
              <a:t>what is the acceleration of the particle? </a:t>
            </a:r>
          </a:p>
        </p:txBody>
      </p:sp>
    </p:spTree>
    <p:extLst>
      <p:ext uri="{BB962C8B-B14F-4D97-AF65-F5344CB8AC3E}">
        <p14:creationId xmlns:p14="http://schemas.microsoft.com/office/powerpoint/2010/main" val="37913918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5A503940-4347-4394-00A9-FB43956D6DFB}"/>
              </a:ext>
            </a:extLst>
          </p:cNvPr>
          <p:cNvGrpSpPr/>
          <p:nvPr/>
        </p:nvGrpSpPr>
        <p:grpSpPr>
          <a:xfrm>
            <a:off x="1415480" y="1484784"/>
            <a:ext cx="4845300" cy="3201591"/>
            <a:chOff x="4434080" y="201435"/>
            <a:chExt cx="3715372" cy="2491629"/>
          </a:xfrm>
        </p:grpSpPr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00955536-F6AE-485A-A82E-7C16A1BA47DC}"/>
                </a:ext>
              </a:extLst>
            </p:cNvPr>
            <p:cNvCxnSpPr/>
            <p:nvPr/>
          </p:nvCxnSpPr>
          <p:spPr>
            <a:xfrm>
              <a:off x="4434080" y="1827501"/>
              <a:ext cx="3398763" cy="6457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48F415F3-4306-4177-8A09-9795ADE8FF99}"/>
                </a:ext>
              </a:extLst>
            </p:cNvPr>
            <p:cNvSpPr/>
            <p:nvPr/>
          </p:nvSpPr>
          <p:spPr>
            <a:xfrm>
              <a:off x="5139416" y="1162136"/>
              <a:ext cx="1018929" cy="665364"/>
            </a:xfrm>
            <a:prstGeom prst="rect">
              <a:avLst/>
            </a:prstGeom>
            <a:ln w="1270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GB" sz="3200" dirty="0"/>
                <a:t>8 kg</a:t>
              </a:r>
            </a:p>
          </p:txBody>
        </p:sp>
        <p:cxnSp>
          <p:nvCxnSpPr>
            <p:cNvPr id="19" name="Straight Arrow Connector 18">
              <a:extLst>
                <a:ext uri="{FF2B5EF4-FFF2-40B4-BE49-F238E27FC236}">
                  <a16:creationId xmlns:a16="http://schemas.microsoft.com/office/drawing/2014/main" id="{16D6FB57-E6C9-4967-B23D-2FFFF5D4516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159539" y="624047"/>
              <a:ext cx="1256087" cy="1178205"/>
            </a:xfrm>
            <a:prstGeom prst="straightConnector1">
              <a:avLst/>
            </a:prstGeom>
            <a:ln w="38100">
              <a:solidFill>
                <a:srgbClr val="0000FF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" name="TextBox 19">
                  <a:extLst>
                    <a:ext uri="{FF2B5EF4-FFF2-40B4-BE49-F238E27FC236}">
                      <a16:creationId xmlns:a16="http://schemas.microsoft.com/office/drawing/2014/main" id="{F9F64131-CA27-42D8-AF7E-89D1E9C5453F}"/>
                    </a:ext>
                  </a:extLst>
                </p:cNvPr>
                <p:cNvSpPr txBox="1"/>
                <p:nvPr/>
              </p:nvSpPr>
              <p:spPr>
                <a:xfrm>
                  <a:off x="7406755" y="281033"/>
                  <a:ext cx="742697" cy="50300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600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10</m:t>
                        </m:r>
                        <m:r>
                          <a:rPr lang="en-GB" sz="3600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𝑁</m:t>
                        </m:r>
                      </m:oMath>
                    </m:oMathPara>
                  </a14:m>
                  <a:endParaRPr lang="en-GB" sz="3600" dirty="0">
                    <a:solidFill>
                      <a:srgbClr val="0000FF"/>
                    </a:solidFill>
                  </a:endParaRPr>
                </a:p>
              </p:txBody>
            </p:sp>
          </mc:Choice>
          <mc:Fallback xmlns="">
            <p:sp>
              <p:nvSpPr>
                <p:cNvPr id="20" name="TextBox 19">
                  <a:extLst>
                    <a:ext uri="{FF2B5EF4-FFF2-40B4-BE49-F238E27FC236}">
                      <a16:creationId xmlns:a16="http://schemas.microsoft.com/office/drawing/2014/main" id="{F9F64131-CA27-42D8-AF7E-89D1E9C5453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406755" y="281033"/>
                  <a:ext cx="742697" cy="503005"/>
                </a:xfrm>
                <a:prstGeom prst="rect">
                  <a:avLst/>
                </a:prstGeom>
                <a:blipFill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D54CB8D0-2037-48AF-B9D4-299E76BB9AF8}"/>
                </a:ext>
              </a:extLst>
            </p:cNvPr>
            <p:cNvSpPr/>
            <p:nvPr/>
          </p:nvSpPr>
          <p:spPr>
            <a:xfrm>
              <a:off x="6542246" y="1445495"/>
              <a:ext cx="150955" cy="387254"/>
            </a:xfrm>
            <a:custGeom>
              <a:avLst/>
              <a:gdLst>
                <a:gd name="connsiteX0" fmla="*/ 0 w 106680"/>
                <a:gd name="connsiteY0" fmla="*/ 0 h 251460"/>
                <a:gd name="connsiteX1" fmla="*/ 76200 w 106680"/>
                <a:gd name="connsiteY1" fmla="*/ 106680 h 251460"/>
                <a:gd name="connsiteX2" fmla="*/ 106680 w 106680"/>
                <a:gd name="connsiteY2" fmla="*/ 251460 h 251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6680" h="251460">
                  <a:moveTo>
                    <a:pt x="0" y="0"/>
                  </a:moveTo>
                  <a:cubicBezTo>
                    <a:pt x="29210" y="32385"/>
                    <a:pt x="58420" y="64770"/>
                    <a:pt x="76200" y="106680"/>
                  </a:cubicBezTo>
                  <a:cubicBezTo>
                    <a:pt x="93980" y="148590"/>
                    <a:pt x="100330" y="200025"/>
                    <a:pt x="106680" y="251460"/>
                  </a:cubicBezTo>
                </a:path>
              </a:pathLst>
            </a:cu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2" name="TextBox 21">
                  <a:extLst>
                    <a:ext uri="{FF2B5EF4-FFF2-40B4-BE49-F238E27FC236}">
                      <a16:creationId xmlns:a16="http://schemas.microsoft.com/office/drawing/2014/main" id="{DD69F927-1253-4DA7-A0C8-77DC6228A431}"/>
                    </a:ext>
                  </a:extLst>
                </p:cNvPr>
                <p:cNvSpPr txBox="1"/>
                <p:nvPr/>
              </p:nvSpPr>
              <p:spPr>
                <a:xfrm>
                  <a:off x="6639312" y="1343049"/>
                  <a:ext cx="546882" cy="4550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30°</m:t>
                        </m:r>
                      </m:oMath>
                    </m:oMathPara>
                  </a14:m>
                  <a:endParaRPr lang="en-GB" sz="4000" dirty="0"/>
                </a:p>
              </p:txBody>
            </p:sp>
          </mc:Choice>
          <mc:Fallback xmlns="">
            <p:sp>
              <p:nvSpPr>
                <p:cNvPr id="22" name="TextBox 21">
                  <a:extLst>
                    <a:ext uri="{FF2B5EF4-FFF2-40B4-BE49-F238E27FC236}">
                      <a16:creationId xmlns:a16="http://schemas.microsoft.com/office/drawing/2014/main" id="{DD69F927-1253-4DA7-A0C8-77DC6228A43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639312" y="1343049"/>
                  <a:ext cx="546882" cy="455099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23" name="Straight Arrow Connector 22">
              <a:extLst>
                <a:ext uri="{FF2B5EF4-FFF2-40B4-BE49-F238E27FC236}">
                  <a16:creationId xmlns:a16="http://schemas.microsoft.com/office/drawing/2014/main" id="{98C64E4F-3C40-4108-ACB7-C46E08C823D5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5655482" y="664421"/>
              <a:ext cx="11064" cy="496307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5" name="TextBox 24">
                  <a:extLst>
                    <a:ext uri="{FF2B5EF4-FFF2-40B4-BE49-F238E27FC236}">
                      <a16:creationId xmlns:a16="http://schemas.microsoft.com/office/drawing/2014/main" id="{CAC81DBA-C4B6-4874-9A89-7AEFDD157E2B}"/>
                    </a:ext>
                  </a:extLst>
                </p:cNvPr>
                <p:cNvSpPr txBox="1"/>
                <p:nvPr/>
              </p:nvSpPr>
              <p:spPr>
                <a:xfrm>
                  <a:off x="5295197" y="201435"/>
                  <a:ext cx="742697" cy="50300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6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𝑅</m:t>
                        </m:r>
                      </m:oMath>
                    </m:oMathPara>
                  </a14:m>
                  <a:endParaRPr lang="en-GB" sz="36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25" name="TextBox 24">
                  <a:extLst>
                    <a:ext uri="{FF2B5EF4-FFF2-40B4-BE49-F238E27FC236}">
                      <a16:creationId xmlns:a16="http://schemas.microsoft.com/office/drawing/2014/main" id="{CAC81DBA-C4B6-4874-9A89-7AEFDD157E2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295197" y="201435"/>
                  <a:ext cx="742697" cy="503005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6" name="TextBox 25">
                  <a:extLst>
                    <a:ext uri="{FF2B5EF4-FFF2-40B4-BE49-F238E27FC236}">
                      <a16:creationId xmlns:a16="http://schemas.microsoft.com/office/drawing/2014/main" id="{3EAFDEBE-E512-42BC-B647-6F9559AE0571}"/>
                    </a:ext>
                  </a:extLst>
                </p:cNvPr>
                <p:cNvSpPr txBox="1"/>
                <p:nvPr/>
              </p:nvSpPr>
              <p:spPr>
                <a:xfrm>
                  <a:off x="5321407" y="2190059"/>
                  <a:ext cx="742697" cy="50300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6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8</m:t>
                        </m:r>
                        <m:r>
                          <a:rPr lang="en-GB" sz="36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𝑔</m:t>
                        </m:r>
                      </m:oMath>
                    </m:oMathPara>
                  </a14:m>
                  <a:endParaRPr lang="en-GB" sz="36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26" name="TextBox 25">
                  <a:extLst>
                    <a:ext uri="{FF2B5EF4-FFF2-40B4-BE49-F238E27FC236}">
                      <a16:creationId xmlns:a16="http://schemas.microsoft.com/office/drawing/2014/main" id="{3EAFDEBE-E512-42BC-B647-6F9559AE057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321407" y="2190059"/>
                  <a:ext cx="742697" cy="503005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27" name="Straight Arrow Connector 26">
              <a:extLst>
                <a:ext uri="{FF2B5EF4-FFF2-40B4-BE49-F238E27FC236}">
                  <a16:creationId xmlns:a16="http://schemas.microsoft.com/office/drawing/2014/main" id="{7D5662FA-21CF-49C3-A231-A77DFC2FEAF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666547" y="1833957"/>
              <a:ext cx="833" cy="392074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16D6FB57-E6C9-4967-B23D-2FFFF5D45160}"/>
              </a:ext>
            </a:extLst>
          </p:cNvPr>
          <p:cNvCxnSpPr>
            <a:cxnSpLocks/>
          </p:cNvCxnSpPr>
          <p:nvPr/>
        </p:nvCxnSpPr>
        <p:spPr>
          <a:xfrm flipV="1">
            <a:off x="5303781" y="2047885"/>
            <a:ext cx="12236" cy="1533038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F9F64131-CA27-42D8-AF7E-89D1E9C5453F}"/>
                  </a:ext>
                </a:extLst>
              </p:cNvPr>
              <p:cNvSpPr txBox="1"/>
              <p:nvPr/>
            </p:nvSpPr>
            <p:spPr>
              <a:xfrm>
                <a:off x="5327586" y="2606030"/>
                <a:ext cx="227940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10</m:t>
                      </m:r>
                      <m:func>
                        <m:funcPr>
                          <m:ctrlPr>
                            <a:rPr lang="en-GB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280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GB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30</m:t>
                          </m:r>
                          <m:r>
                            <a:rPr lang="en-GB" sz="2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=5</m:t>
                          </m:r>
                        </m:e>
                      </m:func>
                    </m:oMath>
                  </m:oMathPara>
                </a14:m>
                <a:endParaRPr lang="en-GB" sz="28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F9F64131-CA27-42D8-AF7E-89D1E9C5453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27586" y="2606030"/>
                <a:ext cx="2279404" cy="52322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1C349468-6181-4D0B-4E5B-56DFE715C0CC}"/>
                  </a:ext>
                </a:extLst>
              </p:cNvPr>
              <p:cNvSpPr txBox="1"/>
              <p:nvPr/>
            </p:nvSpPr>
            <p:spPr>
              <a:xfrm>
                <a:off x="6960096" y="4297281"/>
                <a:ext cx="3894410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5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𝑅</m:t>
                      </m:r>
                      <m:r>
                        <a:rPr kumimoji="0" lang="en-GB" sz="5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</m:t>
                      </m:r>
                      <m:r>
                        <a:rPr kumimoji="0" lang="en-GB" sz="5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5</m:t>
                      </m:r>
                      <m:r>
                        <a:rPr kumimoji="0" lang="en-GB" sz="5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GB" sz="5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8</m:t>
                      </m:r>
                      <m:r>
                        <a:rPr kumimoji="0" lang="en-GB" sz="5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𝑔</m:t>
                      </m:r>
                    </m:oMath>
                  </m:oMathPara>
                </a14:m>
                <a:endParaRPr kumimoji="0" lang="en-GB" sz="54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1C349468-6181-4D0B-4E5B-56DFE715C0C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60096" y="4297281"/>
                <a:ext cx="3894410" cy="92333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11E5CFFF-212F-705E-7916-0754022A3DE2}"/>
                  </a:ext>
                </a:extLst>
              </p:cNvPr>
              <p:cNvSpPr txBox="1"/>
              <p:nvPr/>
            </p:nvSpPr>
            <p:spPr>
              <a:xfrm>
                <a:off x="8256240" y="5373216"/>
                <a:ext cx="3024336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5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𝑅</m:t>
                      </m:r>
                      <m:r>
                        <a:rPr kumimoji="0" lang="en-GB" sz="5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GB" sz="5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73.4</m:t>
                      </m:r>
                    </m:oMath>
                  </m:oMathPara>
                </a14:m>
                <a:endParaRPr kumimoji="0" lang="en-GB" sz="540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11E5CFFF-212F-705E-7916-0754022A3DE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56240" y="5373216"/>
                <a:ext cx="3024336" cy="92333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" name="Straight Arrow Connector 1">
            <a:extLst>
              <a:ext uri="{FF2B5EF4-FFF2-40B4-BE49-F238E27FC236}">
                <a16:creationId xmlns:a16="http://schemas.microsoft.com/office/drawing/2014/main" id="{BFB360B4-C255-01AC-A94D-4FB902810891}"/>
              </a:ext>
            </a:extLst>
          </p:cNvPr>
          <p:cNvCxnSpPr>
            <a:cxnSpLocks/>
          </p:cNvCxnSpPr>
          <p:nvPr/>
        </p:nvCxnSpPr>
        <p:spPr>
          <a:xfrm flipH="1">
            <a:off x="1491061" y="3141222"/>
            <a:ext cx="842707" cy="7776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4D11DC1E-6ABA-AE91-589F-F683BA1342BC}"/>
                  </a:ext>
                </a:extLst>
              </p:cNvPr>
              <p:cNvSpPr txBox="1"/>
              <p:nvPr/>
            </p:nvSpPr>
            <p:spPr>
              <a:xfrm>
                <a:off x="620197" y="2801140"/>
                <a:ext cx="870085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i="1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GB" sz="3600" i="1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𝑁</m:t>
                      </m:r>
                    </m:oMath>
                  </m:oMathPara>
                </a14:m>
                <a:endParaRPr lang="en-GB" sz="36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4D11DC1E-6ABA-AE91-589F-F683BA1342B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0197" y="2801140"/>
                <a:ext cx="870085" cy="646331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>
            <a:extLst>
              <a:ext uri="{FF2B5EF4-FFF2-40B4-BE49-F238E27FC236}">
                <a16:creationId xmlns:a16="http://schemas.microsoft.com/office/drawing/2014/main" id="{CD21A740-E97B-DBC7-8AB3-B22D2F8FDD1F}"/>
              </a:ext>
            </a:extLst>
          </p:cNvPr>
          <p:cNvSpPr txBox="1"/>
          <p:nvPr/>
        </p:nvSpPr>
        <p:spPr>
          <a:xfrm>
            <a:off x="967385" y="325103"/>
            <a:ext cx="10369152" cy="769441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GB" sz="4400" b="1" dirty="0"/>
              <a:t>a) </a:t>
            </a:r>
            <a:r>
              <a:rPr lang="en-GB" sz="4400" dirty="0"/>
              <a:t>what is the value of R of the particle?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6580C9C5-6DB7-4157-CB68-4DF9BDED1B5D}"/>
                  </a:ext>
                </a:extLst>
              </p:cNvPr>
              <p:cNvSpPr txBox="1"/>
              <p:nvPr/>
            </p:nvSpPr>
            <p:spPr>
              <a:xfrm>
                <a:off x="5519936" y="4207332"/>
                <a:ext cx="1440160" cy="101566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sz="60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60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↕</m:t>
                          </m:r>
                        </m:e>
                      </m:d>
                    </m:oMath>
                  </m:oMathPara>
                </a14:m>
                <a:endParaRPr lang="en-GB" sz="6000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6580C9C5-6DB7-4157-CB68-4DF9BDED1B5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19936" y="4207332"/>
                <a:ext cx="1440160" cy="1015663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201951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/>
      <p:bldP spid="3" grpId="0"/>
      <p:bldP spid="5" grpId="0"/>
      <p:bldP spid="1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3AB5AC-E8BC-F230-D797-151F265F12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3FFC9FD0-3590-C104-1C7E-AC0F7268C17F}"/>
              </a:ext>
            </a:extLst>
          </p:cNvPr>
          <p:cNvGrpSpPr/>
          <p:nvPr/>
        </p:nvGrpSpPr>
        <p:grpSpPr>
          <a:xfrm>
            <a:off x="1200543" y="1484784"/>
            <a:ext cx="4845300" cy="3201591"/>
            <a:chOff x="4434080" y="201435"/>
            <a:chExt cx="3715372" cy="2491629"/>
          </a:xfrm>
        </p:grpSpPr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713A7D63-1510-434E-F14F-C12A72E3639A}"/>
                </a:ext>
              </a:extLst>
            </p:cNvPr>
            <p:cNvCxnSpPr/>
            <p:nvPr/>
          </p:nvCxnSpPr>
          <p:spPr>
            <a:xfrm>
              <a:off x="4434080" y="1827501"/>
              <a:ext cx="3398763" cy="6457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F63341B5-5A28-5844-4A43-06B445C479F5}"/>
                </a:ext>
              </a:extLst>
            </p:cNvPr>
            <p:cNvSpPr/>
            <p:nvPr/>
          </p:nvSpPr>
          <p:spPr>
            <a:xfrm>
              <a:off x="5139416" y="1162136"/>
              <a:ext cx="1018929" cy="665364"/>
            </a:xfrm>
            <a:prstGeom prst="rect">
              <a:avLst/>
            </a:prstGeom>
            <a:ln w="1270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GB" sz="3200" dirty="0"/>
                <a:t>8 kg</a:t>
              </a:r>
            </a:p>
          </p:txBody>
        </p:sp>
        <p:cxnSp>
          <p:nvCxnSpPr>
            <p:cNvPr id="19" name="Straight Arrow Connector 18">
              <a:extLst>
                <a:ext uri="{FF2B5EF4-FFF2-40B4-BE49-F238E27FC236}">
                  <a16:creationId xmlns:a16="http://schemas.microsoft.com/office/drawing/2014/main" id="{507E5C1B-BA91-143E-468F-8E47D5CE7B4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159539" y="624047"/>
              <a:ext cx="1256087" cy="1178205"/>
            </a:xfrm>
            <a:prstGeom prst="straightConnector1">
              <a:avLst/>
            </a:prstGeom>
            <a:ln w="38100">
              <a:solidFill>
                <a:srgbClr val="0000FF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" name="TextBox 19">
                  <a:extLst>
                    <a:ext uri="{FF2B5EF4-FFF2-40B4-BE49-F238E27FC236}">
                      <a16:creationId xmlns:a16="http://schemas.microsoft.com/office/drawing/2014/main" id="{E68E2FEF-8DFB-FFD6-A0D8-79EE74458822}"/>
                    </a:ext>
                  </a:extLst>
                </p:cNvPr>
                <p:cNvSpPr txBox="1"/>
                <p:nvPr/>
              </p:nvSpPr>
              <p:spPr>
                <a:xfrm>
                  <a:off x="7406755" y="281033"/>
                  <a:ext cx="742697" cy="50300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600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10</m:t>
                        </m:r>
                        <m:r>
                          <a:rPr lang="en-GB" sz="3600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𝑁</m:t>
                        </m:r>
                      </m:oMath>
                    </m:oMathPara>
                  </a14:m>
                  <a:endParaRPr lang="en-GB" sz="3600" dirty="0">
                    <a:solidFill>
                      <a:srgbClr val="0000FF"/>
                    </a:solidFill>
                  </a:endParaRPr>
                </a:p>
              </p:txBody>
            </p:sp>
          </mc:Choice>
          <mc:Fallback xmlns="">
            <p:sp>
              <p:nvSpPr>
                <p:cNvPr id="20" name="TextBox 19">
                  <a:extLst>
                    <a:ext uri="{FF2B5EF4-FFF2-40B4-BE49-F238E27FC236}">
                      <a16:creationId xmlns:a16="http://schemas.microsoft.com/office/drawing/2014/main" id="{F9F64131-CA27-42D8-AF7E-89D1E9C5453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406755" y="281033"/>
                  <a:ext cx="742697" cy="503005"/>
                </a:xfrm>
                <a:prstGeom prst="rect">
                  <a:avLst/>
                </a:prstGeom>
                <a:blipFill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4AE0BAFD-7ABE-E860-6304-C723C1ACDF30}"/>
                </a:ext>
              </a:extLst>
            </p:cNvPr>
            <p:cNvSpPr/>
            <p:nvPr/>
          </p:nvSpPr>
          <p:spPr>
            <a:xfrm>
              <a:off x="6542246" y="1445495"/>
              <a:ext cx="150955" cy="387254"/>
            </a:xfrm>
            <a:custGeom>
              <a:avLst/>
              <a:gdLst>
                <a:gd name="connsiteX0" fmla="*/ 0 w 106680"/>
                <a:gd name="connsiteY0" fmla="*/ 0 h 251460"/>
                <a:gd name="connsiteX1" fmla="*/ 76200 w 106680"/>
                <a:gd name="connsiteY1" fmla="*/ 106680 h 251460"/>
                <a:gd name="connsiteX2" fmla="*/ 106680 w 106680"/>
                <a:gd name="connsiteY2" fmla="*/ 251460 h 251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6680" h="251460">
                  <a:moveTo>
                    <a:pt x="0" y="0"/>
                  </a:moveTo>
                  <a:cubicBezTo>
                    <a:pt x="29210" y="32385"/>
                    <a:pt x="58420" y="64770"/>
                    <a:pt x="76200" y="106680"/>
                  </a:cubicBezTo>
                  <a:cubicBezTo>
                    <a:pt x="93980" y="148590"/>
                    <a:pt x="100330" y="200025"/>
                    <a:pt x="106680" y="251460"/>
                  </a:cubicBezTo>
                </a:path>
              </a:pathLst>
            </a:cu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2" name="TextBox 21">
                  <a:extLst>
                    <a:ext uri="{FF2B5EF4-FFF2-40B4-BE49-F238E27FC236}">
                      <a16:creationId xmlns:a16="http://schemas.microsoft.com/office/drawing/2014/main" id="{DC96B1DA-74CC-0A7A-5768-FDFF0791D9C6}"/>
                    </a:ext>
                  </a:extLst>
                </p:cNvPr>
                <p:cNvSpPr txBox="1"/>
                <p:nvPr/>
              </p:nvSpPr>
              <p:spPr>
                <a:xfrm>
                  <a:off x="6639312" y="1343049"/>
                  <a:ext cx="546882" cy="4550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30°</m:t>
                        </m:r>
                      </m:oMath>
                    </m:oMathPara>
                  </a14:m>
                  <a:endParaRPr lang="en-GB" sz="4000" dirty="0"/>
                </a:p>
              </p:txBody>
            </p:sp>
          </mc:Choice>
          <mc:Fallback xmlns="">
            <p:sp>
              <p:nvSpPr>
                <p:cNvPr id="22" name="TextBox 21">
                  <a:extLst>
                    <a:ext uri="{FF2B5EF4-FFF2-40B4-BE49-F238E27FC236}">
                      <a16:creationId xmlns:a16="http://schemas.microsoft.com/office/drawing/2014/main" id="{DD69F927-1253-4DA7-A0C8-77DC6228A43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639312" y="1343049"/>
                  <a:ext cx="546882" cy="455099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23" name="Straight Arrow Connector 22">
              <a:extLst>
                <a:ext uri="{FF2B5EF4-FFF2-40B4-BE49-F238E27FC236}">
                  <a16:creationId xmlns:a16="http://schemas.microsoft.com/office/drawing/2014/main" id="{5993C1B9-DCA6-81D1-8640-813E4B73EE03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5655482" y="664421"/>
              <a:ext cx="11064" cy="496307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5" name="TextBox 24">
                  <a:extLst>
                    <a:ext uri="{FF2B5EF4-FFF2-40B4-BE49-F238E27FC236}">
                      <a16:creationId xmlns:a16="http://schemas.microsoft.com/office/drawing/2014/main" id="{E37C7328-675F-3EC3-0AE1-787C935E1C8D}"/>
                    </a:ext>
                  </a:extLst>
                </p:cNvPr>
                <p:cNvSpPr txBox="1"/>
                <p:nvPr/>
              </p:nvSpPr>
              <p:spPr>
                <a:xfrm>
                  <a:off x="5295197" y="201435"/>
                  <a:ext cx="742697" cy="50300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6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𝑅</m:t>
                        </m:r>
                      </m:oMath>
                    </m:oMathPara>
                  </a14:m>
                  <a:endParaRPr lang="en-GB" sz="36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25" name="TextBox 24">
                  <a:extLst>
                    <a:ext uri="{FF2B5EF4-FFF2-40B4-BE49-F238E27FC236}">
                      <a16:creationId xmlns:a16="http://schemas.microsoft.com/office/drawing/2014/main" id="{CAC81DBA-C4B6-4874-9A89-7AEFDD157E2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295197" y="201435"/>
                  <a:ext cx="742697" cy="503005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6" name="TextBox 25">
                  <a:extLst>
                    <a:ext uri="{FF2B5EF4-FFF2-40B4-BE49-F238E27FC236}">
                      <a16:creationId xmlns:a16="http://schemas.microsoft.com/office/drawing/2014/main" id="{2CC4C6CD-3931-4420-CD38-4B1EF5E983FD}"/>
                    </a:ext>
                  </a:extLst>
                </p:cNvPr>
                <p:cNvSpPr txBox="1"/>
                <p:nvPr/>
              </p:nvSpPr>
              <p:spPr>
                <a:xfrm>
                  <a:off x="5321407" y="2190059"/>
                  <a:ext cx="742697" cy="50300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6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8</m:t>
                        </m:r>
                        <m:r>
                          <a:rPr lang="en-GB" sz="36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𝑔</m:t>
                        </m:r>
                      </m:oMath>
                    </m:oMathPara>
                  </a14:m>
                  <a:endParaRPr lang="en-GB" sz="36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26" name="TextBox 25">
                  <a:extLst>
                    <a:ext uri="{FF2B5EF4-FFF2-40B4-BE49-F238E27FC236}">
                      <a16:creationId xmlns:a16="http://schemas.microsoft.com/office/drawing/2014/main" id="{3EAFDEBE-E512-42BC-B647-6F9559AE057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321407" y="2190059"/>
                  <a:ext cx="742697" cy="503005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27" name="Straight Arrow Connector 26">
              <a:extLst>
                <a:ext uri="{FF2B5EF4-FFF2-40B4-BE49-F238E27FC236}">
                  <a16:creationId xmlns:a16="http://schemas.microsoft.com/office/drawing/2014/main" id="{17B6C34B-E957-FE4F-3D39-B93FA78565B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666547" y="1833957"/>
              <a:ext cx="833" cy="392074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A3639477-AD76-4537-6BB1-B546BC792448}"/>
              </a:ext>
            </a:extLst>
          </p:cNvPr>
          <p:cNvCxnSpPr>
            <a:cxnSpLocks/>
          </p:cNvCxnSpPr>
          <p:nvPr/>
        </p:nvCxnSpPr>
        <p:spPr>
          <a:xfrm flipV="1">
            <a:off x="5088844" y="2047885"/>
            <a:ext cx="12236" cy="1533038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740458EA-B5EF-9584-69B7-70E4656AACB9}"/>
                  </a:ext>
                </a:extLst>
              </p:cNvPr>
              <p:cNvSpPr txBox="1"/>
              <p:nvPr/>
            </p:nvSpPr>
            <p:spPr>
              <a:xfrm>
                <a:off x="3353542" y="3600993"/>
                <a:ext cx="2742458" cy="57394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10</m:t>
                      </m:r>
                      <m:func>
                        <m:funcPr>
                          <m:ctrlPr>
                            <a:rPr lang="en-GB" sz="280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2800" b="0" i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GB" sz="28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30</m:t>
                          </m:r>
                          <m:r>
                            <a:rPr lang="en-GB" sz="28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=5</m:t>
                          </m:r>
                          <m:rad>
                            <m:radPr>
                              <m:degHide m:val="on"/>
                              <m:ctrlPr>
                                <a:rPr lang="en-GB" sz="2800" i="1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2800" i="1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rad>
                        </m:e>
                      </m:func>
                    </m:oMath>
                  </m:oMathPara>
                </a14:m>
                <a:endParaRPr lang="en-GB" sz="28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740458EA-B5EF-9584-69B7-70E4656AACB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3542" y="3600993"/>
                <a:ext cx="2742458" cy="57394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7B172593-F82F-C7B7-91E0-1A23CFC238D4}"/>
                  </a:ext>
                </a:extLst>
              </p:cNvPr>
              <p:cNvSpPr txBox="1"/>
              <p:nvPr/>
            </p:nvSpPr>
            <p:spPr>
              <a:xfrm>
                <a:off x="6740131" y="4561553"/>
                <a:ext cx="4537046" cy="91788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80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  <m:rad>
                        <m:radPr>
                          <m:degHide m:val="on"/>
                          <m:ctrlPr>
                            <a:rPr lang="en-GB" sz="48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48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</m:rad>
                      <m:r>
                        <a:rPr lang="en-GB" sz="4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48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kumimoji="0" lang="en-GB" sz="4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=8</m:t>
                      </m:r>
                      <m:r>
                        <a:rPr kumimoji="0" lang="en-GB" sz="4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kumimoji="0" lang="en-GB" sz="48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7B172593-F82F-C7B7-91E0-1A23CFC238D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40131" y="4561553"/>
                <a:ext cx="4537046" cy="91788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C241B0F9-4856-62EC-9494-551CF465DCE4}"/>
                  </a:ext>
                </a:extLst>
              </p:cNvPr>
              <p:cNvSpPr txBox="1"/>
              <p:nvPr/>
            </p:nvSpPr>
            <p:spPr>
              <a:xfrm>
                <a:off x="8660954" y="5663363"/>
                <a:ext cx="3145743" cy="8309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𝑎</m:t>
                      </m:r>
                      <m:r>
                        <a:rPr kumimoji="0" lang="en-GB" sz="4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=0.708</m:t>
                      </m:r>
                    </m:oMath>
                  </m:oMathPara>
                </a14:m>
                <a:endParaRPr kumimoji="0" lang="en-GB" sz="480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C241B0F9-4856-62EC-9494-551CF465DCE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60954" y="5663363"/>
                <a:ext cx="3145743" cy="830997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" name="Straight Arrow Connector 1">
            <a:extLst>
              <a:ext uri="{FF2B5EF4-FFF2-40B4-BE49-F238E27FC236}">
                <a16:creationId xmlns:a16="http://schemas.microsoft.com/office/drawing/2014/main" id="{572CAB3F-E6D4-F75D-D108-C8F9F9B8ABF1}"/>
              </a:ext>
            </a:extLst>
          </p:cNvPr>
          <p:cNvCxnSpPr>
            <a:cxnSpLocks/>
          </p:cNvCxnSpPr>
          <p:nvPr/>
        </p:nvCxnSpPr>
        <p:spPr>
          <a:xfrm flipH="1">
            <a:off x="1276124" y="3141222"/>
            <a:ext cx="842707" cy="7776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1457A6C6-9425-5778-0A89-1E5E2C9743E5}"/>
                  </a:ext>
                </a:extLst>
              </p:cNvPr>
              <p:cNvSpPr txBox="1"/>
              <p:nvPr/>
            </p:nvSpPr>
            <p:spPr>
              <a:xfrm>
                <a:off x="405260" y="2801140"/>
                <a:ext cx="870085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i="1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GB" sz="3600" i="1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𝑁</m:t>
                      </m:r>
                    </m:oMath>
                  </m:oMathPara>
                </a14:m>
                <a:endParaRPr lang="en-GB" sz="36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1457A6C6-9425-5778-0A89-1E5E2C9743E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5260" y="2801140"/>
                <a:ext cx="870085" cy="646331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>
            <a:extLst>
              <a:ext uri="{FF2B5EF4-FFF2-40B4-BE49-F238E27FC236}">
                <a16:creationId xmlns:a16="http://schemas.microsoft.com/office/drawing/2014/main" id="{E4B3A474-B286-1595-F853-D4C8CC56DDBA}"/>
              </a:ext>
            </a:extLst>
          </p:cNvPr>
          <p:cNvSpPr txBox="1"/>
          <p:nvPr/>
        </p:nvSpPr>
        <p:spPr>
          <a:xfrm>
            <a:off x="967385" y="325103"/>
            <a:ext cx="10369152" cy="769441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GB" sz="4400" b="1" dirty="0"/>
              <a:t>b) </a:t>
            </a:r>
            <a:r>
              <a:rPr lang="en-GB" sz="4400" dirty="0"/>
              <a:t>what is the acceleration of the particle?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CB259E4A-D98D-8D05-AC29-1A83A270E24D}"/>
                  </a:ext>
                </a:extLst>
              </p:cNvPr>
              <p:cNvSpPr txBox="1"/>
              <p:nvPr/>
            </p:nvSpPr>
            <p:spPr>
              <a:xfrm>
                <a:off x="7536160" y="3372705"/>
                <a:ext cx="3888432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sz="54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540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↔</m:t>
                          </m:r>
                        </m:e>
                      </m:d>
                      <m:r>
                        <a:rPr lang="en-GB" sz="5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𝐹</m:t>
                      </m:r>
                      <m:r>
                        <a:rPr lang="en-GB" sz="5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5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𝑚𝑎</m:t>
                      </m:r>
                    </m:oMath>
                  </m:oMathPara>
                </a14:m>
                <a:endParaRPr lang="en-GB" sz="5400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CB259E4A-D98D-8D05-AC29-1A83A270E24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36160" y="3372705"/>
                <a:ext cx="3888432" cy="923330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3F016624-C442-E0FE-7AFD-0C8D980EDC68}"/>
              </a:ext>
            </a:extLst>
          </p:cNvPr>
          <p:cNvCxnSpPr>
            <a:cxnSpLocks/>
          </p:cNvCxnSpPr>
          <p:nvPr/>
        </p:nvCxnSpPr>
        <p:spPr>
          <a:xfrm>
            <a:off x="3449196" y="3580923"/>
            <a:ext cx="1663453" cy="0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403621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/>
      <p:bldP spid="3" grpId="0"/>
      <p:bldP spid="5" grpId="0"/>
      <p:bldP spid="1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3E00AF77-9DD3-4137-8C88-22E3BD64A714}"/>
                  </a:ext>
                </a:extLst>
              </p:cNvPr>
              <p:cNvSpPr txBox="1"/>
              <p:nvPr/>
            </p:nvSpPr>
            <p:spPr>
              <a:xfrm>
                <a:off x="263352" y="210424"/>
                <a:ext cx="11665296" cy="6186309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3600" dirty="0"/>
                  <a:t>Two forces </a:t>
                </a:r>
                <a14:m>
                  <m:oMath xmlns:m="http://schemas.openxmlformats.org/officeDocument/2006/math">
                    <m:r>
                      <a:rPr lang="en-GB" sz="3600" i="1">
                        <a:latin typeface="Cambria Math" panose="02040503050406030204" pitchFamily="18" charset="0"/>
                      </a:rPr>
                      <m:t>𝑃</m:t>
                    </m:r>
                  </m:oMath>
                </a14:m>
                <a:r>
                  <a:rPr lang="en-GB" sz="3600" dirty="0"/>
                  <a:t> and </a:t>
                </a:r>
                <a14:m>
                  <m:oMath xmlns:m="http://schemas.openxmlformats.org/officeDocument/2006/math">
                    <m:r>
                      <a:rPr lang="en-GB" sz="3600" i="1">
                        <a:latin typeface="Cambria Math" panose="02040503050406030204" pitchFamily="18" charset="0"/>
                      </a:rPr>
                      <m:t>𝑄</m:t>
                    </m:r>
                  </m:oMath>
                </a14:m>
                <a:r>
                  <a:rPr lang="en-GB" sz="3600" dirty="0"/>
                  <a:t> act on a particle as shown. </a:t>
                </a:r>
              </a:p>
              <a:p>
                <a:pPr algn="ctr"/>
                <a:endParaRPr lang="en-GB" sz="3600" i="1" dirty="0">
                  <a:latin typeface="Cambria Math" panose="02040503050406030204" pitchFamily="18" charset="0"/>
                </a:endParaRPr>
              </a:p>
              <a:p>
                <a:pPr algn="ctr"/>
                <a:endParaRPr lang="en-GB" sz="3600" i="1" dirty="0">
                  <a:latin typeface="Cambria Math" panose="02040503050406030204" pitchFamily="18" charset="0"/>
                </a:endParaRPr>
              </a:p>
              <a:p>
                <a:pPr algn="ctr"/>
                <a:endParaRPr lang="en-GB" sz="3600" i="1" dirty="0">
                  <a:latin typeface="Cambria Math" panose="02040503050406030204" pitchFamily="18" charset="0"/>
                </a:endParaRPr>
              </a:p>
              <a:p>
                <a:pPr algn="ctr"/>
                <a:endParaRPr lang="en-GB" sz="3600" i="1" dirty="0">
                  <a:latin typeface="Cambria Math" panose="02040503050406030204" pitchFamily="18" charset="0"/>
                </a:endParaRPr>
              </a:p>
              <a:p>
                <a:pPr algn="ctr"/>
                <a:endParaRPr lang="en-GB" sz="3600" i="1" dirty="0">
                  <a:latin typeface="Cambria Math" panose="02040503050406030204" pitchFamily="18" charset="0"/>
                </a:endParaRPr>
              </a:p>
              <a:p>
                <a:pPr algn="ctr"/>
                <a:endParaRPr lang="en-GB" sz="3600" i="1" dirty="0">
                  <a:latin typeface="Cambria Math" panose="02040503050406030204" pitchFamily="18" charset="0"/>
                </a:endParaRPr>
              </a:p>
              <a:p>
                <a:pPr algn="ctr"/>
                <a:endParaRPr lang="en-GB" sz="3600" i="1" dirty="0">
                  <a:latin typeface="Cambria Math" panose="02040503050406030204" pitchFamily="18" charset="0"/>
                </a:endParaRPr>
              </a:p>
              <a:p>
                <a:pPr algn="ctr"/>
                <a:endParaRPr lang="en-GB" sz="3600" i="1" dirty="0">
                  <a:latin typeface="Cambria Math" panose="02040503050406030204" pitchFamily="18" charset="0"/>
                </a:endParaRPr>
              </a:p>
              <a:p>
                <a:pPr algn="ctr"/>
                <a14:m>
                  <m:oMath xmlns:m="http://schemas.openxmlformats.org/officeDocument/2006/math">
                    <m:r>
                      <a:rPr lang="en-GB" sz="3600" i="1">
                        <a:latin typeface="Cambria Math" panose="02040503050406030204" pitchFamily="18" charset="0"/>
                      </a:rPr>
                      <m:t>𝑃</m:t>
                    </m:r>
                  </m:oMath>
                </a14:m>
                <a:r>
                  <a:rPr lang="en-GB" sz="3600" dirty="0"/>
                  <a:t> has a magnitude of </a:t>
                </a:r>
                <a14:m>
                  <m:oMath xmlns:m="http://schemas.openxmlformats.org/officeDocument/2006/math">
                    <m:r>
                      <a:rPr lang="en-GB" sz="3600" i="1">
                        <a:latin typeface="Cambria Math" panose="02040503050406030204" pitchFamily="18" charset="0"/>
                      </a:rPr>
                      <m:t>10</m:t>
                    </m:r>
                  </m:oMath>
                </a14:m>
                <a:r>
                  <a:rPr lang="en-GB" sz="3600" dirty="0">
                    <a:latin typeface="+mj-lt"/>
                  </a:rPr>
                  <a:t>N</a:t>
                </a:r>
                <a:r>
                  <a:rPr lang="en-GB" sz="3600" dirty="0"/>
                  <a:t> and </a:t>
                </a:r>
                <a14:m>
                  <m:oMath xmlns:m="http://schemas.openxmlformats.org/officeDocument/2006/math">
                    <m:r>
                      <a:rPr lang="en-GB" sz="3600" i="1">
                        <a:latin typeface="Cambria Math" panose="02040503050406030204" pitchFamily="18" charset="0"/>
                      </a:rPr>
                      <m:t>𝑄</m:t>
                    </m:r>
                  </m:oMath>
                </a14:m>
                <a:r>
                  <a:rPr lang="en-GB" sz="3600" dirty="0"/>
                  <a:t> has a magnitude of 8N. </a:t>
                </a:r>
              </a:p>
              <a:p>
                <a:pPr algn="ctr"/>
                <a:r>
                  <a:rPr lang="en-GB" sz="3600" dirty="0"/>
                  <a:t>Work out the magnitude and direction of the resultant force.</a:t>
                </a: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3E00AF77-9DD3-4137-8C88-22E3BD64A71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352" y="210424"/>
                <a:ext cx="11665296" cy="6186309"/>
              </a:xfrm>
              <a:prstGeom prst="rect">
                <a:avLst/>
              </a:prstGeom>
              <a:blipFill>
                <a:blip r:embed="rId2"/>
                <a:stretch>
                  <a:fillRect b="-758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3" name="Picture 32"/>
          <p:cNvPicPr>
            <a:picLocks noChangeAspect="1"/>
          </p:cNvPicPr>
          <p:nvPr/>
        </p:nvPicPr>
        <p:blipFill rotWithShape="1">
          <a:blip r:embed="rId3"/>
          <a:srcRect t="14026" r="62459" b="15118"/>
          <a:stretch>
            <a:fillRect/>
          </a:stretch>
        </p:blipFill>
        <p:spPr>
          <a:xfrm>
            <a:off x="3719736" y="908720"/>
            <a:ext cx="4464496" cy="4320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33477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5799FC-36BE-E6CA-8E7E-FDE1FE0DFC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448FF4D1-E2EF-CB3B-9488-EB97AFAC3303}"/>
                  </a:ext>
                </a:extLst>
              </p:cNvPr>
              <p:cNvSpPr txBox="1"/>
              <p:nvPr/>
            </p:nvSpPr>
            <p:spPr>
              <a:xfrm>
                <a:off x="1127448" y="166251"/>
                <a:ext cx="9793088" cy="1384995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2800" dirty="0"/>
                  <a:t>Two forces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𝑃</m:t>
                    </m:r>
                  </m:oMath>
                </a14:m>
                <a:r>
                  <a:rPr lang="en-GB" sz="2800" dirty="0"/>
                  <a:t> and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𝑄</m:t>
                    </m:r>
                  </m:oMath>
                </a14:m>
                <a:r>
                  <a:rPr lang="en-GB" sz="2800" dirty="0"/>
                  <a:t> act on a particle as shown. </a:t>
                </a:r>
                <a:endParaRPr lang="en-GB" sz="2800" i="1" dirty="0">
                  <a:latin typeface="Cambria Math" panose="02040503050406030204" pitchFamily="18" charset="0"/>
                </a:endParaRPr>
              </a:p>
              <a:p>
                <a:pPr algn="ctr"/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𝑃</m:t>
                    </m:r>
                  </m:oMath>
                </a14:m>
                <a:r>
                  <a:rPr lang="en-GB" sz="2800" dirty="0"/>
                  <a:t> has a magnitude of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10</m:t>
                    </m:r>
                  </m:oMath>
                </a14:m>
                <a:r>
                  <a:rPr lang="en-GB" sz="2800" dirty="0">
                    <a:latin typeface="+mj-lt"/>
                  </a:rPr>
                  <a:t>N</a:t>
                </a:r>
                <a:r>
                  <a:rPr lang="en-GB" sz="2800" dirty="0"/>
                  <a:t> and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𝑄</m:t>
                    </m:r>
                  </m:oMath>
                </a14:m>
                <a:r>
                  <a:rPr lang="en-GB" sz="2800" dirty="0"/>
                  <a:t> has a magnitude of 8N. </a:t>
                </a:r>
              </a:p>
              <a:p>
                <a:pPr algn="ctr"/>
                <a:r>
                  <a:rPr lang="en-GB" sz="2800" dirty="0"/>
                  <a:t>Work out the magnitude and direction of the resultant force.</a:t>
                </a: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448FF4D1-E2EF-CB3B-9488-EB97AFAC330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7448" y="166251"/>
                <a:ext cx="9793088" cy="1384995"/>
              </a:xfrm>
              <a:prstGeom prst="rect">
                <a:avLst/>
              </a:prstGeom>
              <a:blipFill>
                <a:blip r:embed="rId2"/>
                <a:stretch>
                  <a:fillRect b="-5534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8A1ACE83-4461-BBA6-4BC6-AC4431AF4843}"/>
                  </a:ext>
                </a:extLst>
              </p:cNvPr>
              <p:cNvSpPr txBox="1"/>
              <p:nvPr/>
            </p:nvSpPr>
            <p:spPr>
              <a:xfrm>
                <a:off x="6912538" y="4882449"/>
                <a:ext cx="4400145" cy="77861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GB" sz="36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3600" i="1">
                                  <a:latin typeface="Cambria Math" panose="02040503050406030204" pitchFamily="18" charset="0"/>
                                </a:rPr>
                                <m:t>13.999</m:t>
                              </m:r>
                            </m:e>
                            <m:sup>
                              <m:r>
                                <a:rPr lang="en-GB" sz="36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GB" sz="36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3600" i="1">
                                  <a:latin typeface="Cambria Math" panose="02040503050406030204" pitchFamily="18" charset="0"/>
                                </a:rPr>
                                <m:t>3.071</m:t>
                              </m:r>
                            </m:e>
                            <m:sup>
                              <m:r>
                                <a:rPr lang="en-GB" sz="36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</m:oMath>
                  </m:oMathPara>
                </a14:m>
                <a:endParaRPr lang="en-GB" sz="3600" b="1" dirty="0"/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8A1ACE83-4461-BBA6-4BC6-AC4431AF484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12538" y="4882449"/>
                <a:ext cx="4400145" cy="77861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3" name="Picture 32">
            <a:extLst>
              <a:ext uri="{FF2B5EF4-FFF2-40B4-BE49-F238E27FC236}">
                <a16:creationId xmlns:a16="http://schemas.microsoft.com/office/drawing/2014/main" id="{158149A8-4920-1950-B511-575CDC99417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1664" r="62459" b="15118"/>
          <a:stretch/>
        </p:blipFill>
        <p:spPr>
          <a:xfrm>
            <a:off x="1086461" y="2065961"/>
            <a:ext cx="2736304" cy="2736304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BF65550A-9DAD-7F64-2D49-974AD86B94E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53423" b="21680"/>
          <a:stretch/>
        </p:blipFill>
        <p:spPr>
          <a:xfrm>
            <a:off x="3794419" y="4747744"/>
            <a:ext cx="2314222" cy="1532216"/>
          </a:xfrm>
          <a:prstGeom prst="rect">
            <a:avLst/>
          </a:prstGeom>
        </p:spPr>
      </p:pic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D92E96FA-FB0A-E845-4666-E8615895B5F5}"/>
              </a:ext>
            </a:extLst>
          </p:cNvPr>
          <p:cNvCxnSpPr>
            <a:cxnSpLocks/>
          </p:cNvCxnSpPr>
          <p:nvPr/>
        </p:nvCxnSpPr>
        <p:spPr>
          <a:xfrm flipV="1">
            <a:off x="1127448" y="3284984"/>
            <a:ext cx="2616666" cy="291975"/>
          </a:xfrm>
          <a:prstGeom prst="straightConnector1">
            <a:avLst/>
          </a:prstGeom>
          <a:ln w="5715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A82CF30A-C954-3CD5-1342-4F0504F152F2}"/>
              </a:ext>
            </a:extLst>
          </p:cNvPr>
          <p:cNvSpPr txBox="1"/>
          <p:nvPr/>
        </p:nvSpPr>
        <p:spPr>
          <a:xfrm>
            <a:off x="4552811" y="6129316"/>
            <a:ext cx="122413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+mn-cs"/>
              </a:rPr>
              <a:t>13.999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CDA909D-7BCB-FF6B-BD5C-FAF7FF8893E4}"/>
              </a:ext>
            </a:extLst>
          </p:cNvPr>
          <p:cNvSpPr txBox="1"/>
          <p:nvPr/>
        </p:nvSpPr>
        <p:spPr>
          <a:xfrm>
            <a:off x="5994042" y="5380999"/>
            <a:ext cx="89325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400" dirty="0"/>
              <a:t>3.071</a:t>
            </a:r>
          </a:p>
        </p:txBody>
      </p:sp>
      <p:cxnSp>
        <p:nvCxnSpPr>
          <p:cNvPr id="2" name="Straight Arrow Connector 1">
            <a:extLst>
              <a:ext uri="{FF2B5EF4-FFF2-40B4-BE49-F238E27FC236}">
                <a16:creationId xmlns:a16="http://schemas.microsoft.com/office/drawing/2014/main" id="{C6475869-0288-45D8-E6BD-A55D40C7224D}"/>
              </a:ext>
            </a:extLst>
          </p:cNvPr>
          <p:cNvCxnSpPr>
            <a:cxnSpLocks/>
          </p:cNvCxnSpPr>
          <p:nvPr/>
        </p:nvCxnSpPr>
        <p:spPr>
          <a:xfrm>
            <a:off x="1108883" y="3597008"/>
            <a:ext cx="2327804" cy="1060071"/>
          </a:xfrm>
          <a:prstGeom prst="straightConnector1">
            <a:avLst/>
          </a:prstGeom>
          <a:ln w="571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2B5556BF-A394-AD50-9E00-8219E23CDA42}"/>
              </a:ext>
            </a:extLst>
          </p:cNvPr>
          <p:cNvCxnSpPr>
            <a:cxnSpLocks/>
          </p:cNvCxnSpPr>
          <p:nvPr/>
        </p:nvCxnSpPr>
        <p:spPr>
          <a:xfrm flipV="1">
            <a:off x="1132431" y="2280815"/>
            <a:ext cx="1656184" cy="1296144"/>
          </a:xfrm>
          <a:prstGeom prst="straightConnector1">
            <a:avLst/>
          </a:prstGeom>
          <a:ln w="571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D86C55F1-99CF-5CC3-DE58-D72B9FC8C8A5}"/>
                  </a:ext>
                </a:extLst>
              </p:cNvPr>
              <p:cNvSpPr txBox="1"/>
              <p:nvPr/>
            </p:nvSpPr>
            <p:spPr>
              <a:xfrm>
                <a:off x="5152239" y="1935826"/>
                <a:ext cx="4176464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10 </m:t>
                      </m:r>
                      <m:r>
                        <a:rPr lang="en-GB" sz="3200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𝑠𝑖𝑛</m:t>
                      </m:r>
                      <m:r>
                        <a:rPr lang="en-GB" sz="3200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 45−8 </m:t>
                      </m:r>
                      <m:r>
                        <a:rPr lang="en-GB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𝑠𝑖𝑛</m:t>
                      </m:r>
                      <m:r>
                        <a:rPr lang="en-GB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 30=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D86C55F1-99CF-5CC3-DE58-D72B9FC8C8A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52239" y="1935826"/>
                <a:ext cx="4176464" cy="58477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0A147995-2E7D-67AB-0E49-32AC6AE31C70}"/>
                  </a:ext>
                </a:extLst>
              </p:cNvPr>
              <p:cNvSpPr txBox="1"/>
              <p:nvPr/>
            </p:nvSpPr>
            <p:spPr>
              <a:xfrm>
                <a:off x="9227257" y="1944926"/>
                <a:ext cx="1368152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3.071</m:t>
                      </m:r>
                    </m:oMath>
                  </m:oMathPara>
                </a14:m>
                <a:endParaRPr lang="en-GB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0A147995-2E7D-67AB-0E49-32AC6AE31C7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27257" y="1944926"/>
                <a:ext cx="1368152" cy="58477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D82292E3-5031-1D89-5BE2-85C30DFAD067}"/>
                  </a:ext>
                </a:extLst>
              </p:cNvPr>
              <p:cNvSpPr txBox="1"/>
              <p:nvPr/>
            </p:nvSpPr>
            <p:spPr>
              <a:xfrm>
                <a:off x="5224247" y="2852192"/>
                <a:ext cx="4327354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10 </m:t>
                      </m:r>
                      <m:r>
                        <a:rPr lang="en-GB" sz="3200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𝑐𝑜𝑠</m:t>
                      </m:r>
                      <m:r>
                        <a:rPr lang="en-GB" sz="3200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 45+8 </m:t>
                      </m:r>
                      <m:r>
                        <a:rPr lang="en-GB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𝑐𝑜𝑠</m:t>
                      </m:r>
                      <m:r>
                        <a:rPr lang="en-GB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 30=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D82292E3-5031-1D89-5BE2-85C30DFAD0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24247" y="2852192"/>
                <a:ext cx="4327354" cy="58477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A3AF9812-706B-E2BC-DF9B-5B3D8C3631B5}"/>
                  </a:ext>
                </a:extLst>
              </p:cNvPr>
              <p:cNvSpPr txBox="1"/>
              <p:nvPr/>
            </p:nvSpPr>
            <p:spPr>
              <a:xfrm>
                <a:off x="9328703" y="2878062"/>
                <a:ext cx="1584176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13.999</m:t>
                      </m:r>
                    </m:oMath>
                  </m:oMathPara>
                </a14:m>
                <a:endParaRPr lang="en-GB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A3AF9812-706B-E2BC-DF9B-5B3D8C3631B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8703" y="2878062"/>
                <a:ext cx="1584176" cy="58477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5AD26F71-615A-F3D7-9FDF-B63796C4C8BA}"/>
                  </a:ext>
                </a:extLst>
              </p:cNvPr>
              <p:cNvSpPr txBox="1"/>
              <p:nvPr/>
            </p:nvSpPr>
            <p:spPr>
              <a:xfrm>
                <a:off x="7240471" y="5806150"/>
                <a:ext cx="2105710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GB" sz="3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𝟏𝟒</m:t>
                      </m:r>
                      <m:r>
                        <a:rPr kumimoji="0" lang="en-GB" sz="3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.</m:t>
                      </m:r>
                      <m:r>
                        <a:rPr kumimoji="0" lang="en-GB" sz="3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𝟑</m:t>
                      </m:r>
                      <m:r>
                        <a:rPr kumimoji="0" lang="en-GB" sz="3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</m:t>
                      </m:r>
                      <m:r>
                        <a:rPr kumimoji="0" lang="en-GB" sz="3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𝑵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5AD26F71-615A-F3D7-9FDF-B63796C4C8B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40471" y="5806150"/>
                <a:ext cx="2105710" cy="646331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2" name="TextBox 31">
            <a:extLst>
              <a:ext uri="{FF2B5EF4-FFF2-40B4-BE49-F238E27FC236}">
                <a16:creationId xmlns:a16="http://schemas.microsoft.com/office/drawing/2014/main" id="{0EF377F7-A5A0-43A2-E745-F23FD6E47675}"/>
              </a:ext>
            </a:extLst>
          </p:cNvPr>
          <p:cNvSpPr txBox="1"/>
          <p:nvPr/>
        </p:nvSpPr>
        <p:spPr>
          <a:xfrm>
            <a:off x="4320179" y="3865116"/>
            <a:ext cx="1919837" cy="523220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800" b="1" dirty="0">
                <a:solidFill>
                  <a:schemeClr val="bg1"/>
                </a:solidFill>
                <a:latin typeface="Calibri"/>
              </a:rPr>
              <a:t>Magnitude</a:t>
            </a: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endParaRPr kumimoji="0" lang="en-GB" sz="2800" b="0" i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mbria Math" panose="02040503050406030204" pitchFamily="18" charset="0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EE2EBA9B-89CE-9530-947B-66D2D0EAC696}"/>
                  </a:ext>
                </a:extLst>
              </p:cNvPr>
              <p:cNvSpPr txBox="1"/>
              <p:nvPr/>
            </p:nvSpPr>
            <p:spPr>
              <a:xfrm>
                <a:off x="4120015" y="2795552"/>
                <a:ext cx="1177902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sz="40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40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↔</m:t>
                          </m:r>
                        </m:e>
                      </m:d>
                    </m:oMath>
                  </m:oMathPara>
                </a14:m>
                <a:endParaRPr lang="en-GB" sz="40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EE2EBA9B-89CE-9530-947B-66D2D0EAC69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20015" y="2795552"/>
                <a:ext cx="1177902" cy="707886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200173DD-4176-3A88-528C-4A21424EAFB5}"/>
                  </a:ext>
                </a:extLst>
              </p:cNvPr>
              <p:cNvSpPr txBox="1"/>
              <p:nvPr/>
            </p:nvSpPr>
            <p:spPr>
              <a:xfrm>
                <a:off x="4219337" y="1815764"/>
                <a:ext cx="987093" cy="7694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sz="44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44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↕</m:t>
                          </m:r>
                        </m:e>
                      </m:d>
                    </m:oMath>
                  </m:oMathPara>
                </a14:m>
                <a:endParaRPr lang="en-GB" sz="4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200173DD-4176-3A88-528C-4A21424EAFB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19337" y="1815764"/>
                <a:ext cx="987093" cy="769441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33AFC2A1-6368-DB91-B838-605AE1C0940C}"/>
              </a:ext>
            </a:extLst>
          </p:cNvPr>
          <p:cNvCxnSpPr>
            <a:cxnSpLocks/>
          </p:cNvCxnSpPr>
          <p:nvPr/>
        </p:nvCxnSpPr>
        <p:spPr>
          <a:xfrm flipV="1">
            <a:off x="4094348" y="4885010"/>
            <a:ext cx="1857636" cy="1176301"/>
          </a:xfrm>
          <a:prstGeom prst="straightConnector1">
            <a:avLst/>
          </a:prstGeom>
          <a:ln w="5715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98224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13" grpId="0"/>
      <p:bldP spid="15" grpId="0"/>
      <p:bldP spid="11" grpId="0"/>
      <p:bldP spid="14" grpId="0"/>
      <p:bldP spid="21" grpId="0"/>
      <p:bldP spid="23" grpId="0"/>
      <p:bldP spid="29" grpId="0"/>
      <p:bldP spid="32" grpId="0" animBg="1"/>
      <p:bldP spid="5" grpId="0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28F2F7-03A8-0868-D013-417B7647C9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FBCA23D-6F5A-4099-9DE1-3A596839DCD6}"/>
                  </a:ext>
                </a:extLst>
              </p:cNvPr>
              <p:cNvSpPr txBox="1"/>
              <p:nvPr/>
            </p:nvSpPr>
            <p:spPr>
              <a:xfrm>
                <a:off x="1127448" y="166251"/>
                <a:ext cx="9793088" cy="1384995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2800" dirty="0"/>
                  <a:t>Two forces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𝑃</m:t>
                    </m:r>
                  </m:oMath>
                </a14:m>
                <a:r>
                  <a:rPr lang="en-GB" sz="2800" dirty="0"/>
                  <a:t> and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𝑄</m:t>
                    </m:r>
                  </m:oMath>
                </a14:m>
                <a:r>
                  <a:rPr lang="en-GB" sz="2800" dirty="0"/>
                  <a:t> act on a particle as shown. </a:t>
                </a:r>
                <a:endParaRPr lang="en-GB" sz="2800" i="1" dirty="0">
                  <a:latin typeface="Cambria Math" panose="02040503050406030204" pitchFamily="18" charset="0"/>
                </a:endParaRPr>
              </a:p>
              <a:p>
                <a:pPr algn="ctr"/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𝑃</m:t>
                    </m:r>
                  </m:oMath>
                </a14:m>
                <a:r>
                  <a:rPr lang="en-GB" sz="2800" dirty="0"/>
                  <a:t> has a magnitude of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10</m:t>
                    </m:r>
                  </m:oMath>
                </a14:m>
                <a:r>
                  <a:rPr lang="en-GB" sz="2800" dirty="0">
                    <a:latin typeface="+mj-lt"/>
                  </a:rPr>
                  <a:t>N</a:t>
                </a:r>
                <a:r>
                  <a:rPr lang="en-GB" sz="2800" dirty="0"/>
                  <a:t> and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𝑄</m:t>
                    </m:r>
                  </m:oMath>
                </a14:m>
                <a:r>
                  <a:rPr lang="en-GB" sz="2800" dirty="0"/>
                  <a:t> has a magnitude of 8N. </a:t>
                </a:r>
              </a:p>
              <a:p>
                <a:pPr algn="ctr"/>
                <a:r>
                  <a:rPr lang="en-GB" sz="2800" dirty="0"/>
                  <a:t>Work out the magnitude and direction of the resultant force.</a:t>
                </a: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FBCA23D-6F5A-4099-9DE1-3A596839DCD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7448" y="166251"/>
                <a:ext cx="9793088" cy="1384995"/>
              </a:xfrm>
              <a:prstGeom prst="rect">
                <a:avLst/>
              </a:prstGeom>
              <a:blipFill>
                <a:blip r:embed="rId2"/>
                <a:stretch>
                  <a:fillRect b="-5534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3" name="Picture 32">
            <a:extLst>
              <a:ext uri="{FF2B5EF4-FFF2-40B4-BE49-F238E27FC236}">
                <a16:creationId xmlns:a16="http://schemas.microsoft.com/office/drawing/2014/main" id="{5E56AB8B-30BE-FFBE-D44C-6B852C3091E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1664" r="62459" b="15118"/>
          <a:stretch/>
        </p:blipFill>
        <p:spPr>
          <a:xfrm>
            <a:off x="1086461" y="2065961"/>
            <a:ext cx="2736304" cy="2736304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8C48AD76-5461-762D-3231-12F8151A62D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53423" b="21680"/>
          <a:stretch/>
        </p:blipFill>
        <p:spPr>
          <a:xfrm>
            <a:off x="4219337" y="4719939"/>
            <a:ext cx="2314222" cy="1532216"/>
          </a:xfrm>
          <a:prstGeom prst="rect">
            <a:avLst/>
          </a:prstGeom>
        </p:spPr>
      </p:pic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B5F3C5C0-7499-718B-BF0F-1C8A98ACABE1}"/>
              </a:ext>
            </a:extLst>
          </p:cNvPr>
          <p:cNvCxnSpPr>
            <a:cxnSpLocks/>
          </p:cNvCxnSpPr>
          <p:nvPr/>
        </p:nvCxnSpPr>
        <p:spPr>
          <a:xfrm flipV="1">
            <a:off x="1127448" y="3284984"/>
            <a:ext cx="2616666" cy="291975"/>
          </a:xfrm>
          <a:prstGeom prst="straightConnector1">
            <a:avLst/>
          </a:prstGeom>
          <a:ln w="5715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58FB493F-080E-9C13-B0FC-0466C9FE010D}"/>
              </a:ext>
            </a:extLst>
          </p:cNvPr>
          <p:cNvSpPr txBox="1"/>
          <p:nvPr/>
        </p:nvSpPr>
        <p:spPr>
          <a:xfrm>
            <a:off x="4977729" y="6101511"/>
            <a:ext cx="122413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+mn-cs"/>
              </a:rPr>
              <a:t>13.999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4C117C7-555C-00CF-83E4-0DDB9C165FCD}"/>
              </a:ext>
            </a:extLst>
          </p:cNvPr>
          <p:cNvSpPr txBox="1"/>
          <p:nvPr/>
        </p:nvSpPr>
        <p:spPr>
          <a:xfrm>
            <a:off x="6418960" y="5353194"/>
            <a:ext cx="89325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400" dirty="0"/>
              <a:t>3.071</a:t>
            </a:r>
          </a:p>
        </p:txBody>
      </p:sp>
      <p:cxnSp>
        <p:nvCxnSpPr>
          <p:cNvPr id="2" name="Straight Arrow Connector 1">
            <a:extLst>
              <a:ext uri="{FF2B5EF4-FFF2-40B4-BE49-F238E27FC236}">
                <a16:creationId xmlns:a16="http://schemas.microsoft.com/office/drawing/2014/main" id="{7A150F5F-CB4E-9B03-BCA8-51D7E997115E}"/>
              </a:ext>
            </a:extLst>
          </p:cNvPr>
          <p:cNvCxnSpPr>
            <a:cxnSpLocks/>
          </p:cNvCxnSpPr>
          <p:nvPr/>
        </p:nvCxnSpPr>
        <p:spPr>
          <a:xfrm>
            <a:off x="1108883" y="3597008"/>
            <a:ext cx="2327804" cy="1060071"/>
          </a:xfrm>
          <a:prstGeom prst="straightConnector1">
            <a:avLst/>
          </a:prstGeom>
          <a:ln w="571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0296E7E4-5C99-F606-67DA-303D5C200103}"/>
              </a:ext>
            </a:extLst>
          </p:cNvPr>
          <p:cNvCxnSpPr>
            <a:cxnSpLocks/>
          </p:cNvCxnSpPr>
          <p:nvPr/>
        </p:nvCxnSpPr>
        <p:spPr>
          <a:xfrm flipV="1">
            <a:off x="1132431" y="2280815"/>
            <a:ext cx="1656184" cy="1296144"/>
          </a:xfrm>
          <a:prstGeom prst="straightConnector1">
            <a:avLst/>
          </a:prstGeom>
          <a:ln w="571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C3573AA6-26BA-174E-8AA8-4C24053CB8F4}"/>
                  </a:ext>
                </a:extLst>
              </p:cNvPr>
              <p:cNvSpPr txBox="1"/>
              <p:nvPr/>
            </p:nvSpPr>
            <p:spPr>
              <a:xfrm>
                <a:off x="5152239" y="1935826"/>
                <a:ext cx="4176464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10 </m:t>
                      </m:r>
                      <m:r>
                        <a:rPr lang="en-GB" sz="3200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𝑠𝑖𝑛</m:t>
                      </m:r>
                      <m:r>
                        <a:rPr lang="en-GB" sz="3200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 45−8 </m:t>
                      </m:r>
                      <m:r>
                        <a:rPr lang="en-GB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𝑠𝑖𝑛</m:t>
                      </m:r>
                      <m:r>
                        <a:rPr lang="en-GB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 30=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C3573AA6-26BA-174E-8AA8-4C24053CB8F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52239" y="1935826"/>
                <a:ext cx="4176464" cy="58477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7151785E-87B2-1244-5D79-11095A73B7A5}"/>
                  </a:ext>
                </a:extLst>
              </p:cNvPr>
              <p:cNvSpPr txBox="1"/>
              <p:nvPr/>
            </p:nvSpPr>
            <p:spPr>
              <a:xfrm>
                <a:off x="9227257" y="1944926"/>
                <a:ext cx="1368152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3.071</m:t>
                      </m:r>
                    </m:oMath>
                  </m:oMathPara>
                </a14:m>
                <a:endParaRPr lang="en-GB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7151785E-87B2-1244-5D79-11095A73B7A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27257" y="1944926"/>
                <a:ext cx="1368152" cy="58477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4BB33810-F12C-622A-DC37-9D111D7C9A0A}"/>
                  </a:ext>
                </a:extLst>
              </p:cNvPr>
              <p:cNvSpPr txBox="1"/>
              <p:nvPr/>
            </p:nvSpPr>
            <p:spPr>
              <a:xfrm>
                <a:off x="5224247" y="2852192"/>
                <a:ext cx="4327354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10 </m:t>
                      </m:r>
                      <m:r>
                        <a:rPr lang="en-GB" sz="3200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𝑐𝑜𝑠</m:t>
                      </m:r>
                      <m:r>
                        <a:rPr lang="en-GB" sz="3200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 45+8 </m:t>
                      </m:r>
                      <m:r>
                        <a:rPr lang="en-GB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𝑐𝑜𝑠</m:t>
                      </m:r>
                      <m:r>
                        <a:rPr lang="en-GB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 30=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4BB33810-F12C-622A-DC37-9D111D7C9A0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24247" y="2852192"/>
                <a:ext cx="4327354" cy="58477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D28BEC23-FA1B-6C00-0042-12AA77A8975C}"/>
                  </a:ext>
                </a:extLst>
              </p:cNvPr>
              <p:cNvSpPr txBox="1"/>
              <p:nvPr/>
            </p:nvSpPr>
            <p:spPr>
              <a:xfrm>
                <a:off x="9328703" y="2878062"/>
                <a:ext cx="1584176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13.999</m:t>
                      </m:r>
                    </m:oMath>
                  </m:oMathPara>
                </a14:m>
                <a:endParaRPr lang="en-GB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D28BEC23-FA1B-6C00-0042-12AA77A8975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8703" y="2878062"/>
                <a:ext cx="1584176" cy="58477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2" name="TextBox 31">
            <a:extLst>
              <a:ext uri="{FF2B5EF4-FFF2-40B4-BE49-F238E27FC236}">
                <a16:creationId xmlns:a16="http://schemas.microsoft.com/office/drawing/2014/main" id="{EC18EEA8-278C-D1D0-DE9E-6F81B400766C}"/>
              </a:ext>
            </a:extLst>
          </p:cNvPr>
          <p:cNvSpPr txBox="1"/>
          <p:nvPr/>
        </p:nvSpPr>
        <p:spPr>
          <a:xfrm>
            <a:off x="4320179" y="3865116"/>
            <a:ext cx="1919837" cy="523220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800" b="1" dirty="0">
                <a:solidFill>
                  <a:schemeClr val="bg1"/>
                </a:solidFill>
                <a:latin typeface="Calibri"/>
              </a:rPr>
              <a:t>Direction</a:t>
            </a: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endParaRPr kumimoji="0" lang="en-GB" sz="2800" b="0" i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mbria Math" panose="02040503050406030204" pitchFamily="18" charset="0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7DA458FA-C7CF-DE0F-9F54-9710D9A1F5C4}"/>
                  </a:ext>
                </a:extLst>
              </p:cNvPr>
              <p:cNvSpPr txBox="1"/>
              <p:nvPr/>
            </p:nvSpPr>
            <p:spPr>
              <a:xfrm>
                <a:off x="4120015" y="2795552"/>
                <a:ext cx="1177902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sz="40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40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↔</m:t>
                          </m:r>
                        </m:e>
                      </m:d>
                    </m:oMath>
                  </m:oMathPara>
                </a14:m>
                <a:endParaRPr lang="en-GB" sz="40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7DA458FA-C7CF-DE0F-9F54-9710D9A1F5C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20015" y="2795552"/>
                <a:ext cx="1177902" cy="707886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524A07C9-B2DC-B7A7-5074-08423F1287F5}"/>
                  </a:ext>
                </a:extLst>
              </p:cNvPr>
              <p:cNvSpPr txBox="1"/>
              <p:nvPr/>
            </p:nvSpPr>
            <p:spPr>
              <a:xfrm>
                <a:off x="4219337" y="1815764"/>
                <a:ext cx="987093" cy="7694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sz="44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44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↕</m:t>
                          </m:r>
                        </m:e>
                      </m:d>
                    </m:oMath>
                  </m:oMathPara>
                </a14:m>
                <a:endParaRPr lang="en-GB" sz="4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524A07C9-B2DC-B7A7-5074-08423F1287F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19337" y="1815764"/>
                <a:ext cx="987093" cy="769441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F1AF41DE-F831-B77C-5139-BAEBAA99DC21}"/>
              </a:ext>
            </a:extLst>
          </p:cNvPr>
          <p:cNvCxnSpPr>
            <a:cxnSpLocks/>
          </p:cNvCxnSpPr>
          <p:nvPr/>
        </p:nvCxnSpPr>
        <p:spPr>
          <a:xfrm flipV="1">
            <a:off x="4519266" y="4857205"/>
            <a:ext cx="1857636" cy="1176301"/>
          </a:xfrm>
          <a:prstGeom prst="straightConnector1">
            <a:avLst/>
          </a:prstGeom>
          <a:ln w="5715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1DBA028C-7D93-E52F-1796-19BD9FAF192F}"/>
                  </a:ext>
                </a:extLst>
              </p:cNvPr>
              <p:cNvSpPr txBox="1"/>
              <p:nvPr/>
            </p:nvSpPr>
            <p:spPr>
              <a:xfrm>
                <a:off x="7571381" y="4441035"/>
                <a:ext cx="3960440" cy="11988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i="1">
                          <a:latin typeface="Cambria Math" panose="02040503050406030204" pitchFamily="18" charset="0"/>
                        </a:rPr>
                        <m:t>𝜃</m:t>
                      </m:r>
                      <m:r>
                        <a:rPr lang="en-GB" sz="3200" i="1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GB" sz="32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GB" sz="3200">
                                  <a:latin typeface="Cambria Math" panose="02040503050406030204" pitchFamily="18" charset="0"/>
                                </a:rPr>
                                <m:t>tan</m:t>
                              </m:r>
                            </m:e>
                            <m:sup>
                              <m:r>
                                <a:rPr lang="en-GB" sz="3200" i="1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sup>
                          </m:sSup>
                        </m:fName>
                        <m:e>
                          <m:d>
                            <m:dPr>
                              <m:ctrlPr>
                                <a:rPr lang="en-GB" sz="32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GB" sz="32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GB" sz="3200" i="1">
                                      <a:latin typeface="Cambria Math" panose="02040503050406030204" pitchFamily="18" charset="0"/>
                                    </a:rPr>
                                    <m:t>3.071</m:t>
                                  </m:r>
                                </m:num>
                                <m:den>
                                  <m:r>
                                    <a:rPr lang="en-GB" sz="3200" i="1">
                                      <a:latin typeface="Cambria Math" panose="02040503050406030204" pitchFamily="18" charset="0"/>
                                    </a:rPr>
                                    <m:t>13.999</m:t>
                                  </m:r>
                                </m:den>
                              </m:f>
                            </m:e>
                          </m:d>
                        </m:e>
                      </m:func>
                    </m:oMath>
                  </m:oMathPara>
                </a14:m>
                <a:endParaRPr lang="en-GB" sz="4000" dirty="0"/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1DBA028C-7D93-E52F-1796-19BD9FAF192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71381" y="4441035"/>
                <a:ext cx="3960440" cy="1198854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733A68FD-1565-990F-94A2-2106E0A25744}"/>
                  </a:ext>
                </a:extLst>
              </p:cNvPr>
              <p:cNvSpPr txBox="1"/>
              <p:nvPr/>
            </p:nvSpPr>
            <p:spPr>
              <a:xfrm>
                <a:off x="7576012" y="5710222"/>
                <a:ext cx="2314222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i="1">
                          <a:latin typeface="Cambria Math" panose="02040503050406030204" pitchFamily="18" charset="0"/>
                        </a:rPr>
                        <m:t>𝜃</m:t>
                      </m:r>
                      <m:r>
                        <a:rPr kumimoji="0" lang="en-GB" sz="32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GB" sz="32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𝟏𝟐</m:t>
                      </m:r>
                      <m:r>
                        <a:rPr kumimoji="0" lang="en-GB" sz="32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.</m:t>
                      </m:r>
                      <m:r>
                        <a:rPr kumimoji="0" lang="en-GB" sz="32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𝟒</m:t>
                      </m:r>
                      <m:r>
                        <a:rPr kumimoji="0" lang="en-GB" sz="32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°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733A68FD-1565-990F-94A2-2106E0A2574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76012" y="5710222"/>
                <a:ext cx="2314222" cy="584775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680817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5" grpId="0"/>
      <p:bldP spid="24" grpId="0"/>
      <p:bldP spid="27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23697</TotalTime>
  <Words>332</Words>
  <Application>Microsoft Office PowerPoint</Application>
  <PresentationFormat>Widescreen</PresentationFormat>
  <Paragraphs>94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Calibri</vt:lpstr>
      <vt:lpstr>Cambria Math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RM plc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Frost J</dc:creator>
  <cp:lastModifiedBy>Stewart Gale</cp:lastModifiedBy>
  <cp:revision>890</cp:revision>
  <dcterms:created xsi:type="dcterms:W3CDTF">2013-02-28T07:36:55Z</dcterms:created>
  <dcterms:modified xsi:type="dcterms:W3CDTF">2025-11-12T06:11:15Z</dcterms:modified>
</cp:coreProperties>
</file>