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60" r:id="rId3"/>
    <p:sldId id="263" r:id="rId4"/>
    <p:sldId id="268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F6C1FD-4215-489D-B002-DBC0E9499C0E}" v="34" dt="2022-11-16T06:37:13.2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1F6C1FD-4215-489D-B002-DBC0E9499C0E}"/>
    <pc:docChg chg="undo custSel addSld delSld modSld sldOrd">
      <pc:chgData name="Stewart Gale" userId="3647ddd2-6040-41ae-a96d-232c23482af8" providerId="ADAL" clId="{21F6C1FD-4215-489D-B002-DBC0E9499C0E}" dt="2022-11-16T06:37:13.259" v="303"/>
      <pc:docMkLst>
        <pc:docMk/>
      </pc:docMkLst>
      <pc:sldChg chg="del">
        <pc:chgData name="Stewart Gale" userId="3647ddd2-6040-41ae-a96d-232c23482af8" providerId="ADAL" clId="{21F6C1FD-4215-489D-B002-DBC0E9499C0E}" dt="2022-01-24T10:17:38.813" v="21" actId="47"/>
        <pc:sldMkLst>
          <pc:docMk/>
          <pc:sldMk cId="531583443" sldId="256"/>
        </pc:sldMkLst>
      </pc:sldChg>
      <pc:sldChg chg="del">
        <pc:chgData name="Stewart Gale" userId="3647ddd2-6040-41ae-a96d-232c23482af8" providerId="ADAL" clId="{21F6C1FD-4215-489D-B002-DBC0E9499C0E}" dt="2022-01-24T10:17:56.153" v="24" actId="47"/>
        <pc:sldMkLst>
          <pc:docMk/>
          <pc:sldMk cId="3312646845" sldId="257"/>
        </pc:sldMkLst>
      </pc:sldChg>
      <pc:sldChg chg="del">
        <pc:chgData name="Stewart Gale" userId="3647ddd2-6040-41ae-a96d-232c23482af8" providerId="ADAL" clId="{21F6C1FD-4215-489D-B002-DBC0E9499C0E}" dt="2022-01-24T10:17:44.928" v="22" actId="47"/>
        <pc:sldMkLst>
          <pc:docMk/>
          <pc:sldMk cId="3775594849" sldId="258"/>
        </pc:sldMkLst>
      </pc:sldChg>
      <pc:sldChg chg="del">
        <pc:chgData name="Stewart Gale" userId="3647ddd2-6040-41ae-a96d-232c23482af8" providerId="ADAL" clId="{21F6C1FD-4215-489D-B002-DBC0E9499C0E}" dt="2022-01-24T10:17:45.447" v="23" actId="47"/>
        <pc:sldMkLst>
          <pc:docMk/>
          <pc:sldMk cId="2764007953" sldId="259"/>
        </pc:sldMkLst>
      </pc:sldChg>
      <pc:sldChg chg="addSp delSp modSp new mod ord">
        <pc:chgData name="Stewart Gale" userId="3647ddd2-6040-41ae-a96d-232c23482af8" providerId="ADAL" clId="{21F6C1FD-4215-489D-B002-DBC0E9499C0E}" dt="2022-01-24T10:18:19.794" v="30" actId="21"/>
        <pc:sldMkLst>
          <pc:docMk/>
          <pc:sldMk cId="803795634" sldId="261"/>
        </pc:sldMkLst>
        <pc:spChg chg="del">
          <ac:chgData name="Stewart Gale" userId="3647ddd2-6040-41ae-a96d-232c23482af8" providerId="ADAL" clId="{21F6C1FD-4215-489D-B002-DBC0E9499C0E}" dt="2022-01-24T10:16:41.093" v="1" actId="478"/>
          <ac:spMkLst>
            <pc:docMk/>
            <pc:sldMk cId="803795634" sldId="261"/>
            <ac:spMk id="2" creationId="{3FE7DE66-4F36-4D63-B379-30F73E7DD9A9}"/>
          </ac:spMkLst>
        </pc:spChg>
        <pc:spChg chg="del">
          <ac:chgData name="Stewart Gale" userId="3647ddd2-6040-41ae-a96d-232c23482af8" providerId="ADAL" clId="{21F6C1FD-4215-489D-B002-DBC0E9499C0E}" dt="2022-01-24T10:16:41.093" v="1" actId="478"/>
          <ac:spMkLst>
            <pc:docMk/>
            <pc:sldMk cId="803795634" sldId="261"/>
            <ac:spMk id="3" creationId="{535C6E2F-801D-473F-93F9-E522FF943809}"/>
          </ac:spMkLst>
        </pc:spChg>
        <pc:picChg chg="add mod modCrop">
          <ac:chgData name="Stewart Gale" userId="3647ddd2-6040-41ae-a96d-232c23482af8" providerId="ADAL" clId="{21F6C1FD-4215-489D-B002-DBC0E9499C0E}" dt="2022-01-24T10:17:36.144" v="18" actId="14100"/>
          <ac:picMkLst>
            <pc:docMk/>
            <pc:sldMk cId="803795634" sldId="261"/>
            <ac:picMk id="5" creationId="{48E349AC-2301-4DD5-BBD4-CA071F59C65B}"/>
          </ac:picMkLst>
        </pc:picChg>
        <pc:picChg chg="add mod modCrop">
          <ac:chgData name="Stewart Gale" userId="3647ddd2-6040-41ae-a96d-232c23482af8" providerId="ADAL" clId="{21F6C1FD-4215-489D-B002-DBC0E9499C0E}" dt="2022-01-24T10:17:33.357" v="17" actId="1076"/>
          <ac:picMkLst>
            <pc:docMk/>
            <pc:sldMk cId="803795634" sldId="261"/>
            <ac:picMk id="7" creationId="{30A0E429-F4C2-48C5-9BF8-9F24D8AD5001}"/>
          </ac:picMkLst>
        </pc:picChg>
        <pc:picChg chg="add del mod modCrop">
          <ac:chgData name="Stewart Gale" userId="3647ddd2-6040-41ae-a96d-232c23482af8" providerId="ADAL" clId="{21F6C1FD-4215-489D-B002-DBC0E9499C0E}" dt="2022-01-24T10:18:19.794" v="30" actId="21"/>
          <ac:picMkLst>
            <pc:docMk/>
            <pc:sldMk cId="803795634" sldId="261"/>
            <ac:picMk id="9" creationId="{6A7FFC6E-7C53-476F-8A5C-D942C881ADB1}"/>
          </ac:picMkLst>
        </pc:picChg>
      </pc:sldChg>
      <pc:sldChg chg="addSp delSp modSp new del mod">
        <pc:chgData name="Stewart Gale" userId="3647ddd2-6040-41ae-a96d-232c23482af8" providerId="ADAL" clId="{21F6C1FD-4215-489D-B002-DBC0E9499C0E}" dt="2022-11-16T06:34:04.135" v="188" actId="47"/>
        <pc:sldMkLst>
          <pc:docMk/>
          <pc:sldMk cId="2944789995" sldId="262"/>
        </pc:sldMkLst>
        <pc:spChg chg="del mod">
          <ac:chgData name="Stewart Gale" userId="3647ddd2-6040-41ae-a96d-232c23482af8" providerId="ADAL" clId="{21F6C1FD-4215-489D-B002-DBC0E9499C0E}" dt="2022-01-24T10:18:22.333" v="33" actId="478"/>
          <ac:spMkLst>
            <pc:docMk/>
            <pc:sldMk cId="2944789995" sldId="262"/>
            <ac:spMk id="2" creationId="{39AB00E1-7D8F-4FD1-A79B-6BCD0438F6FC}"/>
          </ac:spMkLst>
        </pc:spChg>
        <pc:spChg chg="del mod">
          <ac:chgData name="Stewart Gale" userId="3647ddd2-6040-41ae-a96d-232c23482af8" providerId="ADAL" clId="{21F6C1FD-4215-489D-B002-DBC0E9499C0E}" dt="2022-01-24T10:18:22.333" v="33" actId="478"/>
          <ac:spMkLst>
            <pc:docMk/>
            <pc:sldMk cId="2944789995" sldId="262"/>
            <ac:spMk id="3" creationId="{D5C2CCFB-8693-4A23-9244-42AC11E62018}"/>
          </ac:spMkLst>
        </pc:spChg>
        <pc:picChg chg="add mod">
          <ac:chgData name="Stewart Gale" userId="3647ddd2-6040-41ae-a96d-232c23482af8" providerId="ADAL" clId="{21F6C1FD-4215-489D-B002-DBC0E9499C0E}" dt="2022-01-24T10:18:37.808" v="41" actId="1076"/>
          <ac:picMkLst>
            <pc:docMk/>
            <pc:sldMk cId="2944789995" sldId="262"/>
            <ac:picMk id="4" creationId="{DA3F6876-A4C1-4528-91DE-A797A8F5E685}"/>
          </ac:picMkLst>
        </pc:picChg>
      </pc:sldChg>
      <pc:sldChg chg="addSp delSp modSp new mod modAnim">
        <pc:chgData name="Stewart Gale" userId="3647ddd2-6040-41ae-a96d-232c23482af8" providerId="ADAL" clId="{21F6C1FD-4215-489D-B002-DBC0E9499C0E}" dt="2022-11-16T06:33:01.432" v="152"/>
        <pc:sldMkLst>
          <pc:docMk/>
          <pc:sldMk cId="1448558377" sldId="263"/>
        </pc:sldMkLst>
        <pc:spChg chg="del">
          <ac:chgData name="Stewart Gale" userId="3647ddd2-6040-41ae-a96d-232c23482af8" providerId="ADAL" clId="{21F6C1FD-4215-489D-B002-DBC0E9499C0E}" dt="2022-01-24T10:18:44.383" v="43" actId="478"/>
          <ac:spMkLst>
            <pc:docMk/>
            <pc:sldMk cId="1448558377" sldId="263"/>
            <ac:spMk id="2" creationId="{DCBEF1AE-004E-4B59-B380-E1C579632DDE}"/>
          </ac:spMkLst>
        </pc:spChg>
        <pc:spChg chg="del">
          <ac:chgData name="Stewart Gale" userId="3647ddd2-6040-41ae-a96d-232c23482af8" providerId="ADAL" clId="{21F6C1FD-4215-489D-B002-DBC0E9499C0E}" dt="2022-01-24T10:18:44.383" v="43" actId="478"/>
          <ac:spMkLst>
            <pc:docMk/>
            <pc:sldMk cId="1448558377" sldId="263"/>
            <ac:spMk id="3" creationId="{2D1735F2-78F3-47FA-8B8C-D09ABC1CE2B8}"/>
          </ac:spMkLst>
        </pc:spChg>
        <pc:spChg chg="add mod">
          <ac:chgData name="Stewart Gale" userId="3647ddd2-6040-41ae-a96d-232c23482af8" providerId="ADAL" clId="{21F6C1FD-4215-489D-B002-DBC0E9499C0E}" dt="2022-11-16T06:32:30.395" v="148" actId="207"/>
          <ac:spMkLst>
            <pc:docMk/>
            <pc:sldMk cId="1448558377" sldId="263"/>
            <ac:spMk id="3" creationId="{47B2EAB5-159C-43D2-65F4-EDF25B14EC39}"/>
          </ac:spMkLst>
        </pc:spChg>
        <pc:picChg chg="add mod">
          <ac:chgData name="Stewart Gale" userId="3647ddd2-6040-41ae-a96d-232c23482af8" providerId="ADAL" clId="{21F6C1FD-4215-489D-B002-DBC0E9499C0E}" dt="2022-11-16T06:31:46.674" v="98" actId="1038"/>
          <ac:picMkLst>
            <pc:docMk/>
            <pc:sldMk cId="1448558377" sldId="263"/>
            <ac:picMk id="2" creationId="{7F20E9CE-89A2-F8A8-62C5-C780CCACC495}"/>
          </ac:picMkLst>
        </pc:picChg>
        <pc:picChg chg="add mod modCrop">
          <ac:chgData name="Stewart Gale" userId="3647ddd2-6040-41ae-a96d-232c23482af8" providerId="ADAL" clId="{21F6C1FD-4215-489D-B002-DBC0E9499C0E}" dt="2022-11-16T06:31:32.588" v="86" actId="14100"/>
          <ac:picMkLst>
            <pc:docMk/>
            <pc:sldMk cId="1448558377" sldId="263"/>
            <ac:picMk id="4" creationId="{4F4C9046-2A03-42AC-83FC-6911EB03859E}"/>
          </ac:picMkLst>
        </pc:picChg>
        <pc:picChg chg="add del">
          <ac:chgData name="Stewart Gale" userId="3647ddd2-6040-41ae-a96d-232c23482af8" providerId="ADAL" clId="{21F6C1FD-4215-489D-B002-DBC0E9499C0E}" dt="2022-01-24T10:19:38.691" v="59" actId="478"/>
          <ac:picMkLst>
            <pc:docMk/>
            <pc:sldMk cId="1448558377" sldId="263"/>
            <ac:picMk id="5" creationId="{492E94CA-1479-41A0-99B4-806E66C455E9}"/>
          </ac:picMkLst>
        </pc:picChg>
        <pc:picChg chg="add del mod modCrop">
          <ac:chgData name="Stewart Gale" userId="3647ddd2-6040-41ae-a96d-232c23482af8" providerId="ADAL" clId="{21F6C1FD-4215-489D-B002-DBC0E9499C0E}" dt="2022-01-24T10:19:13.586" v="49" actId="21"/>
          <ac:picMkLst>
            <pc:docMk/>
            <pc:sldMk cId="1448558377" sldId="263"/>
            <ac:picMk id="6" creationId="{22C3A005-3292-47BB-A1FE-32F6E32E4DE3}"/>
          </ac:picMkLst>
        </pc:picChg>
      </pc:sldChg>
      <pc:sldChg chg="addSp delSp modSp new del mod">
        <pc:chgData name="Stewart Gale" userId="3647ddd2-6040-41ae-a96d-232c23482af8" providerId="ADAL" clId="{21F6C1FD-4215-489D-B002-DBC0E9499C0E}" dt="2022-11-16T06:31:51.540" v="99" actId="47"/>
        <pc:sldMkLst>
          <pc:docMk/>
          <pc:sldMk cId="2702592083" sldId="264"/>
        </pc:sldMkLst>
        <pc:spChg chg="del">
          <ac:chgData name="Stewart Gale" userId="3647ddd2-6040-41ae-a96d-232c23482af8" providerId="ADAL" clId="{21F6C1FD-4215-489D-B002-DBC0E9499C0E}" dt="2022-01-24T10:19:16.798" v="51" actId="478"/>
          <ac:spMkLst>
            <pc:docMk/>
            <pc:sldMk cId="2702592083" sldId="264"/>
            <ac:spMk id="2" creationId="{5E51EB4B-39E7-4F55-A2B4-7A7D91AE32EA}"/>
          </ac:spMkLst>
        </pc:spChg>
        <pc:spChg chg="del">
          <ac:chgData name="Stewart Gale" userId="3647ddd2-6040-41ae-a96d-232c23482af8" providerId="ADAL" clId="{21F6C1FD-4215-489D-B002-DBC0E9499C0E}" dt="2022-01-24T10:19:16.798" v="51" actId="478"/>
          <ac:spMkLst>
            <pc:docMk/>
            <pc:sldMk cId="2702592083" sldId="264"/>
            <ac:spMk id="3" creationId="{6769C5C6-9879-4C6B-ACF6-9E64D96E4138}"/>
          </ac:spMkLst>
        </pc:spChg>
        <pc:picChg chg="add del mod modCrop">
          <ac:chgData name="Stewart Gale" userId="3647ddd2-6040-41ae-a96d-232c23482af8" providerId="ADAL" clId="{21F6C1FD-4215-489D-B002-DBC0E9499C0E}" dt="2022-11-16T06:31:29.265" v="85" actId="21"/>
          <ac:picMkLst>
            <pc:docMk/>
            <pc:sldMk cId="2702592083" sldId="264"/>
            <ac:picMk id="4" creationId="{AECC5E20-D22D-4777-B345-B66C50E07571}"/>
          </ac:picMkLst>
        </pc:picChg>
      </pc:sldChg>
      <pc:sldChg chg="addSp delSp modSp new mod modAnim">
        <pc:chgData name="Stewart Gale" userId="3647ddd2-6040-41ae-a96d-232c23482af8" providerId="ADAL" clId="{21F6C1FD-4215-489D-B002-DBC0E9499C0E}" dt="2022-11-16T06:33:55.957" v="186" actId="20577"/>
        <pc:sldMkLst>
          <pc:docMk/>
          <pc:sldMk cId="3957066295" sldId="265"/>
        </pc:sldMkLst>
        <pc:spChg chg="add mod">
          <ac:chgData name="Stewart Gale" userId="3647ddd2-6040-41ae-a96d-232c23482af8" providerId="ADAL" clId="{21F6C1FD-4215-489D-B002-DBC0E9499C0E}" dt="2022-11-16T06:33:55.957" v="186" actId="20577"/>
          <ac:spMkLst>
            <pc:docMk/>
            <pc:sldMk cId="3957066295" sldId="265"/>
            <ac:spMk id="2" creationId="{6027AF50-5B31-C12C-55AB-FD055FD41472}"/>
          </ac:spMkLst>
        </pc:spChg>
        <pc:spChg chg="del">
          <ac:chgData name="Stewart Gale" userId="3647ddd2-6040-41ae-a96d-232c23482af8" providerId="ADAL" clId="{21F6C1FD-4215-489D-B002-DBC0E9499C0E}" dt="2022-01-24T10:20:08.605" v="67" actId="478"/>
          <ac:spMkLst>
            <pc:docMk/>
            <pc:sldMk cId="3957066295" sldId="265"/>
            <ac:spMk id="2" creationId="{80ED36BA-2A75-4403-8E23-270D78D23663}"/>
          </ac:spMkLst>
        </pc:spChg>
        <pc:spChg chg="del">
          <ac:chgData name="Stewart Gale" userId="3647ddd2-6040-41ae-a96d-232c23482af8" providerId="ADAL" clId="{21F6C1FD-4215-489D-B002-DBC0E9499C0E}" dt="2022-01-24T10:20:08.605" v="67" actId="478"/>
          <ac:spMkLst>
            <pc:docMk/>
            <pc:sldMk cId="3957066295" sldId="265"/>
            <ac:spMk id="3" creationId="{0383AA7B-8C55-4D9A-8466-F825906DF544}"/>
          </ac:spMkLst>
        </pc:spChg>
        <pc:picChg chg="add mod modCrop">
          <ac:chgData name="Stewart Gale" userId="3647ddd2-6040-41ae-a96d-232c23482af8" providerId="ADAL" clId="{21F6C1FD-4215-489D-B002-DBC0E9499C0E}" dt="2022-11-16T06:33:44.223" v="179" actId="1076"/>
          <ac:picMkLst>
            <pc:docMk/>
            <pc:sldMk cId="3957066295" sldId="265"/>
            <ac:picMk id="4" creationId="{54DAB04A-8930-46AD-A992-CC8D8A72FB71}"/>
          </ac:picMkLst>
        </pc:picChg>
      </pc:sldChg>
      <pc:sldChg chg="addSp delSp modSp new mod modAnim">
        <pc:chgData name="Stewart Gale" userId="3647ddd2-6040-41ae-a96d-232c23482af8" providerId="ADAL" clId="{21F6C1FD-4215-489D-B002-DBC0E9499C0E}" dt="2022-11-16T06:37:13.259" v="303"/>
        <pc:sldMkLst>
          <pc:docMk/>
          <pc:sldMk cId="832192479" sldId="266"/>
        </pc:sldMkLst>
        <pc:spChg chg="del mod">
          <ac:chgData name="Stewart Gale" userId="3647ddd2-6040-41ae-a96d-232c23482af8" providerId="ADAL" clId="{21F6C1FD-4215-489D-B002-DBC0E9499C0E}" dt="2022-01-24T10:20:24.846" v="74" actId="478"/>
          <ac:spMkLst>
            <pc:docMk/>
            <pc:sldMk cId="832192479" sldId="266"/>
            <ac:spMk id="2" creationId="{1D8F4FB0-2816-47EA-98A5-1DAABB0F32ED}"/>
          </ac:spMkLst>
        </pc:spChg>
        <pc:spChg chg="add mod">
          <ac:chgData name="Stewart Gale" userId="3647ddd2-6040-41ae-a96d-232c23482af8" providerId="ADAL" clId="{21F6C1FD-4215-489D-B002-DBC0E9499C0E}" dt="2022-11-16T06:34:30.994" v="213" actId="122"/>
          <ac:spMkLst>
            <pc:docMk/>
            <pc:sldMk cId="832192479" sldId="266"/>
            <ac:spMk id="2" creationId="{51DDF15E-563A-0B04-AC4C-F406C121E45C}"/>
          </ac:spMkLst>
        </pc:spChg>
        <pc:spChg chg="del">
          <ac:chgData name="Stewart Gale" userId="3647ddd2-6040-41ae-a96d-232c23482af8" providerId="ADAL" clId="{21F6C1FD-4215-489D-B002-DBC0E9499C0E}" dt="2022-01-24T10:20:24.846" v="74" actId="478"/>
          <ac:spMkLst>
            <pc:docMk/>
            <pc:sldMk cId="832192479" sldId="266"/>
            <ac:spMk id="3" creationId="{0219B470-0527-476B-8872-854B322112DC}"/>
          </ac:spMkLst>
        </pc:spChg>
        <pc:spChg chg="add mod">
          <ac:chgData name="Stewart Gale" userId="3647ddd2-6040-41ae-a96d-232c23482af8" providerId="ADAL" clId="{21F6C1FD-4215-489D-B002-DBC0E9499C0E}" dt="2022-11-16T06:35:35.066" v="240" actId="20577"/>
          <ac:spMkLst>
            <pc:docMk/>
            <pc:sldMk cId="832192479" sldId="266"/>
            <ac:spMk id="3" creationId="{0CFB3972-78A6-37EA-1B32-CD7FE5A9FDE5}"/>
          </ac:spMkLst>
        </pc:spChg>
        <pc:spChg chg="add mod">
          <ac:chgData name="Stewart Gale" userId="3647ddd2-6040-41ae-a96d-232c23482af8" providerId="ADAL" clId="{21F6C1FD-4215-489D-B002-DBC0E9499C0E}" dt="2022-11-16T06:35:39.776" v="244" actId="20577"/>
          <ac:spMkLst>
            <pc:docMk/>
            <pc:sldMk cId="832192479" sldId="266"/>
            <ac:spMk id="5" creationId="{5D7FE36F-00D8-2952-20B6-12858DB9AC68}"/>
          </ac:spMkLst>
        </pc:spChg>
        <pc:spChg chg="add mod">
          <ac:chgData name="Stewart Gale" userId="3647ddd2-6040-41ae-a96d-232c23482af8" providerId="ADAL" clId="{21F6C1FD-4215-489D-B002-DBC0E9499C0E}" dt="2022-11-16T06:35:42.075" v="246" actId="20577"/>
          <ac:spMkLst>
            <pc:docMk/>
            <pc:sldMk cId="832192479" sldId="266"/>
            <ac:spMk id="6" creationId="{0D3144A6-3BA0-8D6F-8F7B-718FC96BD304}"/>
          </ac:spMkLst>
        </pc:spChg>
        <pc:spChg chg="add del mod">
          <ac:chgData name="Stewart Gale" userId="3647ddd2-6040-41ae-a96d-232c23482af8" providerId="ADAL" clId="{21F6C1FD-4215-489D-B002-DBC0E9499C0E}" dt="2022-11-16T06:35:04.115" v="225" actId="478"/>
          <ac:spMkLst>
            <pc:docMk/>
            <pc:sldMk cId="832192479" sldId="266"/>
            <ac:spMk id="7" creationId="{0CA1EF3B-F488-6131-2B40-A5813E15A111}"/>
          </ac:spMkLst>
        </pc:spChg>
        <pc:spChg chg="add mod">
          <ac:chgData name="Stewart Gale" userId="3647ddd2-6040-41ae-a96d-232c23482af8" providerId="ADAL" clId="{21F6C1FD-4215-489D-B002-DBC0E9499C0E}" dt="2022-11-16T06:36:49.741" v="289" actId="1076"/>
          <ac:spMkLst>
            <pc:docMk/>
            <pc:sldMk cId="832192479" sldId="266"/>
            <ac:spMk id="8" creationId="{521B1ED0-301C-B7FE-DA40-58E58BB5C0D5}"/>
          </ac:spMkLst>
        </pc:spChg>
        <pc:spChg chg="add mod">
          <ac:chgData name="Stewart Gale" userId="3647ddd2-6040-41ae-a96d-232c23482af8" providerId="ADAL" clId="{21F6C1FD-4215-489D-B002-DBC0E9499C0E}" dt="2022-11-16T06:36:49.741" v="289" actId="1076"/>
          <ac:spMkLst>
            <pc:docMk/>
            <pc:sldMk cId="832192479" sldId="266"/>
            <ac:spMk id="9" creationId="{A143F98A-ACDD-E34F-EE3B-BCDCC75EA40A}"/>
          </ac:spMkLst>
        </pc:spChg>
        <pc:spChg chg="add mod">
          <ac:chgData name="Stewart Gale" userId="3647ddd2-6040-41ae-a96d-232c23482af8" providerId="ADAL" clId="{21F6C1FD-4215-489D-B002-DBC0E9499C0E}" dt="2022-11-16T06:36:49.741" v="289" actId="1076"/>
          <ac:spMkLst>
            <pc:docMk/>
            <pc:sldMk cId="832192479" sldId="266"/>
            <ac:spMk id="10" creationId="{9552AAEE-0ED2-032E-46AE-36ACB323238A}"/>
          </ac:spMkLst>
        </pc:spChg>
        <pc:spChg chg="add mod">
          <ac:chgData name="Stewart Gale" userId="3647ddd2-6040-41ae-a96d-232c23482af8" providerId="ADAL" clId="{21F6C1FD-4215-489D-B002-DBC0E9499C0E}" dt="2022-11-16T06:36:49.741" v="289" actId="1076"/>
          <ac:spMkLst>
            <pc:docMk/>
            <pc:sldMk cId="832192479" sldId="266"/>
            <ac:spMk id="11" creationId="{8976FEAD-5A60-EE38-D012-80844B2FDA83}"/>
          </ac:spMkLst>
        </pc:spChg>
        <pc:spChg chg="add mod">
          <ac:chgData name="Stewart Gale" userId="3647ddd2-6040-41ae-a96d-232c23482af8" providerId="ADAL" clId="{21F6C1FD-4215-489D-B002-DBC0E9499C0E}" dt="2022-11-16T06:35:56.005" v="260" actId="20577"/>
          <ac:spMkLst>
            <pc:docMk/>
            <pc:sldMk cId="832192479" sldId="266"/>
            <ac:spMk id="12" creationId="{EA4933AD-E48B-171E-9045-21E3866E2D62}"/>
          </ac:spMkLst>
        </pc:spChg>
        <pc:spChg chg="add mod">
          <ac:chgData name="Stewart Gale" userId="3647ddd2-6040-41ae-a96d-232c23482af8" providerId="ADAL" clId="{21F6C1FD-4215-489D-B002-DBC0E9499C0E}" dt="2022-11-16T06:35:59.045" v="262" actId="20577"/>
          <ac:spMkLst>
            <pc:docMk/>
            <pc:sldMk cId="832192479" sldId="266"/>
            <ac:spMk id="13" creationId="{6A3B0A6D-4193-FB23-580F-99D3437AD3B1}"/>
          </ac:spMkLst>
        </pc:spChg>
        <pc:spChg chg="add mod">
          <ac:chgData name="Stewart Gale" userId="3647ddd2-6040-41ae-a96d-232c23482af8" providerId="ADAL" clId="{21F6C1FD-4215-489D-B002-DBC0E9499C0E}" dt="2022-11-16T06:36:04.058" v="268" actId="20577"/>
          <ac:spMkLst>
            <pc:docMk/>
            <pc:sldMk cId="832192479" sldId="266"/>
            <ac:spMk id="14" creationId="{5FCCCFF8-BD68-473E-9051-F590B83F45A3}"/>
          </ac:spMkLst>
        </pc:spChg>
        <pc:spChg chg="add mod">
          <ac:chgData name="Stewart Gale" userId="3647ddd2-6040-41ae-a96d-232c23482af8" providerId="ADAL" clId="{21F6C1FD-4215-489D-B002-DBC0E9499C0E}" dt="2022-11-16T06:36:06.549" v="270" actId="20577"/>
          <ac:spMkLst>
            <pc:docMk/>
            <pc:sldMk cId="832192479" sldId="266"/>
            <ac:spMk id="15" creationId="{1B9B718B-C84E-2C53-B52D-B332A931ABBC}"/>
          </ac:spMkLst>
        </pc:spChg>
        <pc:spChg chg="add mod">
          <ac:chgData name="Stewart Gale" userId="3647ddd2-6040-41ae-a96d-232c23482af8" providerId="ADAL" clId="{21F6C1FD-4215-489D-B002-DBC0E9499C0E}" dt="2022-11-16T06:37:02.947" v="301" actId="1035"/>
          <ac:spMkLst>
            <pc:docMk/>
            <pc:sldMk cId="832192479" sldId="266"/>
            <ac:spMk id="16" creationId="{6121F179-E263-AA79-D4FC-A4E3DD526B92}"/>
          </ac:spMkLst>
        </pc:spChg>
        <pc:spChg chg="add mod">
          <ac:chgData name="Stewart Gale" userId="3647ddd2-6040-41ae-a96d-232c23482af8" providerId="ADAL" clId="{21F6C1FD-4215-489D-B002-DBC0E9499C0E}" dt="2022-11-16T06:36:12.094" v="274" actId="20577"/>
          <ac:spMkLst>
            <pc:docMk/>
            <pc:sldMk cId="832192479" sldId="266"/>
            <ac:spMk id="17" creationId="{03313654-BDF5-B8FA-24AA-48C78B8FEB5C}"/>
          </ac:spMkLst>
        </pc:spChg>
        <pc:spChg chg="add mod">
          <ac:chgData name="Stewart Gale" userId="3647ddd2-6040-41ae-a96d-232c23482af8" providerId="ADAL" clId="{21F6C1FD-4215-489D-B002-DBC0E9499C0E}" dt="2022-11-16T06:36:14.495" v="276" actId="20577"/>
          <ac:spMkLst>
            <pc:docMk/>
            <pc:sldMk cId="832192479" sldId="266"/>
            <ac:spMk id="18" creationId="{8CC17FC9-64E8-E5D6-7A02-28A0EFE1CD64}"/>
          </ac:spMkLst>
        </pc:spChg>
        <pc:spChg chg="add mod">
          <ac:chgData name="Stewart Gale" userId="3647ddd2-6040-41ae-a96d-232c23482af8" providerId="ADAL" clId="{21F6C1FD-4215-489D-B002-DBC0E9499C0E}" dt="2022-11-16T06:36:16.895" v="278" actId="20577"/>
          <ac:spMkLst>
            <pc:docMk/>
            <pc:sldMk cId="832192479" sldId="266"/>
            <ac:spMk id="19" creationId="{21F029D8-C813-0E50-4F2C-DDF6E6302C86}"/>
          </ac:spMkLst>
        </pc:spChg>
        <pc:spChg chg="add mod">
          <ac:chgData name="Stewart Gale" userId="3647ddd2-6040-41ae-a96d-232c23482af8" providerId="ADAL" clId="{21F6C1FD-4215-489D-B002-DBC0E9499C0E}" dt="2022-11-16T06:36:18.757" v="280" actId="20577"/>
          <ac:spMkLst>
            <pc:docMk/>
            <pc:sldMk cId="832192479" sldId="266"/>
            <ac:spMk id="20" creationId="{C81D5ACF-644F-096A-C73E-8468CA2C13ED}"/>
          </ac:spMkLst>
        </pc:spChg>
        <pc:spChg chg="add mod">
          <ac:chgData name="Stewart Gale" userId="3647ddd2-6040-41ae-a96d-232c23482af8" providerId="ADAL" clId="{21F6C1FD-4215-489D-B002-DBC0E9499C0E}" dt="2022-11-16T06:36:20.659" v="282" actId="20577"/>
          <ac:spMkLst>
            <pc:docMk/>
            <pc:sldMk cId="832192479" sldId="266"/>
            <ac:spMk id="21" creationId="{18D9F51C-BF83-4348-0C29-5A6F7B6E2D64}"/>
          </ac:spMkLst>
        </pc:spChg>
        <pc:spChg chg="add mod">
          <ac:chgData name="Stewart Gale" userId="3647ddd2-6040-41ae-a96d-232c23482af8" providerId="ADAL" clId="{21F6C1FD-4215-489D-B002-DBC0E9499C0E}" dt="2022-11-16T06:36:23.526" v="284" actId="20577"/>
          <ac:spMkLst>
            <pc:docMk/>
            <pc:sldMk cId="832192479" sldId="266"/>
            <ac:spMk id="22" creationId="{A5E3CA85-EC34-EF9A-48DD-BC8F52AAA139}"/>
          </ac:spMkLst>
        </pc:spChg>
        <pc:spChg chg="add mod">
          <ac:chgData name="Stewart Gale" userId="3647ddd2-6040-41ae-a96d-232c23482af8" providerId="ADAL" clId="{21F6C1FD-4215-489D-B002-DBC0E9499C0E}" dt="2022-11-16T06:36:25.743" v="286" actId="20577"/>
          <ac:spMkLst>
            <pc:docMk/>
            <pc:sldMk cId="832192479" sldId="266"/>
            <ac:spMk id="23" creationId="{86B5E6DD-5547-5A55-F0F5-A29E25D5F830}"/>
          </ac:spMkLst>
        </pc:spChg>
        <pc:picChg chg="add mod modCrop">
          <ac:chgData name="Stewart Gale" userId="3647ddd2-6040-41ae-a96d-232c23482af8" providerId="ADAL" clId="{21F6C1FD-4215-489D-B002-DBC0E9499C0E}" dt="2022-01-24T10:20:42.064" v="81" actId="1076"/>
          <ac:picMkLst>
            <pc:docMk/>
            <pc:sldMk cId="832192479" sldId="266"/>
            <ac:picMk id="4" creationId="{2A07DD0D-14E6-4505-A6F5-9D70E18129EA}"/>
          </ac:picMkLst>
        </pc:picChg>
      </pc:sldChg>
      <pc:sldChg chg="add del">
        <pc:chgData name="Stewart Gale" userId="3647ddd2-6040-41ae-a96d-232c23482af8" providerId="ADAL" clId="{21F6C1FD-4215-489D-B002-DBC0E9499C0E}" dt="2022-11-16T06:34:02.485" v="187" actId="47"/>
        <pc:sldMkLst>
          <pc:docMk/>
          <pc:sldMk cId="1182004996" sldId="267"/>
        </pc:sldMkLst>
      </pc:sldChg>
      <pc:sldChg chg="addSp modSp add mod ord modAnim">
        <pc:chgData name="Stewart Gale" userId="3647ddd2-6040-41ae-a96d-232c23482af8" providerId="ADAL" clId="{21F6C1FD-4215-489D-B002-DBC0E9499C0E}" dt="2022-11-16T06:33:31.496" v="175"/>
        <pc:sldMkLst>
          <pc:docMk/>
          <pc:sldMk cId="4264829660" sldId="268"/>
        </pc:sldMkLst>
        <pc:spChg chg="add mod">
          <ac:chgData name="Stewart Gale" userId="3647ddd2-6040-41ae-a96d-232c23482af8" providerId="ADAL" clId="{21F6C1FD-4215-489D-B002-DBC0E9499C0E}" dt="2022-11-16T06:33:29.761" v="174" actId="1076"/>
          <ac:spMkLst>
            <pc:docMk/>
            <pc:sldMk cId="4264829660" sldId="268"/>
            <ac:spMk id="2" creationId="{0A7944BD-A0A7-AA1A-69A9-F782BBA2A009}"/>
          </ac:spMkLst>
        </pc:spChg>
        <pc:picChg chg="mod modCrop">
          <ac:chgData name="Stewart Gale" userId="3647ddd2-6040-41ae-a96d-232c23482af8" providerId="ADAL" clId="{21F6C1FD-4215-489D-B002-DBC0E9499C0E}" dt="2022-11-16T06:32:54.642" v="151" actId="14100"/>
          <ac:picMkLst>
            <pc:docMk/>
            <pc:sldMk cId="4264829660" sldId="268"/>
            <ac:picMk id="4" creationId="{54DAB04A-8930-46AD-A992-CC8D8A72FB71}"/>
          </ac:picMkLst>
        </pc:picChg>
      </pc:sldChg>
    </pc:docChg>
  </pc:docChgLst>
  <pc:docChgLst>
    <pc:chgData name="Stewart Gale" userId="3647ddd2-6040-41ae-a96d-232c23482af8" providerId="ADAL" clId="{4EED635D-2871-495A-AA99-4D1F3B3A1561}"/>
    <pc:docChg chg="custSel addSld modSld">
      <pc:chgData name="Stewart Gale" userId="3647ddd2-6040-41ae-a96d-232c23482af8" providerId="ADAL" clId="{4EED635D-2871-495A-AA99-4D1F3B3A1561}" dt="2021-02-25T07:36:27.940" v="34" actId="14100"/>
      <pc:docMkLst>
        <pc:docMk/>
      </pc:docMkLst>
      <pc:sldChg chg="modSp mod">
        <pc:chgData name="Stewart Gale" userId="3647ddd2-6040-41ae-a96d-232c23482af8" providerId="ADAL" clId="{4EED635D-2871-495A-AA99-4D1F3B3A1561}" dt="2021-02-25T07:36:27.940" v="34" actId="14100"/>
        <pc:sldMkLst>
          <pc:docMk/>
          <pc:sldMk cId="531583443" sldId="256"/>
        </pc:sldMkLst>
        <pc:picChg chg="mod">
          <ac:chgData name="Stewart Gale" userId="3647ddd2-6040-41ae-a96d-232c23482af8" providerId="ADAL" clId="{4EED635D-2871-495A-AA99-4D1F3B3A1561}" dt="2021-02-25T07:36:27.940" v="34" actId="14100"/>
          <ac:picMkLst>
            <pc:docMk/>
            <pc:sldMk cId="531583443" sldId="256"/>
            <ac:picMk id="5" creationId="{017487EB-637F-4B96-8338-B90601942441}"/>
          </ac:picMkLst>
        </pc:picChg>
        <pc:picChg chg="mod">
          <ac:chgData name="Stewart Gale" userId="3647ddd2-6040-41ae-a96d-232c23482af8" providerId="ADAL" clId="{4EED635D-2871-495A-AA99-4D1F3B3A1561}" dt="2021-02-25T07:36:22.533" v="32" actId="1076"/>
          <ac:picMkLst>
            <pc:docMk/>
            <pc:sldMk cId="531583443" sldId="256"/>
            <ac:picMk id="7" creationId="{279E0098-2BEA-40B2-8D80-36F87048455A}"/>
          </ac:picMkLst>
        </pc:picChg>
      </pc:sldChg>
      <pc:sldChg chg="modSp mod">
        <pc:chgData name="Stewart Gale" userId="3647ddd2-6040-41ae-a96d-232c23482af8" providerId="ADAL" clId="{4EED635D-2871-495A-AA99-4D1F3B3A1561}" dt="2021-02-25T07:35:53.002" v="21" actId="1076"/>
        <pc:sldMkLst>
          <pc:docMk/>
          <pc:sldMk cId="3312646845" sldId="257"/>
        </pc:sldMkLst>
        <pc:picChg chg="mod">
          <ac:chgData name="Stewart Gale" userId="3647ddd2-6040-41ae-a96d-232c23482af8" providerId="ADAL" clId="{4EED635D-2871-495A-AA99-4D1F3B3A1561}" dt="2021-02-25T07:35:53.002" v="21" actId="1076"/>
          <ac:picMkLst>
            <pc:docMk/>
            <pc:sldMk cId="3312646845" sldId="257"/>
            <ac:picMk id="5" creationId="{B0A8210B-2526-47CD-8D0A-D7113D34701A}"/>
          </ac:picMkLst>
        </pc:picChg>
      </pc:sldChg>
      <pc:sldChg chg="modSp mod">
        <pc:chgData name="Stewart Gale" userId="3647ddd2-6040-41ae-a96d-232c23482af8" providerId="ADAL" clId="{4EED635D-2871-495A-AA99-4D1F3B3A1561}" dt="2021-02-25T07:35:45.691" v="18" actId="1076"/>
        <pc:sldMkLst>
          <pc:docMk/>
          <pc:sldMk cId="3775594849" sldId="258"/>
        </pc:sldMkLst>
        <pc:picChg chg="mod modCrop">
          <ac:chgData name="Stewart Gale" userId="3647ddd2-6040-41ae-a96d-232c23482af8" providerId="ADAL" clId="{4EED635D-2871-495A-AA99-4D1F3B3A1561}" dt="2021-02-25T07:35:45.691" v="18" actId="1076"/>
          <ac:picMkLst>
            <pc:docMk/>
            <pc:sldMk cId="3775594849" sldId="258"/>
            <ac:picMk id="5" creationId="{565E93C2-F64F-40B2-99AD-028AF739A55C}"/>
          </ac:picMkLst>
        </pc:picChg>
      </pc:sldChg>
      <pc:sldChg chg="addSp delSp modSp new mod">
        <pc:chgData name="Stewart Gale" userId="3647ddd2-6040-41ae-a96d-232c23482af8" providerId="ADAL" clId="{4EED635D-2871-495A-AA99-4D1F3B3A1561}" dt="2021-02-25T07:35:29.799" v="14" actId="1076"/>
        <pc:sldMkLst>
          <pc:docMk/>
          <pc:sldMk cId="2764007953" sldId="259"/>
        </pc:sldMkLst>
        <pc:spChg chg="del">
          <ac:chgData name="Stewart Gale" userId="3647ddd2-6040-41ae-a96d-232c23482af8" providerId="ADAL" clId="{4EED635D-2871-495A-AA99-4D1F3B3A1561}" dt="2021-02-25T07:35:19.092" v="9" actId="478"/>
          <ac:spMkLst>
            <pc:docMk/>
            <pc:sldMk cId="2764007953" sldId="259"/>
            <ac:spMk id="2" creationId="{9268C38E-81F7-40B7-B630-ABDB109AD182}"/>
          </ac:spMkLst>
        </pc:spChg>
        <pc:spChg chg="del">
          <ac:chgData name="Stewart Gale" userId="3647ddd2-6040-41ae-a96d-232c23482af8" providerId="ADAL" clId="{4EED635D-2871-495A-AA99-4D1F3B3A1561}" dt="2021-02-25T07:35:19.092" v="9" actId="478"/>
          <ac:spMkLst>
            <pc:docMk/>
            <pc:sldMk cId="2764007953" sldId="259"/>
            <ac:spMk id="3" creationId="{8167370E-2FB8-4B3B-B367-4057DB6DFE63}"/>
          </ac:spMkLst>
        </pc:spChg>
        <pc:picChg chg="add mod modCrop">
          <ac:chgData name="Stewart Gale" userId="3647ddd2-6040-41ae-a96d-232c23482af8" providerId="ADAL" clId="{4EED635D-2871-495A-AA99-4D1F3B3A1561}" dt="2021-02-25T07:35:29.799" v="14" actId="1076"/>
          <ac:picMkLst>
            <pc:docMk/>
            <pc:sldMk cId="2764007953" sldId="259"/>
            <ac:picMk id="4" creationId="{224801DC-1CF5-47C0-887F-3201243FD67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659AA-A08D-4907-ABDB-579C2628C057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3F474-CD47-4B8B-BDC0-E2C4465777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044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3F474-CD47-4B8B-BDC0-E2C44657778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03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80785-8155-469C-ABD2-C59CE5D98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80AD6E-FB68-4B61-9968-5E59FA4BE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B197D-0C61-4FFD-AB4A-68BF5A8CB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45A35-BF2F-4EB5-AB04-0D63FFEC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F5DB5-D58D-428F-A2B3-2E87303B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690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F0C6B-1100-414B-97C8-4999B269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BB712-9818-41C9-B18D-BA06E67CE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B6BEE-07AC-4747-BF28-FC1997ABF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A7B2A-0345-4136-BC43-18F239E73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F28F2-7AEF-4A81-9A80-6865E33A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15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A7C0-1832-4F94-98AD-0FF8B6D94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CBBC3-6A45-4FE7-8A26-3809132A0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AC3EB-C68C-47EB-9E06-248DA45E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6BE7C-3412-42D9-BD55-E4464BF8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3C0828-6062-40E2-A62B-8B2ADEA3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87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4C0C4-D971-40A4-ABF0-65DD1E3F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68B14-6403-4743-994B-3E851B6545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5C358-8E64-484C-B0B2-63F0072D1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A4865-BC74-42B9-A2E6-0787855A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1134DA-8EFE-42C2-8168-228DFDEB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4B6D1-C0AB-4108-81A9-CE6C325A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21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3774E-40F4-4AE1-BF1C-47A22CC8B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ECBD7-73E6-4446-8EE7-4F878EE3D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7A98F-B984-4570-8F8F-FB2864BCB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35CCBF-9350-4FA6-996F-D41D9B12C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A615F-D036-47FD-B444-5C4AEA6CB2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379F5F-F065-4287-BEF9-8D6BBD08A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F634F-C718-416F-B4F5-B0D8FC07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7FD149-FA80-4050-A614-510B4667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21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6CA9B-5268-4875-A01E-780E50DF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7D1DE3-EC55-4A05-9AB6-B63F72B30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B17DF-B50C-4232-9238-00E8A821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9349DC-62D0-4DB9-B35A-052AF9154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20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26728D-C75C-4EE5-8E48-CFD9BF19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BB0931-D8A4-4E9C-8B20-F13E072C0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E10B9-8EAE-4839-90A1-A8A6C085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321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3CFCA-0D6F-4C3F-9ED6-0D1BA6AD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E3FFF-26AE-45D9-AF9A-D0DFF709B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891E9-BC15-44E5-858F-8472BDA60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72E06-5D8C-4C2F-A40F-A47840B1E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C35BC-3D4B-4827-AD99-E7B4605E3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B8B08-803E-4BFD-8008-B48430201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09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AFB1E-4412-40CC-819C-814638920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53EBAB-D5C4-4D3F-B1DA-A0AB8626C6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B7C15-DAB2-4CB5-856E-FA162ED845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D0F8A-8513-426E-88A6-28EA25B82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B3316-7234-463E-927C-102BC6E3B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8DFAA-1AED-44B0-BD80-22136235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53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178D-EF0E-44C1-858A-428ABDED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815DE3-DDC9-44B7-A42F-96C2D4652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FD84-FB70-4E02-B549-7B9AAFD6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7879D-F908-4FB5-8F13-3F206153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B507F-3888-4817-AB89-A45B007D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71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9E1043-4B13-43C3-AC9B-740ADB5B01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80523-E98A-4B49-BA20-967E30452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90419-5381-46F3-A078-12D3CC3C5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2549D-7CFD-4DF6-8B1D-9CC94D5B9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B6C36-7004-447D-BFFC-6567908B7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00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4BFC6C-E6B9-4A94-BCDA-3EC41EF9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DA579-5CFA-4DCB-BD39-45E644425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D3773-1BDA-40F0-A405-CBF761C4D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94B46-2419-4079-A665-C2B971DEED42}" type="datetimeFigureOut">
              <a:rPr lang="en-GB" smtClean="0"/>
              <a:t>16/11/2022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6156B-D907-4E3A-A775-BC11AFC6D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9679-1763-4586-B278-27C0676EE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FA1C5-A9A1-4194-BDAA-68371F8D6E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06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E349AC-2301-4DD5-BBD4-CA071F59C6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22" t="13893" r="33251" b="6827"/>
          <a:stretch/>
        </p:blipFill>
        <p:spPr>
          <a:xfrm>
            <a:off x="136885" y="0"/>
            <a:ext cx="5628763" cy="6760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A0E429-F4C2-48C5-9BF8-9F24D8AD50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916" t="18125" r="34795" b="9221"/>
          <a:stretch/>
        </p:blipFill>
        <p:spPr>
          <a:xfrm>
            <a:off x="6028468" y="99711"/>
            <a:ext cx="5831354" cy="66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9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70147D-CFDD-418F-B6D2-B241FCFE1E53}"/>
              </a:ext>
            </a:extLst>
          </p:cNvPr>
          <p:cNvSpPr txBox="1"/>
          <p:nvPr/>
        </p:nvSpPr>
        <p:spPr>
          <a:xfrm>
            <a:off x="2250410" y="2190180"/>
            <a:ext cx="7928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8414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4C9046-2A03-42AC-83FC-6911EB0385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30" t="29173" r="35180" b="52977"/>
          <a:stretch/>
        </p:blipFill>
        <p:spPr>
          <a:xfrm>
            <a:off x="299956" y="284724"/>
            <a:ext cx="7880365" cy="22891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20E9CE-89A2-F8A8-62C5-C780CCACC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89" r="1"/>
          <a:stretch/>
        </p:blipFill>
        <p:spPr>
          <a:xfrm>
            <a:off x="305636" y="2546194"/>
            <a:ext cx="5783437" cy="4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B2EAB5-159C-43D2-65F4-EDF25B14EC39}"/>
              </a:ext>
            </a:extLst>
          </p:cNvPr>
          <p:cNvSpPr txBox="1"/>
          <p:nvPr/>
        </p:nvSpPr>
        <p:spPr>
          <a:xfrm>
            <a:off x="6809510" y="3512127"/>
            <a:ext cx="48698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Robber: Artist </a:t>
            </a:r>
          </a:p>
          <a:p>
            <a:r>
              <a:rPr lang="en-US" sz="6000" b="1" dirty="0">
                <a:solidFill>
                  <a:srgbClr val="FF0000"/>
                </a:solidFill>
              </a:rPr>
              <a:t>Lawyer: Victim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55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DAB04A-8930-46AD-A992-CC8D8A72F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9962"/>
          <a:stretch/>
        </p:blipFill>
        <p:spPr>
          <a:xfrm>
            <a:off x="101606" y="91771"/>
            <a:ext cx="11966283" cy="30620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7944BD-A0A7-AA1A-69A9-F782BBA2A009}"/>
              </a:ext>
            </a:extLst>
          </p:cNvPr>
          <p:cNvSpPr txBox="1"/>
          <p:nvPr/>
        </p:nvSpPr>
        <p:spPr>
          <a:xfrm>
            <a:off x="2697207" y="3857080"/>
            <a:ext cx="6775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</a:rPr>
              <a:t>12/04/2016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82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DAB04A-8930-46AD-A992-CC8D8A72F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30" b="44597"/>
          <a:stretch/>
        </p:blipFill>
        <p:spPr>
          <a:xfrm>
            <a:off x="0" y="164264"/>
            <a:ext cx="11966283" cy="4730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27AF50-5B31-C12C-55AB-FD055FD41472}"/>
              </a:ext>
            </a:extLst>
          </p:cNvPr>
          <p:cNvSpPr txBox="1"/>
          <p:nvPr/>
        </p:nvSpPr>
        <p:spPr>
          <a:xfrm>
            <a:off x="2532944" y="4946694"/>
            <a:ext cx="67750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</a:rPr>
              <a:t>Salon</a:t>
            </a:r>
            <a:endParaRPr lang="en-GB" sz="9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06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07DD0D-14E6-4505-A6F5-9D70E1812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6224"/>
          <a:stretch/>
        </p:blipFill>
        <p:spPr>
          <a:xfrm>
            <a:off x="67119" y="205329"/>
            <a:ext cx="11948253" cy="66526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DDF15E-563A-0B04-AC4C-F406C121E45C}"/>
              </a:ext>
            </a:extLst>
          </p:cNvPr>
          <p:cNvSpPr txBox="1"/>
          <p:nvPr/>
        </p:nvSpPr>
        <p:spPr>
          <a:xfrm>
            <a:off x="1346961" y="3931377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T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B3972-78A6-37EA-1B32-CD7FE5A9FDE5}"/>
              </a:ext>
            </a:extLst>
          </p:cNvPr>
          <p:cNvSpPr txBox="1"/>
          <p:nvPr/>
        </p:nvSpPr>
        <p:spPr>
          <a:xfrm>
            <a:off x="3415768" y="3931377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FE36F-00D8-2952-20B6-12858DB9AC68}"/>
              </a:ext>
            </a:extLst>
          </p:cNvPr>
          <p:cNvSpPr txBox="1"/>
          <p:nvPr/>
        </p:nvSpPr>
        <p:spPr>
          <a:xfrm>
            <a:off x="5578570" y="3931377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3144A6-3BA0-8D6F-8F7B-718FC96BD304}"/>
              </a:ext>
            </a:extLst>
          </p:cNvPr>
          <p:cNvSpPr txBox="1"/>
          <p:nvPr/>
        </p:nvSpPr>
        <p:spPr>
          <a:xfrm>
            <a:off x="7647377" y="3931377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1B1ED0-301C-B7FE-DA40-58E58BB5C0D5}"/>
              </a:ext>
            </a:extLst>
          </p:cNvPr>
          <p:cNvSpPr txBox="1"/>
          <p:nvPr/>
        </p:nvSpPr>
        <p:spPr>
          <a:xfrm>
            <a:off x="10297496" y="3931377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43F98A-ACDD-E34F-EE3B-BCDCC75EA40A}"/>
              </a:ext>
            </a:extLst>
          </p:cNvPr>
          <p:cNvSpPr txBox="1"/>
          <p:nvPr/>
        </p:nvSpPr>
        <p:spPr>
          <a:xfrm>
            <a:off x="1325061" y="4669650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2AAEE-0ED2-032E-46AE-36ACB323238A}"/>
              </a:ext>
            </a:extLst>
          </p:cNvPr>
          <p:cNvSpPr txBox="1"/>
          <p:nvPr/>
        </p:nvSpPr>
        <p:spPr>
          <a:xfrm>
            <a:off x="3393868" y="4669650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6FEAD-5A60-EE38-D012-80844B2FDA83}"/>
              </a:ext>
            </a:extLst>
          </p:cNvPr>
          <p:cNvSpPr txBox="1"/>
          <p:nvPr/>
        </p:nvSpPr>
        <p:spPr>
          <a:xfrm>
            <a:off x="5556670" y="4669650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4933AD-E48B-171E-9045-21E3866E2D62}"/>
              </a:ext>
            </a:extLst>
          </p:cNvPr>
          <p:cNvSpPr txBox="1"/>
          <p:nvPr/>
        </p:nvSpPr>
        <p:spPr>
          <a:xfrm>
            <a:off x="7647377" y="4669650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T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3B0A6D-4193-FB23-580F-99D3437AD3B1}"/>
              </a:ext>
            </a:extLst>
          </p:cNvPr>
          <p:cNvSpPr txBox="1"/>
          <p:nvPr/>
        </p:nvSpPr>
        <p:spPr>
          <a:xfrm>
            <a:off x="10319396" y="4669650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CCCFF8-BD68-473E-9051-F590B83F45A3}"/>
              </a:ext>
            </a:extLst>
          </p:cNvPr>
          <p:cNvSpPr txBox="1"/>
          <p:nvPr/>
        </p:nvSpPr>
        <p:spPr>
          <a:xfrm>
            <a:off x="1325061" y="5424348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9B718B-C84E-2C53-B52D-B332A931ABBC}"/>
              </a:ext>
            </a:extLst>
          </p:cNvPr>
          <p:cNvSpPr txBox="1"/>
          <p:nvPr/>
        </p:nvSpPr>
        <p:spPr>
          <a:xfrm>
            <a:off x="3393868" y="5424348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21F179-E263-AA79-D4FC-A4E3DD526B92}"/>
              </a:ext>
            </a:extLst>
          </p:cNvPr>
          <p:cNvSpPr txBox="1"/>
          <p:nvPr/>
        </p:nvSpPr>
        <p:spPr>
          <a:xfrm>
            <a:off x="5556670" y="5375073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y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313654-BDF5-B8FA-24AA-48C78B8FEB5C}"/>
              </a:ext>
            </a:extLst>
          </p:cNvPr>
          <p:cNvSpPr txBox="1"/>
          <p:nvPr/>
        </p:nvSpPr>
        <p:spPr>
          <a:xfrm>
            <a:off x="7625477" y="5424348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H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C17FC9-64E8-E5D6-7A02-28A0EFE1CD64}"/>
              </a:ext>
            </a:extLst>
          </p:cNvPr>
          <p:cNvSpPr txBox="1"/>
          <p:nvPr/>
        </p:nvSpPr>
        <p:spPr>
          <a:xfrm>
            <a:off x="10297496" y="5424348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F029D8-C813-0E50-4F2C-DDF6E6302C86}"/>
              </a:ext>
            </a:extLst>
          </p:cNvPr>
          <p:cNvSpPr txBox="1"/>
          <p:nvPr/>
        </p:nvSpPr>
        <p:spPr>
          <a:xfrm>
            <a:off x="1325061" y="6195021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1D5ACF-644F-096A-C73E-8468CA2C13ED}"/>
              </a:ext>
            </a:extLst>
          </p:cNvPr>
          <p:cNvSpPr txBox="1"/>
          <p:nvPr/>
        </p:nvSpPr>
        <p:spPr>
          <a:xfrm>
            <a:off x="3393868" y="6195021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D9F51C-BF83-4348-0C29-5A6F7B6E2D64}"/>
              </a:ext>
            </a:extLst>
          </p:cNvPr>
          <p:cNvSpPr txBox="1"/>
          <p:nvPr/>
        </p:nvSpPr>
        <p:spPr>
          <a:xfrm>
            <a:off x="5556670" y="6195021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i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E3CA85-EC34-EF9A-48DD-BC8F52AAA139}"/>
              </a:ext>
            </a:extLst>
          </p:cNvPr>
          <p:cNvSpPr txBox="1"/>
          <p:nvPr/>
        </p:nvSpPr>
        <p:spPr>
          <a:xfrm>
            <a:off x="7625477" y="6195021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B5E6DD-5547-5A55-F0F5-A29E25D5F830}"/>
              </a:ext>
            </a:extLst>
          </p:cNvPr>
          <p:cNvSpPr txBox="1"/>
          <p:nvPr/>
        </p:nvSpPr>
        <p:spPr>
          <a:xfrm>
            <a:off x="10297496" y="6195021"/>
            <a:ext cx="525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19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30</Words>
  <Application>Microsoft Office PowerPoint</Application>
  <PresentationFormat>Widescreen</PresentationFormat>
  <Paragraphs>26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2021-02-25T07:29:22Z</dcterms:created>
  <dcterms:modified xsi:type="dcterms:W3CDTF">2022-11-16T06:37:16Z</dcterms:modified>
</cp:coreProperties>
</file>