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4" r:id="rId5"/>
    <p:sldId id="258" r:id="rId6"/>
    <p:sldId id="259" r:id="rId7"/>
    <p:sldId id="260" r:id="rId8"/>
    <p:sldId id="267" r:id="rId9"/>
    <p:sldId id="266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B1C24E-A09E-4B84-B2C1-88E825054077}" v="99" dt="2023-03-14T11:27:00.1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CB1C24E-A09E-4B84-B2C1-88E825054077}"/>
    <pc:docChg chg="undo redo custSel addSld delSld modSld sldOrd">
      <pc:chgData name="Stewart Gale" userId="3647ddd2-6040-41ae-a96d-232c23482af8" providerId="ADAL" clId="{FCB1C24E-A09E-4B84-B2C1-88E825054077}" dt="2023-03-14T11:27:00.175" v="1554" actId="207"/>
      <pc:docMkLst>
        <pc:docMk/>
      </pc:docMkLst>
      <pc:sldChg chg="modSp mod">
        <pc:chgData name="Stewart Gale" userId="3647ddd2-6040-41ae-a96d-232c23482af8" providerId="ADAL" clId="{FCB1C24E-A09E-4B84-B2C1-88E825054077}" dt="2023-03-14T05:32:28.713" v="250" actId="14100"/>
        <pc:sldMkLst>
          <pc:docMk/>
          <pc:sldMk cId="1722333604" sldId="258"/>
        </pc:sldMkLst>
        <pc:spChg chg="mod">
          <ac:chgData name="Stewart Gale" userId="3647ddd2-6040-41ae-a96d-232c23482af8" providerId="ADAL" clId="{FCB1C24E-A09E-4B84-B2C1-88E825054077}" dt="2023-03-14T05:32:28.713" v="250" actId="14100"/>
          <ac:spMkLst>
            <pc:docMk/>
            <pc:sldMk cId="1722333604" sldId="258"/>
            <ac:spMk id="22" creationId="{00000000-0000-0000-0000-000000000000}"/>
          </ac:spMkLst>
        </pc:spChg>
      </pc:sldChg>
      <pc:sldChg chg="addSp delSp modSp mod modAnim">
        <pc:chgData name="Stewart Gale" userId="3647ddd2-6040-41ae-a96d-232c23482af8" providerId="ADAL" clId="{FCB1C24E-A09E-4B84-B2C1-88E825054077}" dt="2023-03-14T05:32:05.847" v="243"/>
        <pc:sldMkLst>
          <pc:docMk/>
          <pc:sldMk cId="1500389231" sldId="259"/>
        </pc:sldMkLst>
        <pc:spChg chg="add mod">
          <ac:chgData name="Stewart Gale" userId="3647ddd2-6040-41ae-a96d-232c23482af8" providerId="ADAL" clId="{FCB1C24E-A09E-4B84-B2C1-88E825054077}" dt="2023-03-14T05:32:03.506" v="242" actId="1076"/>
          <ac:spMkLst>
            <pc:docMk/>
            <pc:sldMk cId="1500389231" sldId="259"/>
            <ac:spMk id="2" creationId="{D33D3B18-6DBB-1430-A705-CDF579D30788}"/>
          </ac:spMkLst>
        </pc:spChg>
        <pc:spChg chg="mod">
          <ac:chgData name="Stewart Gale" userId="3647ddd2-6040-41ae-a96d-232c23482af8" providerId="ADAL" clId="{FCB1C24E-A09E-4B84-B2C1-88E825054077}" dt="2023-03-14T05:32:00.906" v="241" actId="1076"/>
          <ac:spMkLst>
            <pc:docMk/>
            <pc:sldMk cId="1500389231" sldId="259"/>
            <ac:spMk id="17" creationId="{00000000-0000-0000-0000-000000000000}"/>
          </ac:spMkLst>
        </pc:spChg>
        <pc:graphicFrameChg chg="del">
          <ac:chgData name="Stewart Gale" userId="3647ddd2-6040-41ae-a96d-232c23482af8" providerId="ADAL" clId="{FCB1C24E-A09E-4B84-B2C1-88E825054077}" dt="2023-03-14T05:29:51.661" v="140" actId="478"/>
          <ac:graphicFrameMkLst>
            <pc:docMk/>
            <pc:sldMk cId="1500389231" sldId="259"/>
            <ac:graphicFrameMk id="18" creationId="{00000000-0000-0000-0000-000000000000}"/>
          </ac:graphicFrameMkLst>
        </pc:graphicFrameChg>
        <pc:picChg chg="mod modCrop">
          <ac:chgData name="Stewart Gale" userId="3647ddd2-6040-41ae-a96d-232c23482af8" providerId="ADAL" clId="{FCB1C24E-A09E-4B84-B2C1-88E825054077}" dt="2023-03-14T05:30:32.466" v="187" actId="1076"/>
          <ac:picMkLst>
            <pc:docMk/>
            <pc:sldMk cId="1500389231" sldId="259"/>
            <ac:picMk id="15" creationId="{00000000-0000-0000-0000-000000000000}"/>
          </ac:picMkLst>
        </pc:picChg>
      </pc:sldChg>
      <pc:sldChg chg="addSp delSp modSp mod modAnim">
        <pc:chgData name="Stewart Gale" userId="3647ddd2-6040-41ae-a96d-232c23482af8" providerId="ADAL" clId="{FCB1C24E-A09E-4B84-B2C1-88E825054077}" dt="2023-03-14T11:26:42.817" v="1549" actId="207"/>
        <pc:sldMkLst>
          <pc:docMk/>
          <pc:sldMk cId="2036535083" sldId="260"/>
        </pc:sldMkLst>
        <pc:spChg chg="add del">
          <ac:chgData name="Stewart Gale" userId="3647ddd2-6040-41ae-a96d-232c23482af8" providerId="ADAL" clId="{FCB1C24E-A09E-4B84-B2C1-88E825054077}" dt="2023-03-14T05:41:40.150" v="425" actId="478"/>
          <ac:spMkLst>
            <pc:docMk/>
            <pc:sldMk cId="2036535083" sldId="260"/>
            <ac:spMk id="2" creationId="{00000000-0000-0000-0000-000000000000}"/>
          </ac:spMkLst>
        </pc:spChg>
        <pc:spChg chg="add del">
          <ac:chgData name="Stewart Gale" userId="3647ddd2-6040-41ae-a96d-232c23482af8" providerId="ADAL" clId="{FCB1C24E-A09E-4B84-B2C1-88E825054077}" dt="2023-03-14T05:41:40.150" v="425" actId="478"/>
          <ac:spMkLst>
            <pc:docMk/>
            <pc:sldMk cId="2036535083" sldId="260"/>
            <ac:spMk id="6" creationId="{00000000-0000-0000-0000-000000000000}"/>
          </ac:spMkLst>
        </pc:spChg>
        <pc:spChg chg="add del">
          <ac:chgData name="Stewart Gale" userId="3647ddd2-6040-41ae-a96d-232c23482af8" providerId="ADAL" clId="{FCB1C24E-A09E-4B84-B2C1-88E825054077}" dt="2023-03-14T05:41:40.150" v="425" actId="478"/>
          <ac:spMkLst>
            <pc:docMk/>
            <pc:sldMk cId="2036535083" sldId="260"/>
            <ac:spMk id="7" creationId="{00000000-0000-0000-0000-000000000000}"/>
          </ac:spMkLst>
        </pc:spChg>
        <pc:spChg chg="add del">
          <ac:chgData name="Stewart Gale" userId="3647ddd2-6040-41ae-a96d-232c23482af8" providerId="ADAL" clId="{FCB1C24E-A09E-4B84-B2C1-88E825054077}" dt="2023-03-14T05:41:40.150" v="425" actId="478"/>
          <ac:spMkLst>
            <pc:docMk/>
            <pc:sldMk cId="2036535083" sldId="260"/>
            <ac:spMk id="8" creationId="{00000000-0000-0000-0000-000000000000}"/>
          </ac:spMkLst>
        </pc:spChg>
        <pc:spChg chg="add del">
          <ac:chgData name="Stewart Gale" userId="3647ddd2-6040-41ae-a96d-232c23482af8" providerId="ADAL" clId="{FCB1C24E-A09E-4B84-B2C1-88E825054077}" dt="2023-03-14T05:41:40.150" v="425" actId="478"/>
          <ac:spMkLst>
            <pc:docMk/>
            <pc:sldMk cId="2036535083" sldId="260"/>
            <ac:spMk id="9" creationId="{00000000-0000-0000-0000-000000000000}"/>
          </ac:spMkLst>
        </pc:spChg>
        <pc:spChg chg="add del">
          <ac:chgData name="Stewart Gale" userId="3647ddd2-6040-41ae-a96d-232c23482af8" providerId="ADAL" clId="{FCB1C24E-A09E-4B84-B2C1-88E825054077}" dt="2023-03-14T05:41:40.150" v="425" actId="478"/>
          <ac:spMkLst>
            <pc:docMk/>
            <pc:sldMk cId="2036535083" sldId="260"/>
            <ac:spMk id="10" creationId="{00000000-0000-0000-0000-000000000000}"/>
          </ac:spMkLst>
        </pc:spChg>
        <pc:spChg chg="add del mod">
          <ac:chgData name="Stewart Gale" userId="3647ddd2-6040-41ae-a96d-232c23482af8" providerId="ADAL" clId="{FCB1C24E-A09E-4B84-B2C1-88E825054077}" dt="2023-03-14T05:41:48.447" v="427" actId="21"/>
          <ac:spMkLst>
            <pc:docMk/>
            <pc:sldMk cId="2036535083" sldId="260"/>
            <ac:spMk id="37" creationId="{F70C7B69-F778-8D22-C481-F24AE166A395}"/>
          </ac:spMkLst>
        </pc:spChg>
        <pc:spChg chg="add del mod">
          <ac:chgData name="Stewart Gale" userId="3647ddd2-6040-41ae-a96d-232c23482af8" providerId="ADAL" clId="{FCB1C24E-A09E-4B84-B2C1-88E825054077}" dt="2023-03-14T05:41:48.447" v="427" actId="21"/>
          <ac:spMkLst>
            <pc:docMk/>
            <pc:sldMk cId="2036535083" sldId="260"/>
            <ac:spMk id="38" creationId="{4961CACC-EAC7-3105-9639-1119B32E7145}"/>
          </ac:spMkLst>
        </pc:spChg>
        <pc:spChg chg="add del mod">
          <ac:chgData name="Stewart Gale" userId="3647ddd2-6040-41ae-a96d-232c23482af8" providerId="ADAL" clId="{FCB1C24E-A09E-4B84-B2C1-88E825054077}" dt="2023-03-14T05:41:48.447" v="427" actId="21"/>
          <ac:spMkLst>
            <pc:docMk/>
            <pc:sldMk cId="2036535083" sldId="260"/>
            <ac:spMk id="39" creationId="{BAA8BC51-DCA9-72B9-5D3D-327DAB77C13A}"/>
          </ac:spMkLst>
        </pc:spChg>
        <pc:spChg chg="add del mod">
          <ac:chgData name="Stewart Gale" userId="3647ddd2-6040-41ae-a96d-232c23482af8" providerId="ADAL" clId="{FCB1C24E-A09E-4B84-B2C1-88E825054077}" dt="2023-03-14T05:41:48.447" v="427" actId="21"/>
          <ac:spMkLst>
            <pc:docMk/>
            <pc:sldMk cId="2036535083" sldId="260"/>
            <ac:spMk id="40" creationId="{DE3DDE20-4B04-5839-1765-5C5398B038DF}"/>
          </ac:spMkLst>
        </pc:spChg>
        <pc:spChg chg="add del mod">
          <ac:chgData name="Stewart Gale" userId="3647ddd2-6040-41ae-a96d-232c23482af8" providerId="ADAL" clId="{FCB1C24E-A09E-4B84-B2C1-88E825054077}" dt="2023-03-14T05:41:48.447" v="427" actId="21"/>
          <ac:spMkLst>
            <pc:docMk/>
            <pc:sldMk cId="2036535083" sldId="260"/>
            <ac:spMk id="41" creationId="{2CC70F3D-221B-4849-1AB0-AE1B82681DBC}"/>
          </ac:spMkLst>
        </pc:spChg>
        <pc:spChg chg="add del mod">
          <ac:chgData name="Stewart Gale" userId="3647ddd2-6040-41ae-a96d-232c23482af8" providerId="ADAL" clId="{FCB1C24E-A09E-4B84-B2C1-88E825054077}" dt="2023-03-14T05:41:48.447" v="427" actId="21"/>
          <ac:spMkLst>
            <pc:docMk/>
            <pc:sldMk cId="2036535083" sldId="260"/>
            <ac:spMk id="42" creationId="{58E59DE1-AA18-80D4-F8EB-9C54E62963D3}"/>
          </ac:spMkLst>
        </pc:spChg>
        <pc:spChg chg="add del mod">
          <ac:chgData name="Stewart Gale" userId="3647ddd2-6040-41ae-a96d-232c23482af8" providerId="ADAL" clId="{FCB1C24E-A09E-4B84-B2C1-88E825054077}" dt="2023-03-14T05:41:48.447" v="427" actId="21"/>
          <ac:spMkLst>
            <pc:docMk/>
            <pc:sldMk cId="2036535083" sldId="260"/>
            <ac:spMk id="43" creationId="{E091E240-72C6-38F7-B580-957B376C1543}"/>
          </ac:spMkLst>
        </pc:spChg>
        <pc:spChg chg="add del mod">
          <ac:chgData name="Stewart Gale" userId="3647ddd2-6040-41ae-a96d-232c23482af8" providerId="ADAL" clId="{FCB1C24E-A09E-4B84-B2C1-88E825054077}" dt="2023-03-14T05:41:48.447" v="427" actId="21"/>
          <ac:spMkLst>
            <pc:docMk/>
            <pc:sldMk cId="2036535083" sldId="260"/>
            <ac:spMk id="44" creationId="{A8282920-80DB-A665-881D-F096141C9A27}"/>
          </ac:spMkLst>
        </pc:spChg>
        <pc:spChg chg="add mod">
          <ac:chgData name="Stewart Gale" userId="3647ddd2-6040-41ae-a96d-232c23482af8" providerId="ADAL" clId="{FCB1C24E-A09E-4B84-B2C1-88E825054077}" dt="2023-03-14T05:41:15.206" v="413" actId="164"/>
          <ac:spMkLst>
            <pc:docMk/>
            <pc:sldMk cId="2036535083" sldId="260"/>
            <ac:spMk id="45" creationId="{BA33F1A6-7275-3BAF-F520-461883842651}"/>
          </ac:spMkLst>
        </pc:spChg>
        <pc:spChg chg="add mod">
          <ac:chgData name="Stewart Gale" userId="3647ddd2-6040-41ae-a96d-232c23482af8" providerId="ADAL" clId="{FCB1C24E-A09E-4B84-B2C1-88E825054077}" dt="2023-03-14T05:42:13.577" v="442" actId="1076"/>
          <ac:spMkLst>
            <pc:docMk/>
            <pc:sldMk cId="2036535083" sldId="260"/>
            <ac:spMk id="46" creationId="{E5EFDC1F-11DD-CE17-3CEE-A9F3E44FAE14}"/>
          </ac:spMkLst>
        </pc:spChg>
        <pc:spChg chg="add mod">
          <ac:chgData name="Stewart Gale" userId="3647ddd2-6040-41ae-a96d-232c23482af8" providerId="ADAL" clId="{FCB1C24E-A09E-4B84-B2C1-88E825054077}" dt="2023-03-14T05:42:07.660" v="438" actId="1038"/>
          <ac:spMkLst>
            <pc:docMk/>
            <pc:sldMk cId="2036535083" sldId="260"/>
            <ac:spMk id="47" creationId="{D78A4F19-FE3E-4505-54B4-C7DEC5FBABA3}"/>
          </ac:spMkLst>
        </pc:spChg>
        <pc:spChg chg="add mod">
          <ac:chgData name="Stewart Gale" userId="3647ddd2-6040-41ae-a96d-232c23482af8" providerId="ADAL" clId="{FCB1C24E-A09E-4B84-B2C1-88E825054077}" dt="2023-03-14T05:42:19.988" v="444" actId="1076"/>
          <ac:spMkLst>
            <pc:docMk/>
            <pc:sldMk cId="2036535083" sldId="260"/>
            <ac:spMk id="48" creationId="{ED2B44F0-3E65-7D6C-6D84-7FA205079B1E}"/>
          </ac:spMkLst>
        </pc:spChg>
        <pc:spChg chg="add mod">
          <ac:chgData name="Stewart Gale" userId="3647ddd2-6040-41ae-a96d-232c23482af8" providerId="ADAL" clId="{FCB1C24E-A09E-4B84-B2C1-88E825054077}" dt="2023-03-14T05:42:18.251" v="443" actId="1076"/>
          <ac:spMkLst>
            <pc:docMk/>
            <pc:sldMk cId="2036535083" sldId="260"/>
            <ac:spMk id="49" creationId="{63416190-9CE4-0BF1-2D2E-C4689EE02668}"/>
          </ac:spMkLst>
        </pc:spChg>
        <pc:spChg chg="add mod">
          <ac:chgData name="Stewart Gale" userId="3647ddd2-6040-41ae-a96d-232c23482af8" providerId="ADAL" clId="{FCB1C24E-A09E-4B84-B2C1-88E825054077}" dt="2023-03-14T05:41:15.206" v="413" actId="164"/>
          <ac:spMkLst>
            <pc:docMk/>
            <pc:sldMk cId="2036535083" sldId="260"/>
            <ac:spMk id="50" creationId="{84A24459-2AA6-18AC-AAE7-75846E81C8E3}"/>
          </ac:spMkLst>
        </pc:spChg>
        <pc:spChg chg="add mod">
          <ac:chgData name="Stewart Gale" userId="3647ddd2-6040-41ae-a96d-232c23482af8" providerId="ADAL" clId="{FCB1C24E-A09E-4B84-B2C1-88E825054077}" dt="2023-03-14T05:42:01.161" v="430" actId="164"/>
          <ac:spMkLst>
            <pc:docMk/>
            <pc:sldMk cId="2036535083" sldId="260"/>
            <ac:spMk id="54" creationId="{21AE3C45-1ED5-F578-880A-A93AD91B27F4}"/>
          </ac:spMkLst>
        </pc:spChg>
        <pc:spChg chg="add mod">
          <ac:chgData name="Stewart Gale" userId="3647ddd2-6040-41ae-a96d-232c23482af8" providerId="ADAL" clId="{FCB1C24E-A09E-4B84-B2C1-88E825054077}" dt="2023-03-14T05:42:01.161" v="430" actId="164"/>
          <ac:spMkLst>
            <pc:docMk/>
            <pc:sldMk cId="2036535083" sldId="260"/>
            <ac:spMk id="55" creationId="{581B15EF-7C30-1F80-EF3A-4C208344CCCC}"/>
          </ac:spMkLst>
        </pc:spChg>
        <pc:spChg chg="add mod">
          <ac:chgData name="Stewart Gale" userId="3647ddd2-6040-41ae-a96d-232c23482af8" providerId="ADAL" clId="{FCB1C24E-A09E-4B84-B2C1-88E825054077}" dt="2023-03-14T05:42:01.161" v="430" actId="164"/>
          <ac:spMkLst>
            <pc:docMk/>
            <pc:sldMk cId="2036535083" sldId="260"/>
            <ac:spMk id="56" creationId="{92C7DBB1-7FC2-8AF3-1960-1DC0A7FE0CB4}"/>
          </ac:spMkLst>
        </pc:spChg>
        <pc:spChg chg="add mod">
          <ac:chgData name="Stewart Gale" userId="3647ddd2-6040-41ae-a96d-232c23482af8" providerId="ADAL" clId="{FCB1C24E-A09E-4B84-B2C1-88E825054077}" dt="2023-03-14T05:42:01.161" v="430" actId="164"/>
          <ac:spMkLst>
            <pc:docMk/>
            <pc:sldMk cId="2036535083" sldId="260"/>
            <ac:spMk id="57" creationId="{4E2D985F-1B51-496F-93E5-24F868851A64}"/>
          </ac:spMkLst>
        </pc:spChg>
        <pc:spChg chg="add mod">
          <ac:chgData name="Stewart Gale" userId="3647ddd2-6040-41ae-a96d-232c23482af8" providerId="ADAL" clId="{FCB1C24E-A09E-4B84-B2C1-88E825054077}" dt="2023-03-14T05:42:01.161" v="430" actId="164"/>
          <ac:spMkLst>
            <pc:docMk/>
            <pc:sldMk cId="2036535083" sldId="260"/>
            <ac:spMk id="58" creationId="{419B27F9-1307-FE22-F585-D7741F42E9AC}"/>
          </ac:spMkLst>
        </pc:spChg>
        <pc:spChg chg="add mod">
          <ac:chgData name="Stewart Gale" userId="3647ddd2-6040-41ae-a96d-232c23482af8" providerId="ADAL" clId="{FCB1C24E-A09E-4B84-B2C1-88E825054077}" dt="2023-03-14T05:42:01.161" v="430" actId="164"/>
          <ac:spMkLst>
            <pc:docMk/>
            <pc:sldMk cId="2036535083" sldId="260"/>
            <ac:spMk id="59" creationId="{F8FD90C6-83B8-6168-3EE2-10B2BEA5368C}"/>
          </ac:spMkLst>
        </pc:spChg>
        <pc:spChg chg="add mod">
          <ac:chgData name="Stewart Gale" userId="3647ddd2-6040-41ae-a96d-232c23482af8" providerId="ADAL" clId="{FCB1C24E-A09E-4B84-B2C1-88E825054077}" dt="2023-03-14T05:42:01.161" v="430" actId="164"/>
          <ac:spMkLst>
            <pc:docMk/>
            <pc:sldMk cId="2036535083" sldId="260"/>
            <ac:spMk id="60" creationId="{4ECFB42A-120B-D43C-8139-136B662A074D}"/>
          </ac:spMkLst>
        </pc:spChg>
        <pc:spChg chg="add mod">
          <ac:chgData name="Stewart Gale" userId="3647ddd2-6040-41ae-a96d-232c23482af8" providerId="ADAL" clId="{FCB1C24E-A09E-4B84-B2C1-88E825054077}" dt="2023-03-14T05:42:26.633" v="447" actId="1076"/>
          <ac:spMkLst>
            <pc:docMk/>
            <pc:sldMk cId="2036535083" sldId="260"/>
            <ac:spMk id="61" creationId="{D36776BD-A608-C1D3-FEB4-A5F191E6685B}"/>
          </ac:spMkLst>
        </pc:spChg>
        <pc:spChg chg="add mod">
          <ac:chgData name="Stewart Gale" userId="3647ddd2-6040-41ae-a96d-232c23482af8" providerId="ADAL" clId="{FCB1C24E-A09E-4B84-B2C1-88E825054077}" dt="2023-03-14T05:43:05.054" v="470" actId="164"/>
          <ac:spMkLst>
            <pc:docMk/>
            <pc:sldMk cId="2036535083" sldId="260"/>
            <ac:spMk id="63" creationId="{45B4C6EF-3CF6-DF96-5F1D-2580AE890878}"/>
          </ac:spMkLst>
        </pc:spChg>
        <pc:grpChg chg="add mod">
          <ac:chgData name="Stewart Gale" userId="3647ddd2-6040-41ae-a96d-232c23482af8" providerId="ADAL" clId="{FCB1C24E-A09E-4B84-B2C1-88E825054077}" dt="2023-03-14T05:36:20.607" v="300" actId="164"/>
          <ac:grpSpMkLst>
            <pc:docMk/>
            <pc:sldMk cId="2036535083" sldId="260"/>
            <ac:grpSpMk id="27" creationId="{B2099265-646C-316E-8903-AD7D9E8FC431}"/>
          </ac:grpSpMkLst>
        </pc:grpChg>
        <pc:grpChg chg="add mod">
          <ac:chgData name="Stewart Gale" userId="3647ddd2-6040-41ae-a96d-232c23482af8" providerId="ADAL" clId="{FCB1C24E-A09E-4B84-B2C1-88E825054077}" dt="2023-03-14T05:37:44.922" v="321" actId="164"/>
          <ac:grpSpMkLst>
            <pc:docMk/>
            <pc:sldMk cId="2036535083" sldId="260"/>
            <ac:grpSpMk id="28" creationId="{3791824C-E7CE-C344-4814-891D3E935848}"/>
          </ac:grpSpMkLst>
        </pc:grpChg>
        <pc:grpChg chg="add mod">
          <ac:chgData name="Stewart Gale" userId="3647ddd2-6040-41ae-a96d-232c23482af8" providerId="ADAL" clId="{FCB1C24E-A09E-4B84-B2C1-88E825054077}" dt="2023-03-14T05:41:15.206" v="413" actId="164"/>
          <ac:grpSpMkLst>
            <pc:docMk/>
            <pc:sldMk cId="2036535083" sldId="260"/>
            <ac:grpSpMk id="36" creationId="{D21A6B9C-2089-60B2-AC3C-7C8CBAB10174}"/>
          </ac:grpSpMkLst>
        </pc:grpChg>
        <pc:grpChg chg="add mod">
          <ac:chgData name="Stewart Gale" userId="3647ddd2-6040-41ae-a96d-232c23482af8" providerId="ADAL" clId="{FCB1C24E-A09E-4B84-B2C1-88E825054077}" dt="2023-03-14T05:42:01.161" v="430" actId="164"/>
          <ac:grpSpMkLst>
            <pc:docMk/>
            <pc:sldMk cId="2036535083" sldId="260"/>
            <ac:grpSpMk id="53" creationId="{D462217A-A47F-4B17-7854-2DF00EB81A40}"/>
          </ac:grpSpMkLst>
        </pc:grpChg>
        <pc:grpChg chg="add mod">
          <ac:chgData name="Stewart Gale" userId="3647ddd2-6040-41ae-a96d-232c23482af8" providerId="ADAL" clId="{FCB1C24E-A09E-4B84-B2C1-88E825054077}" dt="2023-03-14T05:43:05.054" v="470" actId="164"/>
          <ac:grpSpMkLst>
            <pc:docMk/>
            <pc:sldMk cId="2036535083" sldId="260"/>
            <ac:grpSpMk id="62" creationId="{83FE7A67-CBB5-7420-6864-97AD77A29397}"/>
          </ac:grpSpMkLst>
        </pc:grpChg>
        <pc:grpChg chg="add mod">
          <ac:chgData name="Stewart Gale" userId="3647ddd2-6040-41ae-a96d-232c23482af8" providerId="ADAL" clId="{FCB1C24E-A09E-4B84-B2C1-88E825054077}" dt="2023-03-14T11:12:18.089" v="1325" actId="1076"/>
          <ac:grpSpMkLst>
            <pc:docMk/>
            <pc:sldMk cId="2036535083" sldId="260"/>
            <ac:grpSpMk id="64" creationId="{8D3596AB-414D-28F1-7755-F7068CCF1FBB}"/>
          </ac:grpSpMkLst>
        </pc:grpChg>
        <pc:graphicFrameChg chg="mod modGraphic">
          <ac:chgData name="Stewart Gale" userId="3647ddd2-6040-41ae-a96d-232c23482af8" providerId="ADAL" clId="{FCB1C24E-A09E-4B84-B2C1-88E825054077}" dt="2023-03-14T10:53:07.062" v="480" actId="403"/>
          <ac:graphicFrameMkLst>
            <pc:docMk/>
            <pc:sldMk cId="2036535083" sldId="260"/>
            <ac:graphicFrameMk id="4" creationId="{00000000-0000-0000-0000-000000000000}"/>
          </ac:graphicFrameMkLst>
        </pc:graphicFrameChg>
        <pc:graphicFrameChg chg="add del mod">
          <ac:chgData name="Stewart Gale" userId="3647ddd2-6040-41ae-a96d-232c23482af8" providerId="ADAL" clId="{FCB1C24E-A09E-4B84-B2C1-88E825054077}" dt="2023-03-14T05:41:39.325" v="423" actId="478"/>
          <ac:graphicFrameMkLst>
            <pc:docMk/>
            <pc:sldMk cId="2036535083" sldId="260"/>
            <ac:graphicFrameMk id="5" creationId="{00000000-0000-0000-0000-000000000000}"/>
          </ac:graphicFrameMkLst>
        </pc:graphicFrameChg>
        <pc:graphicFrameChg chg="add mod modGraphic">
          <ac:chgData name="Stewart Gale" userId="3647ddd2-6040-41ae-a96d-232c23482af8" providerId="ADAL" clId="{FCB1C24E-A09E-4B84-B2C1-88E825054077}" dt="2023-03-14T11:26:42.817" v="1549" actId="207"/>
          <ac:graphicFrameMkLst>
            <pc:docMk/>
            <pc:sldMk cId="2036535083" sldId="260"/>
            <ac:graphicFrameMk id="5" creationId="{0EDD9F49-31BF-210F-6EE1-0FA484926806}"/>
          </ac:graphicFrameMkLst>
        </pc:graphicFrameChg>
        <pc:picChg chg="add del mod modCrop">
          <ac:chgData name="Stewart Gale" userId="3647ddd2-6040-41ae-a96d-232c23482af8" providerId="ADAL" clId="{FCB1C24E-A09E-4B84-B2C1-88E825054077}" dt="2023-03-14T11:12:19.773" v="1326" actId="21"/>
          <ac:picMkLst>
            <pc:docMk/>
            <pc:sldMk cId="2036535083" sldId="260"/>
            <ac:picMk id="2" creationId="{8C83081F-2028-12A3-EE00-4FAC0B3B84FA}"/>
          </ac:picMkLst>
        </pc:picChg>
        <pc:picChg chg="add mod modCrop">
          <ac:chgData name="Stewart Gale" userId="3647ddd2-6040-41ae-a96d-232c23482af8" providerId="ADAL" clId="{FCB1C24E-A09E-4B84-B2C1-88E825054077}" dt="2023-03-14T05:42:22.875" v="446" actId="1076"/>
          <ac:picMkLst>
            <pc:docMk/>
            <pc:sldMk cId="2036535083" sldId="260"/>
            <ac:picMk id="3" creationId="{A37ABA76-24E9-87A8-4B74-5B439E86D1C6}"/>
          </ac:picMkLst>
        </pc:picChg>
        <pc:picChg chg="add del mod">
          <ac:chgData name="Stewart Gale" userId="3647ddd2-6040-41ae-a96d-232c23482af8" providerId="ADAL" clId="{FCB1C24E-A09E-4B84-B2C1-88E825054077}" dt="2023-03-14T05:35:06.262" v="279"/>
          <ac:picMkLst>
            <pc:docMk/>
            <pc:sldMk cId="2036535083" sldId="260"/>
            <ac:picMk id="21" creationId="{684E89E3-C465-3944-AF32-3EB238A93BB8}"/>
          </ac:picMkLst>
        </pc:picChg>
        <pc:cxnChg chg="add mod">
          <ac:chgData name="Stewart Gale" userId="3647ddd2-6040-41ae-a96d-232c23482af8" providerId="ADAL" clId="{FCB1C24E-A09E-4B84-B2C1-88E825054077}" dt="2023-03-14T05:36:15.457" v="299" actId="164"/>
          <ac:cxnSpMkLst>
            <pc:docMk/>
            <pc:sldMk cId="2036535083" sldId="260"/>
            <ac:cxnSpMk id="12" creationId="{9A6745B4-5A97-74E2-EA52-D71F4250D13F}"/>
          </ac:cxnSpMkLst>
        </pc:cxnChg>
        <pc:cxnChg chg="add mod">
          <ac:chgData name="Stewart Gale" userId="3647ddd2-6040-41ae-a96d-232c23482af8" providerId="ADAL" clId="{FCB1C24E-A09E-4B84-B2C1-88E825054077}" dt="2023-03-14T05:36:15.457" v="299" actId="164"/>
          <ac:cxnSpMkLst>
            <pc:docMk/>
            <pc:sldMk cId="2036535083" sldId="260"/>
            <ac:cxnSpMk id="14" creationId="{7DC0B84A-3EF7-C0F5-C9DC-FA78E117120D}"/>
          </ac:cxnSpMkLst>
        </pc:cxnChg>
        <pc:cxnChg chg="add mod">
          <ac:chgData name="Stewart Gale" userId="3647ddd2-6040-41ae-a96d-232c23482af8" providerId="ADAL" clId="{FCB1C24E-A09E-4B84-B2C1-88E825054077}" dt="2023-03-14T05:36:15.457" v="299" actId="164"/>
          <ac:cxnSpMkLst>
            <pc:docMk/>
            <pc:sldMk cId="2036535083" sldId="260"/>
            <ac:cxnSpMk id="18" creationId="{CB0AAED1-70F7-3D9F-8F60-342A9CC97A86}"/>
          </ac:cxnSpMkLst>
        </pc:cxnChg>
        <pc:cxnChg chg="add mod">
          <ac:chgData name="Stewart Gale" userId="3647ddd2-6040-41ae-a96d-232c23482af8" providerId="ADAL" clId="{FCB1C24E-A09E-4B84-B2C1-88E825054077}" dt="2023-03-14T05:36:15.457" v="299" actId="164"/>
          <ac:cxnSpMkLst>
            <pc:docMk/>
            <pc:sldMk cId="2036535083" sldId="260"/>
            <ac:cxnSpMk id="19" creationId="{2D5B2F84-9CD5-730C-5BD8-A593067F1845}"/>
          </ac:cxnSpMkLst>
        </pc:cxnChg>
        <pc:cxnChg chg="add mod">
          <ac:chgData name="Stewart Gale" userId="3647ddd2-6040-41ae-a96d-232c23482af8" providerId="ADAL" clId="{FCB1C24E-A09E-4B84-B2C1-88E825054077}" dt="2023-03-14T05:36:15.457" v="299" actId="164"/>
          <ac:cxnSpMkLst>
            <pc:docMk/>
            <pc:sldMk cId="2036535083" sldId="260"/>
            <ac:cxnSpMk id="22" creationId="{1ABE1276-615E-7A4A-A737-9AC4048C30D1}"/>
          </ac:cxnSpMkLst>
        </pc:cxnChg>
        <pc:cxnChg chg="add del mod">
          <ac:chgData name="Stewart Gale" userId="3647ddd2-6040-41ae-a96d-232c23482af8" providerId="ADAL" clId="{FCB1C24E-A09E-4B84-B2C1-88E825054077}" dt="2023-03-14T05:36:15.457" v="299" actId="164"/>
          <ac:cxnSpMkLst>
            <pc:docMk/>
            <pc:sldMk cId="2036535083" sldId="260"/>
            <ac:cxnSpMk id="23" creationId="{079CB9B9-C01B-E40E-6E39-4CD7494C914D}"/>
          </ac:cxnSpMkLst>
        </pc:cxnChg>
        <pc:cxnChg chg="add del mod">
          <ac:chgData name="Stewart Gale" userId="3647ddd2-6040-41ae-a96d-232c23482af8" providerId="ADAL" clId="{FCB1C24E-A09E-4B84-B2C1-88E825054077}" dt="2023-03-14T05:36:15.457" v="299" actId="164"/>
          <ac:cxnSpMkLst>
            <pc:docMk/>
            <pc:sldMk cId="2036535083" sldId="260"/>
            <ac:cxnSpMk id="24" creationId="{BA71906C-0141-084B-0C4C-C22E983D4CD4}"/>
          </ac:cxnSpMkLst>
        </pc:cxnChg>
        <pc:cxnChg chg="add del mod">
          <ac:chgData name="Stewart Gale" userId="3647ddd2-6040-41ae-a96d-232c23482af8" providerId="ADAL" clId="{FCB1C24E-A09E-4B84-B2C1-88E825054077}" dt="2023-03-14T05:36:15.457" v="299" actId="164"/>
          <ac:cxnSpMkLst>
            <pc:docMk/>
            <pc:sldMk cId="2036535083" sldId="260"/>
            <ac:cxnSpMk id="25" creationId="{FC1DDEF2-52E2-A150-742F-C8663701A0C6}"/>
          </ac:cxnSpMkLst>
        </pc:cxnChg>
        <pc:cxnChg chg="add mod">
          <ac:chgData name="Stewart Gale" userId="3647ddd2-6040-41ae-a96d-232c23482af8" providerId="ADAL" clId="{FCB1C24E-A09E-4B84-B2C1-88E825054077}" dt="2023-03-14T05:36:15.457" v="299" actId="164"/>
          <ac:cxnSpMkLst>
            <pc:docMk/>
            <pc:sldMk cId="2036535083" sldId="260"/>
            <ac:cxnSpMk id="26" creationId="{81C29A91-0D75-E222-4C40-E63D9FEA48E9}"/>
          </ac:cxnSpMkLst>
        </pc:cxnChg>
        <pc:cxnChg chg="add mod">
          <ac:chgData name="Stewart Gale" userId="3647ddd2-6040-41ae-a96d-232c23482af8" providerId="ADAL" clId="{FCB1C24E-A09E-4B84-B2C1-88E825054077}" dt="2023-03-14T05:37:44.922" v="321" actId="164"/>
          <ac:cxnSpMkLst>
            <pc:docMk/>
            <pc:sldMk cId="2036535083" sldId="260"/>
            <ac:cxnSpMk id="30" creationId="{5C2E684A-998C-9C75-AA83-7F220B4C7A52}"/>
          </ac:cxnSpMkLst>
        </pc:cxnChg>
        <pc:cxnChg chg="add mod">
          <ac:chgData name="Stewart Gale" userId="3647ddd2-6040-41ae-a96d-232c23482af8" providerId="ADAL" clId="{FCB1C24E-A09E-4B84-B2C1-88E825054077}" dt="2023-03-14T05:37:44.922" v="321" actId="164"/>
          <ac:cxnSpMkLst>
            <pc:docMk/>
            <pc:sldMk cId="2036535083" sldId="260"/>
            <ac:cxnSpMk id="31" creationId="{F811A26B-D674-3119-98E7-E8F135A9036C}"/>
          </ac:cxnSpMkLst>
        </pc:cxnChg>
        <pc:cxnChg chg="add mod">
          <ac:chgData name="Stewart Gale" userId="3647ddd2-6040-41ae-a96d-232c23482af8" providerId="ADAL" clId="{FCB1C24E-A09E-4B84-B2C1-88E825054077}" dt="2023-03-14T05:37:44.922" v="321" actId="164"/>
          <ac:cxnSpMkLst>
            <pc:docMk/>
            <pc:sldMk cId="2036535083" sldId="260"/>
            <ac:cxnSpMk id="32" creationId="{EA36D34E-4408-AD8D-D53F-AD9A13AC182A}"/>
          </ac:cxnSpMkLst>
        </pc:cxnChg>
        <pc:cxnChg chg="add mod">
          <ac:chgData name="Stewart Gale" userId="3647ddd2-6040-41ae-a96d-232c23482af8" providerId="ADAL" clId="{FCB1C24E-A09E-4B84-B2C1-88E825054077}" dt="2023-03-14T05:37:44.922" v="321" actId="164"/>
          <ac:cxnSpMkLst>
            <pc:docMk/>
            <pc:sldMk cId="2036535083" sldId="260"/>
            <ac:cxnSpMk id="33" creationId="{2BB326F1-EA04-5FE4-7D0C-D594BEC75198}"/>
          </ac:cxnSpMkLst>
        </pc:cxnChg>
        <pc:cxnChg chg="add mod">
          <ac:chgData name="Stewart Gale" userId="3647ddd2-6040-41ae-a96d-232c23482af8" providerId="ADAL" clId="{FCB1C24E-A09E-4B84-B2C1-88E825054077}" dt="2023-03-14T05:37:44.922" v="321" actId="164"/>
          <ac:cxnSpMkLst>
            <pc:docMk/>
            <pc:sldMk cId="2036535083" sldId="260"/>
            <ac:cxnSpMk id="34" creationId="{E3E3EE24-C2FB-0672-017A-2DCB10543CD6}"/>
          </ac:cxnSpMkLst>
        </pc:cxnChg>
        <pc:cxnChg chg="add mod">
          <ac:chgData name="Stewart Gale" userId="3647ddd2-6040-41ae-a96d-232c23482af8" providerId="ADAL" clId="{FCB1C24E-A09E-4B84-B2C1-88E825054077}" dt="2023-03-14T05:37:44.922" v="321" actId="164"/>
          <ac:cxnSpMkLst>
            <pc:docMk/>
            <pc:sldMk cId="2036535083" sldId="260"/>
            <ac:cxnSpMk id="35" creationId="{00FA3B22-9931-6010-DA42-E2E97B7AB575}"/>
          </ac:cxnSpMkLst>
        </pc:cxnChg>
        <pc:cxnChg chg="add mod">
          <ac:chgData name="Stewart Gale" userId="3647ddd2-6040-41ae-a96d-232c23482af8" providerId="ADAL" clId="{FCB1C24E-A09E-4B84-B2C1-88E825054077}" dt="2023-03-14T05:41:15.206" v="413" actId="164"/>
          <ac:cxnSpMkLst>
            <pc:docMk/>
            <pc:sldMk cId="2036535083" sldId="260"/>
            <ac:cxnSpMk id="51" creationId="{7F8F6071-B63A-B748-9EDF-8861DE8B1309}"/>
          </ac:cxnSpMkLst>
        </pc:cxnChg>
      </pc:sldChg>
      <pc:sldChg chg="addSp modSp del mod">
        <pc:chgData name="Stewart Gale" userId="3647ddd2-6040-41ae-a96d-232c23482af8" providerId="ADAL" clId="{FCB1C24E-A09E-4B84-B2C1-88E825054077}" dt="2023-03-14T11:00:06.439" v="839" actId="47"/>
        <pc:sldMkLst>
          <pc:docMk/>
          <pc:sldMk cId="1730807027" sldId="261"/>
        </pc:sldMkLst>
        <pc:grpChg chg="add mod">
          <ac:chgData name="Stewart Gale" userId="3647ddd2-6040-41ae-a96d-232c23482af8" providerId="ADAL" clId="{FCB1C24E-A09E-4B84-B2C1-88E825054077}" dt="2023-03-14T10:57:09.326" v="611" actId="1076"/>
          <ac:grpSpMkLst>
            <pc:docMk/>
            <pc:sldMk cId="1730807027" sldId="261"/>
            <ac:grpSpMk id="2" creationId="{89AB1B12-A83E-3110-2FBA-6CCFF742EC24}"/>
          </ac:grpSpMkLst>
        </pc:grpChg>
        <pc:grpChg chg="mod">
          <ac:chgData name="Stewart Gale" userId="3647ddd2-6040-41ae-a96d-232c23482af8" providerId="ADAL" clId="{FCB1C24E-A09E-4B84-B2C1-88E825054077}" dt="2023-03-14T05:37:50.377" v="322"/>
          <ac:grpSpMkLst>
            <pc:docMk/>
            <pc:sldMk cId="1730807027" sldId="261"/>
            <ac:grpSpMk id="3" creationId="{24466A7D-2BF7-B676-B733-EB95FDE1B6CC}"/>
          </ac:grpSpMkLst>
        </pc:grpChg>
        <pc:grpChg chg="mod">
          <ac:chgData name="Stewart Gale" userId="3647ddd2-6040-41ae-a96d-232c23482af8" providerId="ADAL" clId="{FCB1C24E-A09E-4B84-B2C1-88E825054077}" dt="2023-03-14T05:37:50.377" v="322"/>
          <ac:grpSpMkLst>
            <pc:docMk/>
            <pc:sldMk cId="1730807027" sldId="261"/>
            <ac:grpSpMk id="13" creationId="{F70DBBCD-BA36-524E-76AF-821EA06F4ECF}"/>
          </ac:grpSpMkLst>
        </pc:grpChg>
        <pc:picChg chg="mod">
          <ac:chgData name="Stewart Gale" userId="3647ddd2-6040-41ae-a96d-232c23482af8" providerId="ADAL" clId="{FCB1C24E-A09E-4B84-B2C1-88E825054077}" dt="2023-03-14T05:37:50.377" v="322"/>
          <ac:picMkLst>
            <pc:docMk/>
            <pc:sldMk cId="1730807027" sldId="261"/>
            <ac:picMk id="12" creationId="{99EDCED6-66FE-9E5D-358A-91B3E529C9DD}"/>
          </ac:picMkLst>
        </pc:pic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4" creationId="{197B6108-1BE9-D816-DCCA-91E3AF263BDD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7" creationId="{4B7C6940-6106-D550-A83F-787A454298B5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8" creationId="{EBF6186A-424C-AE61-ABCE-41EE0A422144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9" creationId="{569B2731-42B4-52DD-2D1A-7836D04C2202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10" creationId="{9F226420-22EF-D1D1-444B-A60FE974C8E9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11" creationId="{D99F22F3-0112-9905-A0C1-A80A90BA9450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14" creationId="{E9C2010C-B1C0-4E95-44ED-F8F15A234147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15" creationId="{C25E5D75-87AC-8CF0-F070-E680E274BC81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16" creationId="{75A8B88F-7E26-5E0D-0BF7-2E78594D2343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17" creationId="{250EECF9-C71F-949E-D28F-6C5BB8AE38F1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18" creationId="{1E4F5BA3-09E1-78A1-EB05-8835099915DA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19" creationId="{91487322-3A63-D796-7BA5-7F70043377FC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20" creationId="{99D6D022-37A9-2EC2-8ECB-123E3271A0C6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21" creationId="{F0E55A49-1709-D93C-4AE4-960904F7DEDA}"/>
          </ac:cxnSpMkLst>
        </pc:cxnChg>
        <pc:cxnChg chg="mod">
          <ac:chgData name="Stewart Gale" userId="3647ddd2-6040-41ae-a96d-232c23482af8" providerId="ADAL" clId="{FCB1C24E-A09E-4B84-B2C1-88E825054077}" dt="2023-03-14T05:37:50.377" v="322"/>
          <ac:cxnSpMkLst>
            <pc:docMk/>
            <pc:sldMk cId="1730807027" sldId="261"/>
            <ac:cxnSpMk id="22" creationId="{095A6977-AA96-5680-292E-E1AF7F1D8495}"/>
          </ac:cxnSpMkLst>
        </pc:cxnChg>
      </pc:sldChg>
      <pc:sldChg chg="addSp delSp modSp mod modAnim">
        <pc:chgData name="Stewart Gale" userId="3647ddd2-6040-41ae-a96d-232c23482af8" providerId="ADAL" clId="{FCB1C24E-A09E-4B84-B2C1-88E825054077}" dt="2023-03-14T11:27:00.175" v="1554" actId="207"/>
        <pc:sldMkLst>
          <pc:docMk/>
          <pc:sldMk cId="1331018589" sldId="263"/>
        </pc:sldMkLst>
        <pc:spChg chg="add mod">
          <ac:chgData name="Stewart Gale" userId="3647ddd2-6040-41ae-a96d-232c23482af8" providerId="ADAL" clId="{FCB1C24E-A09E-4B84-B2C1-88E825054077}" dt="2023-03-14T11:14:23.446" v="1333" actId="20577"/>
          <ac:spMkLst>
            <pc:docMk/>
            <pc:sldMk cId="1331018589" sldId="263"/>
            <ac:spMk id="3" creationId="{68EE0BF0-E780-C3DC-3F08-488E07AFFF01}"/>
          </ac:spMkLst>
        </pc:spChg>
        <pc:spChg chg="add mod">
          <ac:chgData name="Stewart Gale" userId="3647ddd2-6040-41ae-a96d-232c23482af8" providerId="ADAL" clId="{FCB1C24E-A09E-4B84-B2C1-88E825054077}" dt="2023-03-14T11:07:39.220" v="1316" actId="1076"/>
          <ac:spMkLst>
            <pc:docMk/>
            <pc:sldMk cId="1331018589" sldId="263"/>
            <ac:spMk id="4" creationId="{7F6396E2-0E16-1F00-8686-60561C03844D}"/>
          </ac:spMkLst>
        </pc:spChg>
        <pc:spChg chg="add del mod">
          <ac:chgData name="Stewart Gale" userId="3647ddd2-6040-41ae-a96d-232c23482af8" providerId="ADAL" clId="{FCB1C24E-A09E-4B84-B2C1-88E825054077}" dt="2023-03-14T11:02:38.891" v="991"/>
          <ac:spMkLst>
            <pc:docMk/>
            <pc:sldMk cId="1331018589" sldId="263"/>
            <ac:spMk id="5" creationId="{0E654CD9-226B-9116-A551-52E04FEEDA70}"/>
          </ac:spMkLst>
        </pc:spChg>
        <pc:spChg chg="add mod">
          <ac:chgData name="Stewart Gale" userId="3647ddd2-6040-41ae-a96d-232c23482af8" providerId="ADAL" clId="{FCB1C24E-A09E-4B84-B2C1-88E825054077}" dt="2023-03-14T11:07:11.691" v="1305" actId="1076"/>
          <ac:spMkLst>
            <pc:docMk/>
            <pc:sldMk cId="1331018589" sldId="263"/>
            <ac:spMk id="6" creationId="{70C9CA95-300F-6963-A90F-3F384DA8EF9A}"/>
          </ac:spMkLst>
        </pc:spChg>
        <pc:spChg chg="add mod">
          <ac:chgData name="Stewart Gale" userId="3647ddd2-6040-41ae-a96d-232c23482af8" providerId="ADAL" clId="{FCB1C24E-A09E-4B84-B2C1-88E825054077}" dt="2023-03-14T11:26:57.318" v="1553" actId="207"/>
          <ac:spMkLst>
            <pc:docMk/>
            <pc:sldMk cId="1331018589" sldId="263"/>
            <ac:spMk id="7" creationId="{BE161C77-CE37-59FA-87FA-6F27290F9824}"/>
          </ac:spMkLst>
        </pc:spChg>
        <pc:spChg chg="add mod">
          <ac:chgData name="Stewart Gale" userId="3647ddd2-6040-41ae-a96d-232c23482af8" providerId="ADAL" clId="{FCB1C24E-A09E-4B84-B2C1-88E825054077}" dt="2023-03-14T11:27:00.175" v="1554" actId="207"/>
          <ac:spMkLst>
            <pc:docMk/>
            <pc:sldMk cId="1331018589" sldId="263"/>
            <ac:spMk id="8" creationId="{9F37C69D-ADB2-FFAF-4AA0-5C538078A762}"/>
          </ac:spMkLst>
        </pc:spChg>
        <pc:picChg chg="del mod modCrop">
          <ac:chgData name="Stewart Gale" userId="3647ddd2-6040-41ae-a96d-232c23482af8" providerId="ADAL" clId="{FCB1C24E-A09E-4B84-B2C1-88E825054077}" dt="2023-03-14T11:02:38.875" v="989" actId="478"/>
          <ac:picMkLst>
            <pc:docMk/>
            <pc:sldMk cId="1331018589" sldId="263"/>
            <ac:picMk id="2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FCB1C24E-A09E-4B84-B2C1-88E825054077}" dt="2023-03-14T05:29:12.440" v="134" actId="20577"/>
        <pc:sldMkLst>
          <pc:docMk/>
          <pc:sldMk cId="3646911567" sldId="264"/>
        </pc:sldMkLst>
        <pc:spChg chg="add mod">
          <ac:chgData name="Stewart Gale" userId="3647ddd2-6040-41ae-a96d-232c23482af8" providerId="ADAL" clId="{FCB1C24E-A09E-4B84-B2C1-88E825054077}" dt="2023-03-14T05:27:08.259" v="69" actId="14100"/>
          <ac:spMkLst>
            <pc:docMk/>
            <pc:sldMk cId="3646911567" sldId="264"/>
            <ac:spMk id="2" creationId="{E0C1F6DD-28B5-B605-F238-2C9B811437A3}"/>
          </ac:spMkLst>
        </pc:spChg>
        <pc:spChg chg="add mod">
          <ac:chgData name="Stewart Gale" userId="3647ddd2-6040-41ae-a96d-232c23482af8" providerId="ADAL" clId="{FCB1C24E-A09E-4B84-B2C1-88E825054077}" dt="2023-03-14T05:27:14.592" v="71" actId="14100"/>
          <ac:spMkLst>
            <pc:docMk/>
            <pc:sldMk cId="3646911567" sldId="264"/>
            <ac:spMk id="3" creationId="{11416B9C-0B3F-DD54-4EF0-034264EA59D0}"/>
          </ac:spMkLst>
        </pc:spChg>
        <pc:spChg chg="del mod">
          <ac:chgData name="Stewart Gale" userId="3647ddd2-6040-41ae-a96d-232c23482af8" providerId="ADAL" clId="{FCB1C24E-A09E-4B84-B2C1-88E825054077}" dt="2023-03-14T05:28:58.984" v="105" actId="478"/>
          <ac:spMkLst>
            <pc:docMk/>
            <pc:sldMk cId="3646911567" sldId="264"/>
            <ac:spMk id="4" creationId="{00000000-0000-0000-0000-000000000000}"/>
          </ac:spMkLst>
        </pc:spChg>
        <pc:spChg chg="add mod">
          <ac:chgData name="Stewart Gale" userId="3647ddd2-6040-41ae-a96d-232c23482af8" providerId="ADAL" clId="{FCB1C24E-A09E-4B84-B2C1-88E825054077}" dt="2023-03-14T05:27:11.206" v="70" actId="14100"/>
          <ac:spMkLst>
            <pc:docMk/>
            <pc:sldMk cId="3646911567" sldId="264"/>
            <ac:spMk id="5" creationId="{3FE9974A-8010-FFD1-F911-3031CEBA4B6C}"/>
          </ac:spMkLst>
        </pc:spChg>
        <pc:spChg chg="add mod">
          <ac:chgData name="Stewart Gale" userId="3647ddd2-6040-41ae-a96d-232c23482af8" providerId="ADAL" clId="{FCB1C24E-A09E-4B84-B2C1-88E825054077}" dt="2023-03-14T05:27:21.398" v="73" actId="1076"/>
          <ac:spMkLst>
            <pc:docMk/>
            <pc:sldMk cId="3646911567" sldId="264"/>
            <ac:spMk id="6" creationId="{EADAD3F6-702D-7275-D546-0BA03E55FCB4}"/>
          </ac:spMkLst>
        </pc:spChg>
        <pc:spChg chg="mod">
          <ac:chgData name="Stewart Gale" userId="3647ddd2-6040-41ae-a96d-232c23482af8" providerId="ADAL" clId="{FCB1C24E-A09E-4B84-B2C1-88E825054077}" dt="2023-03-14T05:29:12.440" v="134" actId="20577"/>
          <ac:spMkLst>
            <pc:docMk/>
            <pc:sldMk cId="3646911567" sldId="264"/>
            <ac:spMk id="7" creationId="{00000000-0000-0000-0000-000000000000}"/>
          </ac:spMkLst>
        </pc:spChg>
        <pc:spChg chg="add del mod">
          <ac:chgData name="Stewart Gale" userId="3647ddd2-6040-41ae-a96d-232c23482af8" providerId="ADAL" clId="{FCB1C24E-A09E-4B84-B2C1-88E825054077}" dt="2023-03-14T05:28:21.667" v="92" actId="478"/>
          <ac:spMkLst>
            <pc:docMk/>
            <pc:sldMk cId="3646911567" sldId="264"/>
            <ac:spMk id="9" creationId="{B9F2811B-A45C-578F-D4A2-7B7BC55CEA66}"/>
          </ac:spMkLst>
        </pc:spChg>
        <pc:picChg chg="add del mod modCrop">
          <ac:chgData name="Stewart Gale" userId="3647ddd2-6040-41ae-a96d-232c23482af8" providerId="ADAL" clId="{FCB1C24E-A09E-4B84-B2C1-88E825054077}" dt="2023-03-14T05:28:21.667" v="92" actId="478"/>
          <ac:picMkLst>
            <pc:docMk/>
            <pc:sldMk cId="3646911567" sldId="264"/>
            <ac:picMk id="8" creationId="{842C3C90-F175-B2AA-6BCA-AAAE68D2D34C}"/>
          </ac:picMkLst>
        </pc:picChg>
        <pc:picChg chg="add mod modCrop">
          <ac:chgData name="Stewart Gale" userId="3647ddd2-6040-41ae-a96d-232c23482af8" providerId="ADAL" clId="{FCB1C24E-A09E-4B84-B2C1-88E825054077}" dt="2023-03-14T05:29:04.679" v="108" actId="1076"/>
          <ac:picMkLst>
            <pc:docMk/>
            <pc:sldMk cId="3646911567" sldId="264"/>
            <ac:picMk id="10" creationId="{BEC441C5-497E-1823-6A7E-A323AC69C56D}"/>
          </ac:picMkLst>
        </pc:picChg>
      </pc:sldChg>
      <pc:sldChg chg="delSp modSp add mod ord">
        <pc:chgData name="Stewart Gale" userId="3647ddd2-6040-41ae-a96d-232c23482af8" providerId="ADAL" clId="{FCB1C24E-A09E-4B84-B2C1-88E825054077}" dt="2023-03-14T05:29:25.520" v="139" actId="1037"/>
        <pc:sldMkLst>
          <pc:docMk/>
          <pc:sldMk cId="3263252294" sldId="265"/>
        </pc:sldMkLst>
        <pc:spChg chg="mod">
          <ac:chgData name="Stewart Gale" userId="3647ddd2-6040-41ae-a96d-232c23482af8" providerId="ADAL" clId="{FCB1C24E-A09E-4B84-B2C1-88E825054077}" dt="2023-03-14T05:29:22.920" v="136" actId="1037"/>
          <ac:spMkLst>
            <pc:docMk/>
            <pc:sldMk cId="3263252294" sldId="265"/>
            <ac:spMk id="2" creationId="{E0C1F6DD-28B5-B605-F238-2C9B811437A3}"/>
          </ac:spMkLst>
        </pc:spChg>
        <pc:spChg chg="mod">
          <ac:chgData name="Stewart Gale" userId="3647ddd2-6040-41ae-a96d-232c23482af8" providerId="ADAL" clId="{FCB1C24E-A09E-4B84-B2C1-88E825054077}" dt="2023-03-14T05:29:25.520" v="139" actId="1037"/>
          <ac:spMkLst>
            <pc:docMk/>
            <pc:sldMk cId="3263252294" sldId="265"/>
            <ac:spMk id="5" creationId="{3FE9974A-8010-FFD1-F911-3031CEBA4B6C}"/>
          </ac:spMkLst>
        </pc:spChg>
        <pc:picChg chg="del">
          <ac:chgData name="Stewart Gale" userId="3647ddd2-6040-41ae-a96d-232c23482af8" providerId="ADAL" clId="{FCB1C24E-A09E-4B84-B2C1-88E825054077}" dt="2023-03-14T05:28:55.761" v="102" actId="478"/>
          <ac:picMkLst>
            <pc:docMk/>
            <pc:sldMk cId="3263252294" sldId="265"/>
            <ac:picMk id="10" creationId="{BEC441C5-497E-1823-6A7E-A323AC69C56D}"/>
          </ac:picMkLst>
        </pc:picChg>
      </pc:sldChg>
      <pc:sldChg chg="addSp delSp modSp add mod modAnim">
        <pc:chgData name="Stewart Gale" userId="3647ddd2-6040-41ae-a96d-232c23482af8" providerId="ADAL" clId="{FCB1C24E-A09E-4B84-B2C1-88E825054077}" dt="2023-03-14T11:26:51.145" v="1551" actId="207"/>
        <pc:sldMkLst>
          <pc:docMk/>
          <pc:sldMk cId="2238740072" sldId="266"/>
        </pc:sldMkLst>
        <pc:spChg chg="mod">
          <ac:chgData name="Stewart Gale" userId="3647ddd2-6040-41ae-a96d-232c23482af8" providerId="ADAL" clId="{FCB1C24E-A09E-4B84-B2C1-88E825054077}" dt="2023-03-14T10:55:22.174" v="558" actId="20577"/>
          <ac:spMkLst>
            <pc:docMk/>
            <pc:sldMk cId="2238740072" sldId="266"/>
            <ac:spMk id="54" creationId="{21AE3C45-1ED5-F578-880A-A93AD91B27F4}"/>
          </ac:spMkLst>
        </pc:spChg>
        <pc:spChg chg="mod">
          <ac:chgData name="Stewart Gale" userId="3647ddd2-6040-41ae-a96d-232c23482af8" providerId="ADAL" clId="{FCB1C24E-A09E-4B84-B2C1-88E825054077}" dt="2023-03-14T10:55:24.582" v="560" actId="20577"/>
          <ac:spMkLst>
            <pc:docMk/>
            <pc:sldMk cId="2238740072" sldId="266"/>
            <ac:spMk id="55" creationId="{581B15EF-7C30-1F80-EF3A-4C208344CCCC}"/>
          </ac:spMkLst>
        </pc:spChg>
        <pc:spChg chg="mod">
          <ac:chgData name="Stewart Gale" userId="3647ddd2-6040-41ae-a96d-232c23482af8" providerId="ADAL" clId="{FCB1C24E-A09E-4B84-B2C1-88E825054077}" dt="2023-03-14T10:55:35.930" v="581" actId="1037"/>
          <ac:spMkLst>
            <pc:docMk/>
            <pc:sldMk cId="2238740072" sldId="266"/>
            <ac:spMk id="56" creationId="{92C7DBB1-7FC2-8AF3-1960-1DC0A7FE0CB4}"/>
          </ac:spMkLst>
        </pc:spChg>
        <pc:spChg chg="mod">
          <ac:chgData name="Stewart Gale" userId="3647ddd2-6040-41ae-a96d-232c23482af8" providerId="ADAL" clId="{FCB1C24E-A09E-4B84-B2C1-88E825054077}" dt="2023-03-14T10:55:38.800" v="583" actId="20577"/>
          <ac:spMkLst>
            <pc:docMk/>
            <pc:sldMk cId="2238740072" sldId="266"/>
            <ac:spMk id="57" creationId="{4E2D985F-1B51-496F-93E5-24F868851A64}"/>
          </ac:spMkLst>
        </pc:spChg>
        <pc:spChg chg="mod">
          <ac:chgData name="Stewart Gale" userId="3647ddd2-6040-41ae-a96d-232c23482af8" providerId="ADAL" clId="{FCB1C24E-A09E-4B84-B2C1-88E825054077}" dt="2023-03-14T10:55:48.753" v="590" actId="122"/>
          <ac:spMkLst>
            <pc:docMk/>
            <pc:sldMk cId="2238740072" sldId="266"/>
            <ac:spMk id="58" creationId="{419B27F9-1307-FE22-F585-D7741F42E9AC}"/>
          </ac:spMkLst>
        </pc:spChg>
        <pc:spChg chg="mod">
          <ac:chgData name="Stewart Gale" userId="3647ddd2-6040-41ae-a96d-232c23482af8" providerId="ADAL" clId="{FCB1C24E-A09E-4B84-B2C1-88E825054077}" dt="2023-03-14T10:55:55.027" v="595" actId="14100"/>
          <ac:spMkLst>
            <pc:docMk/>
            <pc:sldMk cId="2238740072" sldId="266"/>
            <ac:spMk id="59" creationId="{F8FD90C6-83B8-6168-3EE2-10B2BEA5368C}"/>
          </ac:spMkLst>
        </pc:spChg>
        <pc:spChg chg="mod">
          <ac:chgData name="Stewart Gale" userId="3647ddd2-6040-41ae-a96d-232c23482af8" providerId="ADAL" clId="{FCB1C24E-A09E-4B84-B2C1-88E825054077}" dt="2023-03-14T10:56:04.881" v="610" actId="1038"/>
          <ac:spMkLst>
            <pc:docMk/>
            <pc:sldMk cId="2238740072" sldId="266"/>
            <ac:spMk id="60" creationId="{4ECFB42A-120B-D43C-8139-136B662A074D}"/>
          </ac:spMkLst>
        </pc:spChg>
        <pc:graphicFrameChg chg="modGraphic">
          <ac:chgData name="Stewart Gale" userId="3647ddd2-6040-41ae-a96d-232c23482af8" providerId="ADAL" clId="{FCB1C24E-A09E-4B84-B2C1-88E825054077}" dt="2023-03-14T10:54:42.373" v="544" actId="20577"/>
          <ac:graphicFrameMkLst>
            <pc:docMk/>
            <pc:sldMk cId="2238740072" sldId="266"/>
            <ac:graphicFrameMk id="4" creationId="{00000000-0000-0000-0000-000000000000}"/>
          </ac:graphicFrameMkLst>
        </pc:graphicFrameChg>
        <pc:graphicFrameChg chg="add del mod modGraphic">
          <ac:chgData name="Stewart Gale" userId="3647ddd2-6040-41ae-a96d-232c23482af8" providerId="ADAL" clId="{FCB1C24E-A09E-4B84-B2C1-88E825054077}" dt="2023-03-14T11:16:25.615" v="1340" actId="478"/>
          <ac:graphicFrameMkLst>
            <pc:docMk/>
            <pc:sldMk cId="2238740072" sldId="266"/>
            <ac:graphicFrameMk id="5" creationId="{2C61E643-58B5-16E4-9E39-04EBA2BC5A86}"/>
          </ac:graphicFrameMkLst>
        </pc:graphicFrameChg>
        <pc:graphicFrameChg chg="add mod modGraphic">
          <ac:chgData name="Stewart Gale" userId="3647ddd2-6040-41ae-a96d-232c23482af8" providerId="ADAL" clId="{FCB1C24E-A09E-4B84-B2C1-88E825054077}" dt="2023-03-14T11:26:51.145" v="1551" actId="207"/>
          <ac:graphicFrameMkLst>
            <pc:docMk/>
            <pc:sldMk cId="2238740072" sldId="266"/>
            <ac:graphicFrameMk id="6" creationId="{9B8B22E4-79D6-CF92-2CC4-96CCF5E25057}"/>
          </ac:graphicFrameMkLst>
        </pc:graphicFrameChg>
        <pc:picChg chg="add del mod modCrop">
          <ac:chgData name="Stewart Gale" userId="3647ddd2-6040-41ae-a96d-232c23482af8" providerId="ADAL" clId="{FCB1C24E-A09E-4B84-B2C1-88E825054077}" dt="2023-03-14T11:12:56.135" v="1332" actId="21"/>
          <ac:picMkLst>
            <pc:docMk/>
            <pc:sldMk cId="2238740072" sldId="266"/>
            <ac:picMk id="2" creationId="{5BE9A327-381B-96F4-4F63-00A05E483DE3}"/>
          </ac:picMkLst>
        </pc:picChg>
      </pc:sldChg>
      <pc:sldChg chg="addSp delSp modSp new mod">
        <pc:chgData name="Stewart Gale" userId="3647ddd2-6040-41ae-a96d-232c23482af8" providerId="ADAL" clId="{FCB1C24E-A09E-4B84-B2C1-88E825054077}" dt="2023-03-14T10:59:55.519" v="838" actId="1076"/>
        <pc:sldMkLst>
          <pc:docMk/>
          <pc:sldMk cId="1553245898" sldId="267"/>
        </pc:sldMkLst>
        <pc:spChg chg="del">
          <ac:chgData name="Stewart Gale" userId="3647ddd2-6040-41ae-a96d-232c23482af8" providerId="ADAL" clId="{FCB1C24E-A09E-4B84-B2C1-88E825054077}" dt="2023-03-14T10:57:24.591" v="614" actId="478"/>
          <ac:spMkLst>
            <pc:docMk/>
            <pc:sldMk cId="1553245898" sldId="267"/>
            <ac:spMk id="2" creationId="{D99BBEC7-EC03-90EA-7B25-77239C6CB181}"/>
          </ac:spMkLst>
        </pc:spChg>
        <pc:spChg chg="del">
          <ac:chgData name="Stewart Gale" userId="3647ddd2-6040-41ae-a96d-232c23482af8" providerId="ADAL" clId="{FCB1C24E-A09E-4B84-B2C1-88E825054077}" dt="2023-03-14T10:57:24.591" v="614" actId="478"/>
          <ac:spMkLst>
            <pc:docMk/>
            <pc:sldMk cId="1553245898" sldId="267"/>
            <ac:spMk id="3" creationId="{149943B5-B4F4-E8B0-EE05-34B294F9D81F}"/>
          </ac:spMkLst>
        </pc:spChg>
        <pc:spChg chg="add mod">
          <ac:chgData name="Stewart Gale" userId="3647ddd2-6040-41ae-a96d-232c23482af8" providerId="ADAL" clId="{FCB1C24E-A09E-4B84-B2C1-88E825054077}" dt="2023-03-14T10:58:37.285" v="761" actId="1076"/>
          <ac:spMkLst>
            <pc:docMk/>
            <pc:sldMk cId="1553245898" sldId="267"/>
            <ac:spMk id="4" creationId="{A9869F2B-62BA-60E1-AAE6-6D900DE49615}"/>
          </ac:spMkLst>
        </pc:spChg>
        <pc:spChg chg="add mod">
          <ac:chgData name="Stewart Gale" userId="3647ddd2-6040-41ae-a96d-232c23482af8" providerId="ADAL" clId="{FCB1C24E-A09E-4B84-B2C1-88E825054077}" dt="2023-03-14T10:59:54.433" v="837" actId="1076"/>
          <ac:spMkLst>
            <pc:docMk/>
            <pc:sldMk cId="1553245898" sldId="267"/>
            <ac:spMk id="6" creationId="{02224911-72B1-4A0E-25D8-3BE098B532AC}"/>
          </ac:spMkLst>
        </pc:spChg>
        <pc:picChg chg="add mod">
          <ac:chgData name="Stewart Gale" userId="3647ddd2-6040-41ae-a96d-232c23482af8" providerId="ADAL" clId="{FCB1C24E-A09E-4B84-B2C1-88E825054077}" dt="2023-03-14T10:59:55.519" v="838" actId="1076"/>
          <ac:picMkLst>
            <pc:docMk/>
            <pc:sldMk cId="1553245898" sldId="267"/>
            <ac:picMk id="5" creationId="{052BC0C0-4F30-6305-BBE7-EBD86FBAB57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D02E-C2AA-4245-9F62-E12B1B604D3E}" type="datetimeFigureOut">
              <a:rPr lang="en-GB" smtClean="0"/>
              <a:t>14/03/2023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EE19-012B-4CB6-B05B-16C1655322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782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D02E-C2AA-4245-9F62-E12B1B604D3E}" type="datetimeFigureOut">
              <a:rPr lang="en-GB" smtClean="0"/>
              <a:t>14/03/2023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EE19-012B-4CB6-B05B-16C1655322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2304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D02E-C2AA-4245-9F62-E12B1B604D3E}" type="datetimeFigureOut">
              <a:rPr lang="en-GB" smtClean="0"/>
              <a:t>14/03/2023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EE19-012B-4CB6-B05B-16C1655322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2333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D02E-C2AA-4245-9F62-E12B1B604D3E}" type="datetimeFigureOut">
              <a:rPr lang="en-GB" smtClean="0"/>
              <a:t>14/03/2023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EE19-012B-4CB6-B05B-16C1655322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8214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D02E-C2AA-4245-9F62-E12B1B604D3E}" type="datetimeFigureOut">
              <a:rPr lang="en-GB" smtClean="0"/>
              <a:t>14/03/2023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EE19-012B-4CB6-B05B-16C1655322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043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D02E-C2AA-4245-9F62-E12B1B604D3E}" type="datetimeFigureOut">
              <a:rPr lang="en-GB" smtClean="0"/>
              <a:t>14/03/2023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EE19-012B-4CB6-B05B-16C1655322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3441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D02E-C2AA-4245-9F62-E12B1B604D3E}" type="datetimeFigureOut">
              <a:rPr lang="en-GB" smtClean="0"/>
              <a:t>14/03/2023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EE19-012B-4CB6-B05B-16C1655322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2429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D02E-C2AA-4245-9F62-E12B1B604D3E}" type="datetimeFigureOut">
              <a:rPr lang="en-GB" smtClean="0"/>
              <a:t>14/03/2023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EE19-012B-4CB6-B05B-16C1655322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306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D02E-C2AA-4245-9F62-E12B1B604D3E}" type="datetimeFigureOut">
              <a:rPr lang="en-GB" smtClean="0"/>
              <a:t>14/03/2023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EE19-012B-4CB6-B05B-16C1655322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8147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D02E-C2AA-4245-9F62-E12B1B604D3E}" type="datetimeFigureOut">
              <a:rPr lang="en-GB" smtClean="0"/>
              <a:t>14/03/2023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EE19-012B-4CB6-B05B-16C1655322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19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AD02E-C2AA-4245-9F62-E12B1B604D3E}" type="datetimeFigureOut">
              <a:rPr lang="en-GB" smtClean="0"/>
              <a:t>14/03/2023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FEE19-012B-4CB6-B05B-16C1655322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4562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AD02E-C2AA-4245-9F62-E12B1B604D3E}" type="datetimeFigureOut">
              <a:rPr lang="en-GB" smtClean="0"/>
              <a:t>14/03/2023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FEE19-012B-4CB6-B05B-16C16553221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3565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usinessman_nervous_lg_nwm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57" y="2741891"/>
            <a:ext cx="3547082" cy="3547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3922004" y="3064130"/>
            <a:ext cx="1594692" cy="2902605"/>
          </a:xfrm>
          <a:prstGeom prst="cube">
            <a:avLst>
              <a:gd name="adj" fmla="val 25000"/>
            </a:avLst>
          </a:prstGeom>
          <a:solidFill>
            <a:srgbClr val="33CC33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6239219" y="2571270"/>
            <a:ext cx="3429000" cy="1457230"/>
          </a:xfrm>
          <a:prstGeom prst="cube">
            <a:avLst>
              <a:gd name="adj" fmla="val 25000"/>
            </a:avLst>
          </a:prstGeom>
          <a:solidFill>
            <a:srgbClr val="FF3399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8" name="AutoShape 10"/>
          <p:cNvSpPr>
            <a:spLocks noChangeArrowheads="1"/>
          </p:cNvSpPr>
          <p:nvPr/>
        </p:nvSpPr>
        <p:spPr bwMode="auto">
          <a:xfrm>
            <a:off x="9121049" y="4560983"/>
            <a:ext cx="1697516" cy="1653697"/>
          </a:xfrm>
          <a:prstGeom prst="cube">
            <a:avLst>
              <a:gd name="adj" fmla="val 25000"/>
            </a:avLst>
          </a:prstGeom>
          <a:solidFill>
            <a:srgbClr val="FF33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1623752" y="220636"/>
            <a:ext cx="89444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en-GB" sz="6000" b="1" i="0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Open Box Problem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260951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managing director has asked you, as design manager, </a:t>
            </a:r>
          </a:p>
          <a:p>
            <a:pPr algn="ctr" fontAlgn="ctr"/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to design an open box that will give maximum volume. </a:t>
            </a:r>
          </a:p>
        </p:txBody>
      </p:sp>
    </p:spTree>
    <p:extLst>
      <p:ext uri="{BB962C8B-B14F-4D97-AF65-F5344CB8AC3E}">
        <p14:creationId xmlns:p14="http://schemas.microsoft.com/office/powerpoint/2010/main" val="1444468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478253" y="443811"/>
            <a:ext cx="4905171" cy="4213647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0" y="4941638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rgbClr val="000000"/>
                </a:solidFill>
                <a:latin typeface="Arial" panose="020B0604020202020204" pitchFamily="34" charset="0"/>
              </a:rPr>
              <a:t>How can you turn the piece of card </a:t>
            </a:r>
          </a:p>
          <a:p>
            <a:pPr algn="ctr"/>
            <a:r>
              <a:rPr lang="en-US" sz="4800" dirty="0">
                <a:solidFill>
                  <a:srgbClr val="000000"/>
                </a:solidFill>
                <a:latin typeface="Arial" panose="020B0604020202020204" pitchFamily="34" charset="0"/>
              </a:rPr>
              <a:t>into a net of an open box?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733958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23131" y="493688"/>
            <a:ext cx="5471783" cy="4554909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169324" y="5517986"/>
            <a:ext cx="93379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 panose="020B0604020202020204" pitchFamily="34" charset="0"/>
              </a:rPr>
              <a:t>Cut squares off each corner. </a:t>
            </a:r>
            <a:endParaRPr lang="en-GB" sz="5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C1F6DD-28B5-B605-F238-2C9B811437A3}"/>
              </a:ext>
            </a:extLst>
          </p:cNvPr>
          <p:cNvSpPr/>
          <p:nvPr/>
        </p:nvSpPr>
        <p:spPr>
          <a:xfrm>
            <a:off x="2980877" y="416684"/>
            <a:ext cx="1208737" cy="1168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416B9C-0B3F-DD54-4EF0-034264EA59D0}"/>
              </a:ext>
            </a:extLst>
          </p:cNvPr>
          <p:cNvSpPr/>
          <p:nvPr/>
        </p:nvSpPr>
        <p:spPr>
          <a:xfrm>
            <a:off x="7317347" y="411142"/>
            <a:ext cx="1305722" cy="1168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9974A-8010-FFD1-F911-3031CEBA4B6C}"/>
              </a:ext>
            </a:extLst>
          </p:cNvPr>
          <p:cNvSpPr/>
          <p:nvPr/>
        </p:nvSpPr>
        <p:spPr>
          <a:xfrm>
            <a:off x="2909455" y="3968409"/>
            <a:ext cx="1274618" cy="1168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DAD3F6-702D-7275-D546-0BA03E55FCB4}"/>
              </a:ext>
            </a:extLst>
          </p:cNvPr>
          <p:cNvSpPr/>
          <p:nvPr/>
        </p:nvSpPr>
        <p:spPr>
          <a:xfrm>
            <a:off x="7317347" y="3968409"/>
            <a:ext cx="1305722" cy="1168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25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69324" y="5517986"/>
            <a:ext cx="93379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solidFill>
                  <a:srgbClr val="000000"/>
                </a:solidFill>
                <a:latin typeface="Arial" panose="020B0604020202020204" pitchFamily="34" charset="0"/>
              </a:rPr>
              <a:t>Fold to make an open box. </a:t>
            </a:r>
            <a:endParaRPr lang="en-GB" sz="5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C1F6DD-28B5-B605-F238-2C9B811437A3}"/>
              </a:ext>
            </a:extLst>
          </p:cNvPr>
          <p:cNvSpPr/>
          <p:nvPr/>
        </p:nvSpPr>
        <p:spPr>
          <a:xfrm>
            <a:off x="2991961" y="416684"/>
            <a:ext cx="1208737" cy="1168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416B9C-0B3F-DD54-4EF0-034264EA59D0}"/>
              </a:ext>
            </a:extLst>
          </p:cNvPr>
          <p:cNvSpPr/>
          <p:nvPr/>
        </p:nvSpPr>
        <p:spPr>
          <a:xfrm>
            <a:off x="7317347" y="411142"/>
            <a:ext cx="1305722" cy="1168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9974A-8010-FFD1-F911-3031CEBA4B6C}"/>
              </a:ext>
            </a:extLst>
          </p:cNvPr>
          <p:cNvSpPr/>
          <p:nvPr/>
        </p:nvSpPr>
        <p:spPr>
          <a:xfrm>
            <a:off x="2926081" y="3968409"/>
            <a:ext cx="1274618" cy="1168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DAD3F6-702D-7275-D546-0BA03E55FCB4}"/>
              </a:ext>
            </a:extLst>
          </p:cNvPr>
          <p:cNvSpPr/>
          <p:nvPr/>
        </p:nvSpPr>
        <p:spPr>
          <a:xfrm>
            <a:off x="7317347" y="3968409"/>
            <a:ext cx="1305722" cy="1168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C441C5-497E-1823-6A7E-A323AC69C5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68"/>
          <a:stretch/>
        </p:blipFill>
        <p:spPr>
          <a:xfrm>
            <a:off x="1701338" y="826257"/>
            <a:ext cx="8373688" cy="412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11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26325" y="644689"/>
            <a:ext cx="3976687" cy="3519488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pSp>
        <p:nvGrpSpPr>
          <p:cNvPr id="6" name="Group 5"/>
          <p:cNvGrpSpPr/>
          <p:nvPr/>
        </p:nvGrpSpPr>
        <p:grpSpPr>
          <a:xfrm>
            <a:off x="6613879" y="568489"/>
            <a:ext cx="4186237" cy="3671888"/>
            <a:chOff x="0" y="0"/>
            <a:chExt cx="5330321" cy="4267200"/>
          </a:xfrm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72521" y="0"/>
              <a:ext cx="5257800" cy="4267200"/>
            </a:xfrm>
            <a:prstGeom prst="rect">
              <a:avLst/>
            </a:prstGeom>
            <a:solidFill>
              <a:srgbClr val="4F81BD"/>
            </a:solidFill>
            <a:ln w="38100">
              <a:solidFill>
                <a:sysClr val="windowText" lastClr="000000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62292" y="3276600"/>
              <a:ext cx="990600" cy="990600"/>
            </a:xfrm>
            <a:prstGeom prst="rect">
              <a:avLst/>
            </a:prstGeom>
            <a:solidFill>
              <a:sysClr val="window" lastClr="FFFFFF"/>
            </a:solidFill>
            <a:ln w="57150">
              <a:solidFill>
                <a:sysClr val="window" lastClr="FFFFFF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Line 80"/>
            <p:cNvSpPr>
              <a:spLocks noChangeShapeType="1"/>
            </p:cNvSpPr>
            <p:nvPr/>
          </p:nvSpPr>
          <p:spPr bwMode="auto">
            <a:xfrm>
              <a:off x="72521" y="3352800"/>
              <a:ext cx="990600" cy="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Line 86"/>
            <p:cNvSpPr>
              <a:spLocks noChangeShapeType="1"/>
            </p:cNvSpPr>
            <p:nvPr/>
          </p:nvSpPr>
          <p:spPr bwMode="auto">
            <a:xfrm>
              <a:off x="1063121" y="1066800"/>
              <a:ext cx="0" cy="2133600"/>
            </a:xfrm>
            <a:prstGeom prst="line">
              <a:avLst/>
            </a:prstGeom>
            <a:noFill/>
            <a:ln w="19050">
              <a:solidFill>
                <a:sysClr val="window" lastClr="FFFF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Line 88"/>
            <p:cNvSpPr>
              <a:spLocks noChangeShapeType="1"/>
            </p:cNvSpPr>
            <p:nvPr/>
          </p:nvSpPr>
          <p:spPr bwMode="auto">
            <a:xfrm>
              <a:off x="1139321" y="3276600"/>
              <a:ext cx="3124200" cy="0"/>
            </a:xfrm>
            <a:prstGeom prst="line">
              <a:avLst/>
            </a:prstGeom>
            <a:noFill/>
            <a:ln w="19050">
              <a:solidFill>
                <a:srgbClr val="FF00FF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 Box 90"/>
            <p:cNvSpPr txBox="1">
              <a:spLocks noChangeArrowheads="1"/>
            </p:cNvSpPr>
            <p:nvPr/>
          </p:nvSpPr>
          <p:spPr bwMode="auto">
            <a:xfrm>
              <a:off x="1139320" y="1752601"/>
              <a:ext cx="1426465" cy="608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width</a:t>
              </a:r>
            </a:p>
          </p:txBody>
        </p:sp>
        <p:sp>
          <p:nvSpPr>
            <p:cNvPr id="13" name="Text Box 91"/>
            <p:cNvSpPr txBox="1">
              <a:spLocks noChangeArrowheads="1"/>
            </p:cNvSpPr>
            <p:nvPr/>
          </p:nvSpPr>
          <p:spPr bwMode="auto">
            <a:xfrm>
              <a:off x="2177216" y="2698273"/>
              <a:ext cx="1498399" cy="608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length</a:t>
              </a:r>
            </a:p>
          </p:txBody>
        </p:sp>
        <p:sp>
          <p:nvSpPr>
            <p:cNvPr id="14" name="Text Box 92"/>
            <p:cNvSpPr txBox="1">
              <a:spLocks noChangeArrowheads="1"/>
            </p:cNvSpPr>
            <p:nvPr/>
          </p:nvSpPr>
          <p:spPr bwMode="auto">
            <a:xfrm>
              <a:off x="0" y="3429000"/>
              <a:ext cx="1261873" cy="425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height</a:t>
              </a: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325693" y="3276600"/>
              <a:ext cx="990600" cy="990600"/>
            </a:xfrm>
            <a:prstGeom prst="rect">
              <a:avLst/>
            </a:prstGeom>
            <a:solidFill>
              <a:sysClr val="window" lastClr="FFFFFF"/>
            </a:solidFill>
            <a:ln w="57150">
              <a:solidFill>
                <a:sysClr val="window" lastClr="FFFFFF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339721" y="0"/>
              <a:ext cx="990600" cy="990600"/>
            </a:xfrm>
            <a:prstGeom prst="rect">
              <a:avLst/>
            </a:prstGeom>
            <a:solidFill>
              <a:sysClr val="window" lastClr="FFFFFF"/>
            </a:solidFill>
            <a:ln w="57150">
              <a:solidFill>
                <a:sysClr val="window" lastClr="FFFFFF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62292" y="0"/>
              <a:ext cx="990600" cy="990600"/>
            </a:xfrm>
            <a:prstGeom prst="rect">
              <a:avLst/>
            </a:prstGeom>
            <a:solidFill>
              <a:sysClr val="window" lastClr="FFFFFF"/>
            </a:solidFill>
            <a:ln w="57150">
              <a:solidFill>
                <a:sysClr val="window" lastClr="FFFFFF"/>
              </a:solidFill>
              <a:miter lim="800000"/>
              <a:headEnd/>
              <a:tailEnd/>
            </a:ln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Line 80"/>
          <p:cNvSpPr>
            <a:spLocks noChangeShapeType="1"/>
          </p:cNvSpPr>
          <p:nvPr/>
        </p:nvSpPr>
        <p:spPr bwMode="auto">
          <a:xfrm flipH="1" flipV="1">
            <a:off x="4748270" y="644689"/>
            <a:ext cx="11017" cy="3519488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Line 80"/>
          <p:cNvSpPr>
            <a:spLocks noChangeShapeType="1"/>
          </p:cNvSpPr>
          <p:nvPr/>
        </p:nvSpPr>
        <p:spPr bwMode="auto">
          <a:xfrm flipH="1" flipV="1">
            <a:off x="626324" y="4269663"/>
            <a:ext cx="3976687" cy="4882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59286" y="2115239"/>
            <a:ext cx="1227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20cm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25676" y="4280680"/>
            <a:ext cx="1227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20cm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93469" y="5586085"/>
            <a:ext cx="11288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/>
              <a:t>The factory machinery is only able to cut squares </a:t>
            </a:r>
          </a:p>
          <a:p>
            <a:pPr algn="ctr"/>
            <a:r>
              <a:rPr lang="en-GB" sz="3600" dirty="0"/>
              <a:t>to the nearest whole number (1cm, 2cm, 3cm…etc.)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895579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The MD has asked you to make the box from a </a:t>
            </a:r>
            <a:r>
              <a:rPr lang="en-GB" sz="3200" b="1" dirty="0"/>
              <a:t>20cm</a:t>
            </a:r>
            <a:r>
              <a:rPr lang="en-GB" sz="3200" dirty="0"/>
              <a:t> square card.</a:t>
            </a:r>
          </a:p>
        </p:txBody>
      </p:sp>
    </p:spTree>
    <p:extLst>
      <p:ext uri="{BB962C8B-B14F-4D97-AF65-F5344CB8AC3E}">
        <p14:creationId xmlns:p14="http://schemas.microsoft.com/office/powerpoint/2010/main" val="1722333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t="2771" b="5186"/>
          <a:stretch/>
        </p:blipFill>
        <p:spPr>
          <a:xfrm>
            <a:off x="1901641" y="360220"/>
            <a:ext cx="6824922" cy="3541222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32509" y="3950647"/>
            <a:ext cx="113607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/>
              <a:t>You cut a 1cm square from each corner. </a:t>
            </a:r>
          </a:p>
          <a:p>
            <a:pPr algn="ctr"/>
            <a:r>
              <a:rPr lang="en-US" sz="5400" dirty="0"/>
              <a:t>What will be the volume of the box?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33D3B18-6DBB-1430-A705-CDF579D30788}"/>
                  </a:ext>
                </a:extLst>
              </p:cNvPr>
              <p:cNvSpPr txBox="1"/>
              <p:nvPr/>
            </p:nvSpPr>
            <p:spPr>
              <a:xfrm>
                <a:off x="2798618" y="5704973"/>
                <a:ext cx="6273339" cy="942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/>
                  <a:t>1 x 18 x 18 = 324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400" b="1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5400" b="1" i="1" dirty="0" smtClean="0"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US" sz="5400" b="1" i="1" dirty="0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33D3B18-6DBB-1430-A705-CDF579D30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8618" y="5704973"/>
                <a:ext cx="6273339" cy="942053"/>
              </a:xfrm>
              <a:prstGeom prst="rect">
                <a:avLst/>
              </a:prstGeom>
              <a:blipFill>
                <a:blip r:embed="rId3"/>
                <a:stretch>
                  <a:fillRect l="-5151" t="-15584" b="-396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038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177955"/>
              </p:ext>
            </p:extLst>
          </p:nvPr>
        </p:nvGraphicFramePr>
        <p:xfrm>
          <a:off x="319907" y="472221"/>
          <a:ext cx="4854865" cy="5786990"/>
        </p:xfrm>
        <a:graphic>
          <a:graphicData uri="http://schemas.openxmlformats.org/drawingml/2006/table">
            <a:tbl>
              <a:tblPr/>
              <a:tblGrid>
                <a:gridCol w="1260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9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10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Height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Length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Volume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10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55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8D3596AB-414D-28F1-7755-F7068CCF1FBB}"/>
              </a:ext>
            </a:extLst>
          </p:cNvPr>
          <p:cNvGrpSpPr/>
          <p:nvPr/>
        </p:nvGrpSpPr>
        <p:grpSpPr>
          <a:xfrm>
            <a:off x="5469408" y="333894"/>
            <a:ext cx="6268166" cy="6190211"/>
            <a:chOff x="5358569" y="684290"/>
            <a:chExt cx="5468206" cy="5579188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3FE7A67-CBB5-7420-6864-97AD77A29397}"/>
                </a:ext>
              </a:extLst>
            </p:cNvPr>
            <p:cNvGrpSpPr/>
            <p:nvPr/>
          </p:nvGrpSpPr>
          <p:grpSpPr>
            <a:xfrm>
              <a:off x="5740931" y="684290"/>
              <a:ext cx="5085844" cy="5579188"/>
              <a:chOff x="6322822" y="534661"/>
              <a:chExt cx="5085844" cy="5579188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D462217A-A47F-4B17-7854-2DF00EB81A40}"/>
                  </a:ext>
                </a:extLst>
              </p:cNvPr>
              <p:cNvGrpSpPr/>
              <p:nvPr/>
            </p:nvGrpSpPr>
            <p:grpSpPr>
              <a:xfrm>
                <a:off x="6322822" y="534661"/>
                <a:ext cx="5085844" cy="5386647"/>
                <a:chOff x="631375" y="1127635"/>
                <a:chExt cx="5085844" cy="5386647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D21A6B9C-2089-60B2-AC3C-7C8CBAB10174}"/>
                    </a:ext>
                  </a:extLst>
                </p:cNvPr>
                <p:cNvGrpSpPr/>
                <p:nvPr/>
              </p:nvGrpSpPr>
              <p:grpSpPr>
                <a:xfrm>
                  <a:off x="635372" y="1127635"/>
                  <a:ext cx="5081847" cy="5386647"/>
                  <a:chOff x="635372" y="1127635"/>
                  <a:chExt cx="5081847" cy="5386647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3791824C-E7CE-C344-4814-891D3E935848}"/>
                      </a:ext>
                    </a:extLst>
                  </p:cNvPr>
                  <p:cNvGrpSpPr/>
                  <p:nvPr/>
                </p:nvGrpSpPr>
                <p:grpSpPr>
                  <a:xfrm>
                    <a:off x="635372" y="1127635"/>
                    <a:ext cx="5081847" cy="5386647"/>
                    <a:chOff x="757467" y="225829"/>
                    <a:chExt cx="5081847" cy="5386647"/>
                  </a:xfrm>
                </p:grpSpPr>
                <p:pic>
                  <p:nvPicPr>
                    <p:cNvPr id="3" name="Picture 2">
                      <a:extLst>
                        <a:ext uri="{FF2B5EF4-FFF2-40B4-BE49-F238E27FC236}">
                          <a16:creationId xmlns:a16="http://schemas.microsoft.com/office/drawing/2014/main" id="{A37ABA76-24E9-87A8-4B74-5B439E86D1C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2"/>
                    <a:srcRect l="2132" t="15193" r="2029" b="6261"/>
                    <a:stretch/>
                  </p:blipFill>
                  <p:spPr>
                    <a:xfrm>
                      <a:off x="757467" y="225829"/>
                      <a:ext cx="5081847" cy="5386647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27" name="Group 26">
                      <a:extLst>
                        <a:ext uri="{FF2B5EF4-FFF2-40B4-BE49-F238E27FC236}">
                          <a16:creationId xmlns:a16="http://schemas.microsoft.com/office/drawing/2014/main" id="{B2099265-646C-316E-8903-AD7D9E8FC43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00317" y="764438"/>
                      <a:ext cx="4063916" cy="4375180"/>
                      <a:chOff x="1400317" y="764438"/>
                      <a:chExt cx="4063916" cy="4375180"/>
                    </a:xfrm>
                  </p:grpSpPr>
                  <p:cxnSp>
                    <p:nvCxnSpPr>
                      <p:cNvPr id="12" name="Straight Arrow Connector 11">
                        <a:extLst>
                          <a:ext uri="{FF2B5EF4-FFF2-40B4-BE49-F238E27FC236}">
                            <a16:creationId xmlns:a16="http://schemas.microsoft.com/office/drawing/2014/main" id="{9A6745B4-5A97-74E2-EA52-D71F4250D13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400317" y="4951302"/>
                        <a:ext cx="4063916" cy="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" name="Straight Arrow Connector 13">
                        <a:extLst>
                          <a:ext uri="{FF2B5EF4-FFF2-40B4-BE49-F238E27FC236}">
                            <a16:creationId xmlns:a16="http://schemas.microsoft.com/office/drawing/2014/main" id="{7DC0B84A-3EF7-C0F5-C9DC-FA78E117120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1400317" y="764438"/>
                        <a:ext cx="0" cy="4186864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" name="Straight Connector 17">
                        <a:extLst>
                          <a:ext uri="{FF2B5EF4-FFF2-40B4-BE49-F238E27FC236}">
                            <a16:creationId xmlns:a16="http://schemas.microsoft.com/office/drawing/2014/main" id="{CB0AAED1-70F7-3D9F-8F60-342A9CC97A8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400317" y="4951302"/>
                        <a:ext cx="0" cy="170671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" name="Straight Connector 18">
                        <a:extLst>
                          <a:ext uri="{FF2B5EF4-FFF2-40B4-BE49-F238E27FC236}">
                            <a16:creationId xmlns:a16="http://schemas.microsoft.com/office/drawing/2014/main" id="{2D5B2F84-9CD5-730C-5BD8-A593067F184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045939" y="4951302"/>
                        <a:ext cx="0" cy="17256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2" name="Straight Connector 21">
                        <a:extLst>
                          <a:ext uri="{FF2B5EF4-FFF2-40B4-BE49-F238E27FC236}">
                            <a16:creationId xmlns:a16="http://schemas.microsoft.com/office/drawing/2014/main" id="{1ABE1276-615E-7A4A-A737-9AC4048C30D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691560" y="4951302"/>
                        <a:ext cx="0" cy="17256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" name="Straight Connector 22">
                        <a:extLst>
                          <a:ext uri="{FF2B5EF4-FFF2-40B4-BE49-F238E27FC236}">
                            <a16:creationId xmlns:a16="http://schemas.microsoft.com/office/drawing/2014/main" id="{079CB9B9-C01B-E40E-6E39-4CD7494C914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287306" y="4953197"/>
                        <a:ext cx="0" cy="170671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" name="Straight Connector 23">
                        <a:extLst>
                          <a:ext uri="{FF2B5EF4-FFF2-40B4-BE49-F238E27FC236}">
                            <a16:creationId xmlns:a16="http://schemas.microsoft.com/office/drawing/2014/main" id="{BA71906C-0141-084B-0C4C-C22E983D4CD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927386" y="4953197"/>
                        <a:ext cx="0" cy="17256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5" name="Straight Connector 24">
                        <a:extLst>
                          <a:ext uri="{FF2B5EF4-FFF2-40B4-BE49-F238E27FC236}">
                            <a16:creationId xmlns:a16="http://schemas.microsoft.com/office/drawing/2014/main" id="{FC1DDEF2-52E2-A150-742F-C8663701A0C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567464" y="4967052"/>
                        <a:ext cx="0" cy="17256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" name="Straight Connector 25">
                        <a:extLst>
                          <a:ext uri="{FF2B5EF4-FFF2-40B4-BE49-F238E27FC236}">
                            <a16:creationId xmlns:a16="http://schemas.microsoft.com/office/drawing/2014/main" id="{81C29A91-0D75-E222-4C40-E63D9FEA48E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5174293" y="4949407"/>
                        <a:ext cx="0" cy="17256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5C2E684A-998C-9C75-AA83-7F220B4C7A52}"/>
                      </a:ext>
                    </a:extLst>
                  </p:cNvPr>
                  <p:cNvCxnSpPr/>
                  <p:nvPr/>
                </p:nvCxnSpPr>
                <p:spPr>
                  <a:xfrm>
                    <a:off x="1130531" y="5220393"/>
                    <a:ext cx="13854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F811A26B-D674-3119-98E7-E8F135A9036C}"/>
                      </a:ext>
                    </a:extLst>
                  </p:cNvPr>
                  <p:cNvCxnSpPr/>
                  <p:nvPr/>
                </p:nvCxnSpPr>
                <p:spPr>
                  <a:xfrm>
                    <a:off x="1139677" y="4608022"/>
                    <a:ext cx="13854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EA36D34E-4408-AD8D-D53F-AD9A13AC182A}"/>
                      </a:ext>
                    </a:extLst>
                  </p:cNvPr>
                  <p:cNvCxnSpPr/>
                  <p:nvPr/>
                </p:nvCxnSpPr>
                <p:spPr>
                  <a:xfrm>
                    <a:off x="1134135" y="3981796"/>
                    <a:ext cx="13854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2BB326F1-EA04-5FE4-7D0C-D594BEC75198}"/>
                      </a:ext>
                    </a:extLst>
                  </p:cNvPr>
                  <p:cNvCxnSpPr/>
                  <p:nvPr/>
                </p:nvCxnSpPr>
                <p:spPr>
                  <a:xfrm>
                    <a:off x="1143281" y="3369425"/>
                    <a:ext cx="13854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E3E3EE24-C2FB-0672-017A-2DCB10543CD6}"/>
                      </a:ext>
                    </a:extLst>
                  </p:cNvPr>
                  <p:cNvCxnSpPr/>
                  <p:nvPr/>
                </p:nvCxnSpPr>
                <p:spPr>
                  <a:xfrm>
                    <a:off x="1145218" y="2734887"/>
                    <a:ext cx="13854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00FA3B22-9931-6010-DA42-E2E97B7AB575}"/>
                      </a:ext>
                    </a:extLst>
                  </p:cNvPr>
                  <p:cNvCxnSpPr/>
                  <p:nvPr/>
                </p:nvCxnSpPr>
                <p:spPr>
                  <a:xfrm>
                    <a:off x="1154364" y="2122516"/>
                    <a:ext cx="13854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A33F1A6-7275-3BAF-F520-461883842651}"/>
                    </a:ext>
                  </a:extLst>
                </p:cNvPr>
                <p:cNvSpPr txBox="1"/>
                <p:nvPr/>
              </p:nvSpPr>
              <p:spPr>
                <a:xfrm>
                  <a:off x="632601" y="5033798"/>
                  <a:ext cx="5958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560</a:t>
                  </a:r>
                  <a:endParaRPr lang="en-GB" dirty="0"/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5EFDC1F-11DD-CE17-3CEE-A9F3E44FAE14}"/>
                    </a:ext>
                  </a:extLst>
                </p:cNvPr>
                <p:cNvSpPr txBox="1"/>
                <p:nvPr/>
              </p:nvSpPr>
              <p:spPr>
                <a:xfrm>
                  <a:off x="636091" y="4405750"/>
                  <a:ext cx="58754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570</a:t>
                  </a:r>
                  <a:endParaRPr lang="en-GB" dirty="0"/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D78A4F19-FE3E-4505-54B4-C7DEC5FBABA3}"/>
                    </a:ext>
                  </a:extLst>
                </p:cNvPr>
                <p:cNvSpPr txBox="1"/>
                <p:nvPr/>
              </p:nvSpPr>
              <p:spPr>
                <a:xfrm>
                  <a:off x="631375" y="3735976"/>
                  <a:ext cx="54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580</a:t>
                  </a:r>
                  <a:endParaRPr lang="en-GB" dirty="0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ED2B44F0-3E65-7D6C-6D84-7FA205079B1E}"/>
                    </a:ext>
                  </a:extLst>
                </p:cNvPr>
                <p:cNvSpPr txBox="1"/>
                <p:nvPr/>
              </p:nvSpPr>
              <p:spPr>
                <a:xfrm>
                  <a:off x="649412" y="3160768"/>
                  <a:ext cx="54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590</a:t>
                  </a:r>
                  <a:endParaRPr lang="en-GB" dirty="0"/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63416190-9CE4-0BF1-2D2E-C4689EE02668}"/>
                    </a:ext>
                  </a:extLst>
                </p:cNvPr>
                <p:cNvSpPr txBox="1"/>
                <p:nvPr/>
              </p:nvSpPr>
              <p:spPr>
                <a:xfrm>
                  <a:off x="631375" y="2548398"/>
                  <a:ext cx="54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600</a:t>
                  </a:r>
                  <a:endParaRPr lang="en-GB" dirty="0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84A24459-2AA6-18AC-AAE7-75846E81C8E3}"/>
                    </a:ext>
                  </a:extLst>
                </p:cNvPr>
                <p:cNvSpPr txBox="1"/>
                <p:nvPr/>
              </p:nvSpPr>
              <p:spPr>
                <a:xfrm>
                  <a:off x="645489" y="1922173"/>
                  <a:ext cx="6115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610</a:t>
                  </a:r>
                  <a:endParaRPr lang="en-GB" dirty="0"/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7F8F6071-B63A-B748-9EDF-8861DE8B13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59905" y="5848442"/>
                  <a:ext cx="138545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1AE3C45-1ED5-F578-880A-A93AD91B27F4}"/>
                  </a:ext>
                </a:extLst>
              </p:cNvPr>
              <p:cNvSpPr txBox="1"/>
              <p:nvPr/>
            </p:nvSpPr>
            <p:spPr>
              <a:xfrm>
                <a:off x="6821978" y="5389438"/>
                <a:ext cx="2366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0</a:t>
                </a:r>
                <a:endParaRPr lang="en-GB" dirty="0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81B15EF-7C30-1F80-EF3A-4C208344CCCC}"/>
                  </a:ext>
                </a:extLst>
              </p:cNvPr>
              <p:cNvSpPr txBox="1"/>
              <p:nvPr/>
            </p:nvSpPr>
            <p:spPr>
              <a:xfrm>
                <a:off x="7470370" y="5402456"/>
                <a:ext cx="2366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2</a:t>
                </a:r>
                <a:endParaRPr lang="en-GB" dirty="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2C7DBB1-7FC2-8AF3-1960-1DC0A7FE0CB4}"/>
                  </a:ext>
                </a:extLst>
              </p:cNvPr>
              <p:cNvSpPr txBox="1"/>
              <p:nvPr/>
            </p:nvSpPr>
            <p:spPr>
              <a:xfrm>
                <a:off x="8118762" y="5403167"/>
                <a:ext cx="2366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3</a:t>
                </a:r>
                <a:endParaRPr lang="en-GB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E2D985F-1B51-496F-93E5-24F868851A64}"/>
                  </a:ext>
                </a:extLst>
              </p:cNvPr>
              <p:cNvSpPr txBox="1"/>
              <p:nvPr/>
            </p:nvSpPr>
            <p:spPr>
              <a:xfrm>
                <a:off x="8714509" y="5393953"/>
                <a:ext cx="2366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4</a:t>
                </a:r>
                <a:endParaRPr lang="en-GB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19B27F9-1307-FE22-F585-D7741F42E9AC}"/>
                  </a:ext>
                </a:extLst>
              </p:cNvPr>
              <p:cNvSpPr txBox="1"/>
              <p:nvPr/>
            </p:nvSpPr>
            <p:spPr>
              <a:xfrm>
                <a:off x="9343502" y="5389438"/>
                <a:ext cx="2366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6</a:t>
                </a:r>
                <a:endParaRPr lang="en-GB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8FD90C6-83B8-6168-3EE2-10B2BEA5368C}"/>
                  </a:ext>
                </a:extLst>
              </p:cNvPr>
              <p:cNvSpPr txBox="1"/>
              <p:nvPr/>
            </p:nvSpPr>
            <p:spPr>
              <a:xfrm>
                <a:off x="9954591" y="5402456"/>
                <a:ext cx="330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8</a:t>
                </a:r>
                <a:endParaRPr lang="en-GB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ECFB42A-120B-D43C-8139-136B662A074D}"/>
                  </a:ext>
                </a:extLst>
              </p:cNvPr>
              <p:cNvSpPr txBox="1"/>
              <p:nvPr/>
            </p:nvSpPr>
            <p:spPr>
              <a:xfrm>
                <a:off x="10516705" y="5371793"/>
                <a:ext cx="4765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10</a:t>
                </a:r>
                <a:endParaRPr lang="en-GB" dirty="0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36776BD-A608-C1D3-FEB4-A5F191E6685B}"/>
                  </a:ext>
                </a:extLst>
              </p:cNvPr>
              <p:cNvSpPr txBox="1"/>
              <p:nvPr/>
            </p:nvSpPr>
            <p:spPr>
              <a:xfrm>
                <a:off x="8242616" y="5744517"/>
                <a:ext cx="13023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Height (cm)</a:t>
                </a:r>
                <a:endParaRPr lang="en-GB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45B4C6EF-3CF6-DF96-5F1D-2580AE890878}"/>
                    </a:ext>
                  </a:extLst>
                </p:cNvPr>
                <p:cNvSpPr txBox="1"/>
                <p:nvPr/>
              </p:nvSpPr>
              <p:spPr>
                <a:xfrm rot="16200000">
                  <a:off x="4783586" y="3062872"/>
                  <a:ext cx="151929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Volume (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a14:m>
                  <a:r>
                    <a:rPr lang="en-US" dirty="0"/>
                    <a:t>)</a:t>
                  </a:r>
                  <a:endParaRPr lang="en-GB" dirty="0"/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45B4C6EF-3CF6-DF96-5F1D-2580AE8908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4783586" y="3062872"/>
                  <a:ext cx="1519297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8197" t="-2008" r="-24590" b="-361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EDD9F49-31BF-210F-6EE1-0FA4849268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274308"/>
              </p:ext>
            </p:extLst>
          </p:nvPr>
        </p:nvGraphicFramePr>
        <p:xfrm>
          <a:off x="1586721" y="1003262"/>
          <a:ext cx="3594758" cy="5255949"/>
        </p:xfrm>
        <a:graphic>
          <a:graphicData uri="http://schemas.openxmlformats.org/drawingml/2006/table">
            <a:tbl>
              <a:tblPr/>
              <a:tblGrid>
                <a:gridCol w="1087490">
                  <a:extLst>
                    <a:ext uri="{9D8B030D-6E8A-4147-A177-3AD203B41FA5}">
                      <a16:colId xmlns:a16="http://schemas.microsoft.com/office/drawing/2014/main" val="4058059008"/>
                    </a:ext>
                  </a:extLst>
                </a:gridCol>
                <a:gridCol w="1178114">
                  <a:extLst>
                    <a:ext uri="{9D8B030D-6E8A-4147-A177-3AD203B41FA5}">
                      <a16:colId xmlns:a16="http://schemas.microsoft.com/office/drawing/2014/main" val="2492543965"/>
                    </a:ext>
                  </a:extLst>
                </a:gridCol>
                <a:gridCol w="1329154">
                  <a:extLst>
                    <a:ext uri="{9D8B030D-6E8A-4147-A177-3AD203B41FA5}">
                      <a16:colId xmlns:a16="http://schemas.microsoft.com/office/drawing/2014/main" val="1292284975"/>
                    </a:ext>
                  </a:extLst>
                </a:gridCol>
              </a:tblGrid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324 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375827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512 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041597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588 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9030712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994422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015940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384</a:t>
                      </a:r>
                      <a:endParaRPr lang="en-GB" sz="22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774148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978937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157649"/>
                  </a:ext>
                </a:extLst>
              </a:tr>
              <a:tr h="5310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491520"/>
                  </a:ext>
                </a:extLst>
              </a:tr>
              <a:tr h="5855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469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653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869F2B-62BA-60E1-AAE6-6D900DE49615}"/>
              </a:ext>
            </a:extLst>
          </p:cNvPr>
          <p:cNvSpPr txBox="1"/>
          <p:nvPr/>
        </p:nvSpPr>
        <p:spPr>
          <a:xfrm>
            <a:off x="404553" y="243840"/>
            <a:ext cx="110503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The machinery that cuts the squares </a:t>
            </a:r>
          </a:p>
          <a:p>
            <a:pPr algn="ctr"/>
            <a:r>
              <a:rPr lang="en-US" sz="5400" dirty="0"/>
              <a:t>is upgraded and can now cut to </a:t>
            </a:r>
          </a:p>
          <a:p>
            <a:pPr algn="ctr"/>
            <a:r>
              <a:rPr lang="en-US" sz="5400" dirty="0"/>
              <a:t>the nearest tenth. </a:t>
            </a:r>
            <a:endParaRPr lang="en-GB" sz="5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2BC0C0-4F30-6305-BBE7-EBD86FBAB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21" y="3152634"/>
            <a:ext cx="4087511" cy="32239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224911-72B1-4A0E-25D8-3BE098B532AC}"/>
              </a:ext>
            </a:extLst>
          </p:cNvPr>
          <p:cNvSpPr txBox="1"/>
          <p:nvPr/>
        </p:nvSpPr>
        <p:spPr>
          <a:xfrm>
            <a:off x="5104014" y="3471949"/>
            <a:ext cx="63509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What should the </a:t>
            </a:r>
          </a:p>
          <a:p>
            <a:pPr algn="ctr"/>
            <a:r>
              <a:rPr lang="en-US" sz="5400" dirty="0"/>
              <a:t>new dimensions</a:t>
            </a:r>
          </a:p>
          <a:p>
            <a:pPr algn="ctr"/>
            <a:r>
              <a:rPr lang="en-US" sz="5400" dirty="0"/>
              <a:t> of the box be now?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553245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554013"/>
              </p:ext>
            </p:extLst>
          </p:nvPr>
        </p:nvGraphicFramePr>
        <p:xfrm>
          <a:off x="319907" y="472221"/>
          <a:ext cx="4854865" cy="5786990"/>
        </p:xfrm>
        <a:graphic>
          <a:graphicData uri="http://schemas.openxmlformats.org/drawingml/2006/table">
            <a:tbl>
              <a:tblPr/>
              <a:tblGrid>
                <a:gridCol w="12601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1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9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10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Height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Width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Length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Volume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10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550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8D3596AB-414D-28F1-7755-F7068CCF1FBB}"/>
              </a:ext>
            </a:extLst>
          </p:cNvPr>
          <p:cNvGrpSpPr/>
          <p:nvPr/>
        </p:nvGrpSpPr>
        <p:grpSpPr>
          <a:xfrm>
            <a:off x="5486034" y="365759"/>
            <a:ext cx="6268166" cy="6190211"/>
            <a:chOff x="5358569" y="684290"/>
            <a:chExt cx="5468206" cy="5579188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3FE7A67-CBB5-7420-6864-97AD77A29397}"/>
                </a:ext>
              </a:extLst>
            </p:cNvPr>
            <p:cNvGrpSpPr/>
            <p:nvPr/>
          </p:nvGrpSpPr>
          <p:grpSpPr>
            <a:xfrm>
              <a:off x="5740931" y="684290"/>
              <a:ext cx="5085844" cy="5579188"/>
              <a:chOff x="6322822" y="534661"/>
              <a:chExt cx="5085844" cy="5579188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D462217A-A47F-4B17-7854-2DF00EB81A40}"/>
                  </a:ext>
                </a:extLst>
              </p:cNvPr>
              <p:cNvGrpSpPr/>
              <p:nvPr/>
            </p:nvGrpSpPr>
            <p:grpSpPr>
              <a:xfrm>
                <a:off x="6322822" y="534661"/>
                <a:ext cx="5085844" cy="5386647"/>
                <a:chOff x="631375" y="1127635"/>
                <a:chExt cx="5085844" cy="5386647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D21A6B9C-2089-60B2-AC3C-7C8CBAB10174}"/>
                    </a:ext>
                  </a:extLst>
                </p:cNvPr>
                <p:cNvGrpSpPr/>
                <p:nvPr/>
              </p:nvGrpSpPr>
              <p:grpSpPr>
                <a:xfrm>
                  <a:off x="635372" y="1127635"/>
                  <a:ext cx="5081847" cy="5386647"/>
                  <a:chOff x="635372" y="1127635"/>
                  <a:chExt cx="5081847" cy="5386647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3791824C-E7CE-C344-4814-891D3E935848}"/>
                      </a:ext>
                    </a:extLst>
                  </p:cNvPr>
                  <p:cNvGrpSpPr/>
                  <p:nvPr/>
                </p:nvGrpSpPr>
                <p:grpSpPr>
                  <a:xfrm>
                    <a:off x="635372" y="1127635"/>
                    <a:ext cx="5081847" cy="5386647"/>
                    <a:chOff x="757467" y="225829"/>
                    <a:chExt cx="5081847" cy="5386647"/>
                  </a:xfrm>
                </p:grpSpPr>
                <p:pic>
                  <p:nvPicPr>
                    <p:cNvPr id="3" name="Picture 2">
                      <a:extLst>
                        <a:ext uri="{FF2B5EF4-FFF2-40B4-BE49-F238E27FC236}">
                          <a16:creationId xmlns:a16="http://schemas.microsoft.com/office/drawing/2014/main" id="{A37ABA76-24E9-87A8-4B74-5B439E86D1C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2"/>
                    <a:srcRect l="2132" t="15193" r="2029" b="6261"/>
                    <a:stretch/>
                  </p:blipFill>
                  <p:spPr>
                    <a:xfrm>
                      <a:off x="757467" y="225829"/>
                      <a:ext cx="5081847" cy="5386647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27" name="Group 26">
                      <a:extLst>
                        <a:ext uri="{FF2B5EF4-FFF2-40B4-BE49-F238E27FC236}">
                          <a16:creationId xmlns:a16="http://schemas.microsoft.com/office/drawing/2014/main" id="{B2099265-646C-316E-8903-AD7D9E8FC43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00317" y="764438"/>
                      <a:ext cx="4063916" cy="4375180"/>
                      <a:chOff x="1400317" y="764438"/>
                      <a:chExt cx="4063916" cy="4375180"/>
                    </a:xfrm>
                  </p:grpSpPr>
                  <p:cxnSp>
                    <p:nvCxnSpPr>
                      <p:cNvPr id="12" name="Straight Arrow Connector 11">
                        <a:extLst>
                          <a:ext uri="{FF2B5EF4-FFF2-40B4-BE49-F238E27FC236}">
                            <a16:creationId xmlns:a16="http://schemas.microsoft.com/office/drawing/2014/main" id="{9A6745B4-5A97-74E2-EA52-D71F4250D13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400317" y="4951302"/>
                        <a:ext cx="4063916" cy="0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" name="Straight Arrow Connector 13">
                        <a:extLst>
                          <a:ext uri="{FF2B5EF4-FFF2-40B4-BE49-F238E27FC236}">
                            <a16:creationId xmlns:a16="http://schemas.microsoft.com/office/drawing/2014/main" id="{7DC0B84A-3EF7-C0F5-C9DC-FA78E117120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1400317" y="764438"/>
                        <a:ext cx="0" cy="4186864"/>
                      </a:xfrm>
                      <a:prstGeom prst="straightConnector1">
                        <a:avLst/>
                      </a:prstGeom>
                      <a:ln w="19050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" name="Straight Connector 17">
                        <a:extLst>
                          <a:ext uri="{FF2B5EF4-FFF2-40B4-BE49-F238E27FC236}">
                            <a16:creationId xmlns:a16="http://schemas.microsoft.com/office/drawing/2014/main" id="{CB0AAED1-70F7-3D9F-8F60-342A9CC97A8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1400317" y="4951302"/>
                        <a:ext cx="0" cy="170671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9" name="Straight Connector 18">
                        <a:extLst>
                          <a:ext uri="{FF2B5EF4-FFF2-40B4-BE49-F238E27FC236}">
                            <a16:creationId xmlns:a16="http://schemas.microsoft.com/office/drawing/2014/main" id="{2D5B2F84-9CD5-730C-5BD8-A593067F1845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045939" y="4951302"/>
                        <a:ext cx="0" cy="17256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2" name="Straight Connector 21">
                        <a:extLst>
                          <a:ext uri="{FF2B5EF4-FFF2-40B4-BE49-F238E27FC236}">
                            <a16:creationId xmlns:a16="http://schemas.microsoft.com/office/drawing/2014/main" id="{1ABE1276-615E-7A4A-A737-9AC4048C30D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691560" y="4951302"/>
                        <a:ext cx="0" cy="17256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" name="Straight Connector 22">
                        <a:extLst>
                          <a:ext uri="{FF2B5EF4-FFF2-40B4-BE49-F238E27FC236}">
                            <a16:creationId xmlns:a16="http://schemas.microsoft.com/office/drawing/2014/main" id="{079CB9B9-C01B-E40E-6E39-4CD7494C914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287306" y="4953197"/>
                        <a:ext cx="0" cy="170671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" name="Straight Connector 23">
                        <a:extLst>
                          <a:ext uri="{FF2B5EF4-FFF2-40B4-BE49-F238E27FC236}">
                            <a16:creationId xmlns:a16="http://schemas.microsoft.com/office/drawing/2014/main" id="{BA71906C-0141-084B-0C4C-C22E983D4CD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927386" y="4953197"/>
                        <a:ext cx="0" cy="17256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5" name="Straight Connector 24">
                        <a:extLst>
                          <a:ext uri="{FF2B5EF4-FFF2-40B4-BE49-F238E27FC236}">
                            <a16:creationId xmlns:a16="http://schemas.microsoft.com/office/drawing/2014/main" id="{FC1DDEF2-52E2-A150-742F-C8663701A0C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567464" y="4967052"/>
                        <a:ext cx="0" cy="17256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6" name="Straight Connector 25">
                        <a:extLst>
                          <a:ext uri="{FF2B5EF4-FFF2-40B4-BE49-F238E27FC236}">
                            <a16:creationId xmlns:a16="http://schemas.microsoft.com/office/drawing/2014/main" id="{81C29A91-0D75-E222-4C40-E63D9FEA48E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5174293" y="4949407"/>
                        <a:ext cx="0" cy="17256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30" name="Straight Connector 29">
                    <a:extLst>
                      <a:ext uri="{FF2B5EF4-FFF2-40B4-BE49-F238E27FC236}">
                        <a16:creationId xmlns:a16="http://schemas.microsoft.com/office/drawing/2014/main" id="{5C2E684A-998C-9C75-AA83-7F220B4C7A52}"/>
                      </a:ext>
                    </a:extLst>
                  </p:cNvPr>
                  <p:cNvCxnSpPr/>
                  <p:nvPr/>
                </p:nvCxnSpPr>
                <p:spPr>
                  <a:xfrm>
                    <a:off x="1130531" y="5220393"/>
                    <a:ext cx="13854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Straight Connector 30">
                    <a:extLst>
                      <a:ext uri="{FF2B5EF4-FFF2-40B4-BE49-F238E27FC236}">
                        <a16:creationId xmlns:a16="http://schemas.microsoft.com/office/drawing/2014/main" id="{F811A26B-D674-3119-98E7-E8F135A9036C}"/>
                      </a:ext>
                    </a:extLst>
                  </p:cNvPr>
                  <p:cNvCxnSpPr/>
                  <p:nvPr/>
                </p:nvCxnSpPr>
                <p:spPr>
                  <a:xfrm>
                    <a:off x="1139677" y="4608022"/>
                    <a:ext cx="13854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Straight Connector 31">
                    <a:extLst>
                      <a:ext uri="{FF2B5EF4-FFF2-40B4-BE49-F238E27FC236}">
                        <a16:creationId xmlns:a16="http://schemas.microsoft.com/office/drawing/2014/main" id="{EA36D34E-4408-AD8D-D53F-AD9A13AC182A}"/>
                      </a:ext>
                    </a:extLst>
                  </p:cNvPr>
                  <p:cNvCxnSpPr/>
                  <p:nvPr/>
                </p:nvCxnSpPr>
                <p:spPr>
                  <a:xfrm>
                    <a:off x="1134135" y="3981796"/>
                    <a:ext cx="13854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Straight Connector 32">
                    <a:extLst>
                      <a:ext uri="{FF2B5EF4-FFF2-40B4-BE49-F238E27FC236}">
                        <a16:creationId xmlns:a16="http://schemas.microsoft.com/office/drawing/2014/main" id="{2BB326F1-EA04-5FE4-7D0C-D594BEC75198}"/>
                      </a:ext>
                    </a:extLst>
                  </p:cNvPr>
                  <p:cNvCxnSpPr/>
                  <p:nvPr/>
                </p:nvCxnSpPr>
                <p:spPr>
                  <a:xfrm>
                    <a:off x="1143281" y="3369425"/>
                    <a:ext cx="13854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E3E3EE24-C2FB-0672-017A-2DCB10543CD6}"/>
                      </a:ext>
                    </a:extLst>
                  </p:cNvPr>
                  <p:cNvCxnSpPr/>
                  <p:nvPr/>
                </p:nvCxnSpPr>
                <p:spPr>
                  <a:xfrm>
                    <a:off x="1145218" y="2734887"/>
                    <a:ext cx="13854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Straight Connector 34">
                    <a:extLst>
                      <a:ext uri="{FF2B5EF4-FFF2-40B4-BE49-F238E27FC236}">
                        <a16:creationId xmlns:a16="http://schemas.microsoft.com/office/drawing/2014/main" id="{00FA3B22-9931-6010-DA42-E2E97B7AB575}"/>
                      </a:ext>
                    </a:extLst>
                  </p:cNvPr>
                  <p:cNvCxnSpPr/>
                  <p:nvPr/>
                </p:nvCxnSpPr>
                <p:spPr>
                  <a:xfrm>
                    <a:off x="1154364" y="2122516"/>
                    <a:ext cx="13854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BA33F1A6-7275-3BAF-F520-461883842651}"/>
                    </a:ext>
                  </a:extLst>
                </p:cNvPr>
                <p:cNvSpPr txBox="1"/>
                <p:nvPr/>
              </p:nvSpPr>
              <p:spPr>
                <a:xfrm>
                  <a:off x="632601" y="5033798"/>
                  <a:ext cx="59585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560</a:t>
                  </a:r>
                  <a:endParaRPr lang="en-GB" dirty="0"/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5EFDC1F-11DD-CE17-3CEE-A9F3E44FAE14}"/>
                    </a:ext>
                  </a:extLst>
                </p:cNvPr>
                <p:cNvSpPr txBox="1"/>
                <p:nvPr/>
              </p:nvSpPr>
              <p:spPr>
                <a:xfrm>
                  <a:off x="636091" y="4405750"/>
                  <a:ext cx="58754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570</a:t>
                  </a:r>
                  <a:endParaRPr lang="en-GB" dirty="0"/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D78A4F19-FE3E-4505-54B4-C7DEC5FBABA3}"/>
                    </a:ext>
                  </a:extLst>
                </p:cNvPr>
                <p:cNvSpPr txBox="1"/>
                <p:nvPr/>
              </p:nvSpPr>
              <p:spPr>
                <a:xfrm>
                  <a:off x="631375" y="3735976"/>
                  <a:ext cx="54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580</a:t>
                  </a:r>
                  <a:endParaRPr lang="en-GB" dirty="0"/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ED2B44F0-3E65-7D6C-6D84-7FA205079B1E}"/>
                    </a:ext>
                  </a:extLst>
                </p:cNvPr>
                <p:cNvSpPr txBox="1"/>
                <p:nvPr/>
              </p:nvSpPr>
              <p:spPr>
                <a:xfrm>
                  <a:off x="649412" y="3160768"/>
                  <a:ext cx="54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590</a:t>
                  </a:r>
                  <a:endParaRPr lang="en-GB" dirty="0"/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63416190-9CE4-0BF1-2D2E-C4689EE02668}"/>
                    </a:ext>
                  </a:extLst>
                </p:cNvPr>
                <p:cNvSpPr txBox="1"/>
                <p:nvPr/>
              </p:nvSpPr>
              <p:spPr>
                <a:xfrm>
                  <a:off x="631375" y="2548398"/>
                  <a:ext cx="5460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600</a:t>
                  </a:r>
                  <a:endParaRPr lang="en-GB" dirty="0"/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84A24459-2AA6-18AC-AAE7-75846E81C8E3}"/>
                    </a:ext>
                  </a:extLst>
                </p:cNvPr>
                <p:cNvSpPr txBox="1"/>
                <p:nvPr/>
              </p:nvSpPr>
              <p:spPr>
                <a:xfrm>
                  <a:off x="645489" y="1922173"/>
                  <a:ext cx="61153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610</a:t>
                  </a:r>
                  <a:endParaRPr lang="en-GB" dirty="0"/>
                </a:p>
              </p:txBody>
            </p: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7F8F6071-B63A-B748-9EDF-8861DE8B13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59905" y="5848442"/>
                  <a:ext cx="138545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21AE3C45-1ED5-F578-880A-A93AD91B27F4}"/>
                  </a:ext>
                </a:extLst>
              </p:cNvPr>
              <p:cNvSpPr txBox="1"/>
              <p:nvPr/>
            </p:nvSpPr>
            <p:spPr>
              <a:xfrm>
                <a:off x="6743315" y="5389438"/>
                <a:ext cx="456605" cy="332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2.4</a:t>
                </a:r>
                <a:endParaRPr lang="en-GB" dirty="0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81B15EF-7C30-1F80-EF3A-4C208344CCCC}"/>
                  </a:ext>
                </a:extLst>
              </p:cNvPr>
              <p:cNvSpPr txBox="1"/>
              <p:nvPr/>
            </p:nvSpPr>
            <p:spPr>
              <a:xfrm>
                <a:off x="7379317" y="5402456"/>
                <a:ext cx="427431" cy="332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2.6</a:t>
                </a:r>
                <a:endParaRPr lang="en-GB" dirty="0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2C7DBB1-7FC2-8AF3-1960-1DC0A7FE0CB4}"/>
                  </a:ext>
                </a:extLst>
              </p:cNvPr>
              <p:cNvSpPr txBox="1"/>
              <p:nvPr/>
            </p:nvSpPr>
            <p:spPr>
              <a:xfrm>
                <a:off x="8051076" y="5403167"/>
                <a:ext cx="488246" cy="332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2.8</a:t>
                </a:r>
                <a:endParaRPr lang="en-GB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E2D985F-1B51-496F-93E5-24F868851A64}"/>
                  </a:ext>
                </a:extLst>
              </p:cNvPr>
              <p:cNvSpPr txBox="1"/>
              <p:nvPr/>
            </p:nvSpPr>
            <p:spPr>
              <a:xfrm>
                <a:off x="8714509" y="5393953"/>
                <a:ext cx="236632" cy="332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3</a:t>
                </a:r>
                <a:endParaRPr lang="en-GB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19B27F9-1307-FE22-F585-D7741F42E9AC}"/>
                  </a:ext>
                </a:extLst>
              </p:cNvPr>
              <p:cNvSpPr txBox="1"/>
              <p:nvPr/>
            </p:nvSpPr>
            <p:spPr>
              <a:xfrm>
                <a:off x="9222017" y="5389438"/>
                <a:ext cx="460634" cy="332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3.2</a:t>
                </a:r>
                <a:endParaRPr lang="en-GB" dirty="0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8FD90C6-83B8-6168-3EE2-10B2BEA5368C}"/>
                  </a:ext>
                </a:extLst>
              </p:cNvPr>
              <p:cNvSpPr txBox="1"/>
              <p:nvPr/>
            </p:nvSpPr>
            <p:spPr>
              <a:xfrm>
                <a:off x="9954591" y="5402456"/>
                <a:ext cx="424405" cy="332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3.4</a:t>
                </a:r>
                <a:endParaRPr lang="en-GB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ECFB42A-120B-D43C-8139-136B662A074D}"/>
                  </a:ext>
                </a:extLst>
              </p:cNvPr>
              <p:cNvSpPr txBox="1"/>
              <p:nvPr/>
            </p:nvSpPr>
            <p:spPr>
              <a:xfrm>
                <a:off x="10531209" y="5396768"/>
                <a:ext cx="476591" cy="332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3.6</a:t>
                </a:r>
                <a:endParaRPr lang="en-GB" dirty="0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36776BD-A608-C1D3-FEB4-A5F191E6685B}"/>
                  </a:ext>
                </a:extLst>
              </p:cNvPr>
              <p:cNvSpPr txBox="1"/>
              <p:nvPr/>
            </p:nvSpPr>
            <p:spPr>
              <a:xfrm>
                <a:off x="8242616" y="5744517"/>
                <a:ext cx="13023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Height (cm)</a:t>
                </a:r>
                <a:endParaRPr lang="en-GB" dirty="0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45B4C6EF-3CF6-DF96-5F1D-2580AE890878}"/>
                    </a:ext>
                  </a:extLst>
                </p:cNvPr>
                <p:cNvSpPr txBox="1"/>
                <p:nvPr/>
              </p:nvSpPr>
              <p:spPr>
                <a:xfrm rot="16200000">
                  <a:off x="4783586" y="3062872"/>
                  <a:ext cx="151929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Volume (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a14:m>
                  <a:r>
                    <a:rPr lang="en-US" dirty="0"/>
                    <a:t>)</a:t>
                  </a:r>
                  <a:endParaRPr lang="en-GB" dirty="0"/>
                </a:p>
              </p:txBody>
            </p:sp>
          </mc:Choice>
          <mc:Fallback xmlns=""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45B4C6EF-3CF6-DF96-5F1D-2580AE8908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4783586" y="3062872"/>
                  <a:ext cx="1519297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8197" t="-2008" r="-24590" b="-361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B8B22E4-79D6-CF92-2CC4-96CCF5E250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860698"/>
              </p:ext>
            </p:extLst>
          </p:nvPr>
        </p:nvGraphicFramePr>
        <p:xfrm>
          <a:off x="1572809" y="1003262"/>
          <a:ext cx="3594758" cy="5255949"/>
        </p:xfrm>
        <a:graphic>
          <a:graphicData uri="http://schemas.openxmlformats.org/drawingml/2006/table">
            <a:tbl>
              <a:tblPr/>
              <a:tblGrid>
                <a:gridCol w="1087490">
                  <a:extLst>
                    <a:ext uri="{9D8B030D-6E8A-4147-A177-3AD203B41FA5}">
                      <a16:colId xmlns:a16="http://schemas.microsoft.com/office/drawing/2014/main" val="4051821404"/>
                    </a:ext>
                  </a:extLst>
                </a:gridCol>
                <a:gridCol w="1178114">
                  <a:extLst>
                    <a:ext uri="{9D8B030D-6E8A-4147-A177-3AD203B41FA5}">
                      <a16:colId xmlns:a16="http://schemas.microsoft.com/office/drawing/2014/main" val="3028492765"/>
                    </a:ext>
                  </a:extLst>
                </a:gridCol>
                <a:gridCol w="1329154">
                  <a:extLst>
                    <a:ext uri="{9D8B030D-6E8A-4147-A177-3AD203B41FA5}">
                      <a16:colId xmlns:a16="http://schemas.microsoft.com/office/drawing/2014/main" val="3024154415"/>
                    </a:ext>
                  </a:extLst>
                </a:gridCol>
              </a:tblGrid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569.5 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929525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75.5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2205686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113482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584.7 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796874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14.0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534997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590.4 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135943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91.9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6287"/>
                  </a:ext>
                </a:extLst>
              </a:tr>
              <a:tr h="5174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92.5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349412"/>
                  </a:ext>
                </a:extLst>
              </a:tr>
              <a:tr h="531041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92.4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068459"/>
                  </a:ext>
                </a:extLst>
              </a:tr>
              <a:tr h="5855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GB" sz="2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91.5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4939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874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EE0BF0-E780-C3DC-3F08-488E07AFFF01}"/>
              </a:ext>
            </a:extLst>
          </p:cNvPr>
          <p:cNvSpPr txBox="1"/>
          <p:nvPr/>
        </p:nvSpPr>
        <p:spPr>
          <a:xfrm>
            <a:off x="243840" y="222520"/>
            <a:ext cx="87117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Can you write a formula for calculating Length using only the letters L, C and H.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6396E2-0E16-1F00-8686-60561C03844D}"/>
              </a:ext>
            </a:extLst>
          </p:cNvPr>
          <p:cNvSpPr txBox="1"/>
          <p:nvPr/>
        </p:nvSpPr>
        <p:spPr>
          <a:xfrm>
            <a:off x="321427" y="3416746"/>
            <a:ext cx="88114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Can you write a formulae for calculating Volume, using only the letters V, C and H.</a:t>
            </a:r>
            <a:endParaRPr lang="en-GB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C9CA95-300F-6963-A90F-3F384DA8EF9A}"/>
              </a:ext>
            </a:extLst>
          </p:cNvPr>
          <p:cNvSpPr txBox="1"/>
          <p:nvPr/>
        </p:nvSpPr>
        <p:spPr>
          <a:xfrm>
            <a:off x="8817034" y="790832"/>
            <a:ext cx="31311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/>
              <a:t>Height = H</a:t>
            </a:r>
          </a:p>
          <a:p>
            <a:pPr algn="ctr"/>
            <a:r>
              <a:rPr lang="en-US" sz="4000" b="1" dirty="0"/>
              <a:t>Length = L</a:t>
            </a:r>
          </a:p>
          <a:p>
            <a:pPr algn="ctr"/>
            <a:r>
              <a:rPr lang="en-US" sz="4000" b="1" dirty="0"/>
              <a:t>Volume = V</a:t>
            </a:r>
          </a:p>
          <a:p>
            <a:pPr algn="ctr"/>
            <a:r>
              <a:rPr lang="en-US" sz="4000" b="1" dirty="0"/>
              <a:t>Card Size = C</a:t>
            </a:r>
            <a:endParaRPr lang="en-GB" sz="4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161C77-CE37-59FA-87FA-6F27290F9824}"/>
              </a:ext>
            </a:extLst>
          </p:cNvPr>
          <p:cNvSpPr txBox="1"/>
          <p:nvPr/>
        </p:nvSpPr>
        <p:spPr>
          <a:xfrm>
            <a:off x="2606040" y="1784543"/>
            <a:ext cx="3987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rgbClr val="FF0000"/>
                </a:solidFill>
              </a:rPr>
              <a:t>L = C – 2H </a:t>
            </a:r>
            <a:endParaRPr lang="en-GB" sz="72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37C69D-ADB2-FFAF-4AA0-5C538078A762}"/>
              </a:ext>
            </a:extLst>
          </p:cNvPr>
          <p:cNvSpPr txBox="1"/>
          <p:nvPr/>
        </p:nvSpPr>
        <p:spPr>
          <a:xfrm>
            <a:off x="1077885" y="5240681"/>
            <a:ext cx="74454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</a:rPr>
              <a:t>V = (C – 2H)(C – 2H)H  </a:t>
            </a:r>
            <a:endParaRPr lang="en-GB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01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432</Words>
  <Application>Microsoft Office PowerPoint</Application>
  <PresentationFormat>Widescreen</PresentationFormat>
  <Paragraphs>210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2015-12-10T08:01:36Z</dcterms:created>
  <dcterms:modified xsi:type="dcterms:W3CDTF">2023-03-14T11:27:01Z</dcterms:modified>
</cp:coreProperties>
</file>