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  <p:sldId id="271" r:id="rId3"/>
    <p:sldId id="259" r:id="rId4"/>
    <p:sldId id="258" r:id="rId5"/>
    <p:sldId id="260" r:id="rId6"/>
    <p:sldId id="261" r:id="rId7"/>
    <p:sldId id="263" r:id="rId8"/>
    <p:sldId id="265" r:id="rId9"/>
    <p:sldId id="266" r:id="rId10"/>
    <p:sldId id="264" r:id="rId11"/>
    <p:sldId id="267" r:id="rId12"/>
    <p:sldId id="268" r:id="rId13"/>
    <p:sldId id="273" r:id="rId14"/>
    <p:sldId id="274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0000FF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0A1ED62-4CF7-4423-B52E-2858518F3DB3}" v="125" dt="2024-03-15T04:15:49.38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212" autoAdjust="0"/>
    <p:restoredTop sz="94660"/>
  </p:normalViewPr>
  <p:slideViewPr>
    <p:cSldViewPr snapToGrid="0">
      <p:cViewPr varScale="1">
        <p:scale>
          <a:sx n="78" d="100"/>
          <a:sy n="78" d="100"/>
        </p:scale>
        <p:origin x="72" y="38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D0A1ED62-4CF7-4423-B52E-2858518F3DB3}"/>
    <pc:docChg chg="undo custSel addSld delSld modSld sldOrd">
      <pc:chgData name="Stewart Gale" userId="3647ddd2-6040-41ae-a96d-232c23482af8" providerId="ADAL" clId="{D0A1ED62-4CF7-4423-B52E-2858518F3DB3}" dt="2024-03-15T04:15:49.368" v="509" actId="1076"/>
      <pc:docMkLst>
        <pc:docMk/>
      </pc:docMkLst>
      <pc:sldChg chg="modSp del modAnim">
        <pc:chgData name="Stewart Gale" userId="3647ddd2-6040-41ae-a96d-232c23482af8" providerId="ADAL" clId="{D0A1ED62-4CF7-4423-B52E-2858518F3DB3}" dt="2024-03-15T04:15:03.653" v="499" actId="47"/>
        <pc:sldMkLst>
          <pc:docMk/>
          <pc:sldMk cId="778590464" sldId="262"/>
        </pc:sldMkLst>
        <pc:spChg chg="mod">
          <ac:chgData name="Stewart Gale" userId="3647ddd2-6040-41ae-a96d-232c23482af8" providerId="ADAL" clId="{D0A1ED62-4CF7-4423-B52E-2858518F3DB3}" dt="2024-02-27T08:12:24.147" v="83" actId="20577"/>
          <ac:spMkLst>
            <pc:docMk/>
            <pc:sldMk cId="778590464" sldId="262"/>
            <ac:spMk id="12" creationId="{00000000-0000-0000-0000-000000000000}"/>
          </ac:spMkLst>
        </pc:spChg>
        <pc:spChg chg="mod">
          <ac:chgData name="Stewart Gale" userId="3647ddd2-6040-41ae-a96d-232c23482af8" providerId="ADAL" clId="{D0A1ED62-4CF7-4423-B52E-2858518F3DB3}" dt="2024-02-27T08:11:53.777" v="69" actId="20577"/>
          <ac:spMkLst>
            <pc:docMk/>
            <pc:sldMk cId="778590464" sldId="262"/>
            <ac:spMk id="21" creationId="{00000000-0000-0000-0000-000000000000}"/>
          </ac:spMkLst>
        </pc:spChg>
        <pc:spChg chg="mod">
          <ac:chgData name="Stewart Gale" userId="3647ddd2-6040-41ae-a96d-232c23482af8" providerId="ADAL" clId="{D0A1ED62-4CF7-4423-B52E-2858518F3DB3}" dt="2024-02-27T08:10:58.630" v="59" actId="20577"/>
          <ac:spMkLst>
            <pc:docMk/>
            <pc:sldMk cId="778590464" sldId="262"/>
            <ac:spMk id="26" creationId="{00000000-0000-0000-0000-000000000000}"/>
          </ac:spMkLst>
        </pc:spChg>
      </pc:sldChg>
      <pc:sldChg chg="modSp mod ord modAnim">
        <pc:chgData name="Stewart Gale" userId="3647ddd2-6040-41ae-a96d-232c23482af8" providerId="ADAL" clId="{D0A1ED62-4CF7-4423-B52E-2858518F3DB3}" dt="2024-03-15T04:13:44.214" v="481" actId="20577"/>
        <pc:sldMkLst>
          <pc:docMk/>
          <pc:sldMk cId="2551200251" sldId="263"/>
        </pc:sldMkLst>
        <pc:spChg chg="mod">
          <ac:chgData name="Stewart Gale" userId="3647ddd2-6040-41ae-a96d-232c23482af8" providerId="ADAL" clId="{D0A1ED62-4CF7-4423-B52E-2858518F3DB3}" dt="2024-03-15T04:13:44.214" v="481" actId="20577"/>
          <ac:spMkLst>
            <pc:docMk/>
            <pc:sldMk cId="2551200251" sldId="263"/>
            <ac:spMk id="12" creationId="{00000000-0000-0000-0000-000000000000}"/>
          </ac:spMkLst>
        </pc:spChg>
        <pc:spChg chg="mod">
          <ac:chgData name="Stewart Gale" userId="3647ddd2-6040-41ae-a96d-232c23482af8" providerId="ADAL" clId="{D0A1ED62-4CF7-4423-B52E-2858518F3DB3}" dt="2024-03-15T04:13:24.820" v="465" actId="20577"/>
          <ac:spMkLst>
            <pc:docMk/>
            <pc:sldMk cId="2551200251" sldId="263"/>
            <ac:spMk id="14" creationId="{00000000-0000-0000-0000-000000000000}"/>
          </ac:spMkLst>
        </pc:spChg>
        <pc:spChg chg="mod">
          <ac:chgData name="Stewart Gale" userId="3647ddd2-6040-41ae-a96d-232c23482af8" providerId="ADAL" clId="{D0A1ED62-4CF7-4423-B52E-2858518F3DB3}" dt="2024-03-15T04:13:30.812" v="469" actId="20577"/>
          <ac:spMkLst>
            <pc:docMk/>
            <pc:sldMk cId="2551200251" sldId="263"/>
            <ac:spMk id="21" creationId="{00000000-0000-0000-0000-000000000000}"/>
          </ac:spMkLst>
        </pc:spChg>
        <pc:spChg chg="mod">
          <ac:chgData name="Stewart Gale" userId="3647ddd2-6040-41ae-a96d-232c23482af8" providerId="ADAL" clId="{D0A1ED62-4CF7-4423-B52E-2858518F3DB3}" dt="2024-03-15T04:13:33.349" v="470" actId="20577"/>
          <ac:spMkLst>
            <pc:docMk/>
            <pc:sldMk cId="2551200251" sldId="263"/>
            <ac:spMk id="26" creationId="{00000000-0000-0000-0000-000000000000}"/>
          </ac:spMkLst>
        </pc:spChg>
      </pc:sldChg>
      <pc:sldChg chg="modSp mod modAnim">
        <pc:chgData name="Stewart Gale" userId="3647ddd2-6040-41ae-a96d-232c23482af8" providerId="ADAL" clId="{D0A1ED62-4CF7-4423-B52E-2858518F3DB3}" dt="2024-03-15T04:15:29.963" v="508" actId="207"/>
        <pc:sldMkLst>
          <pc:docMk/>
          <pc:sldMk cId="4257319363" sldId="264"/>
        </pc:sldMkLst>
        <pc:spChg chg="mod">
          <ac:chgData name="Stewart Gale" userId="3647ddd2-6040-41ae-a96d-232c23482af8" providerId="ADAL" clId="{D0A1ED62-4CF7-4423-B52E-2858518F3DB3}" dt="2024-02-27T08:14:41.094" v="98" actId="20577"/>
          <ac:spMkLst>
            <pc:docMk/>
            <pc:sldMk cId="4257319363" sldId="264"/>
            <ac:spMk id="12" creationId="{00000000-0000-0000-0000-000000000000}"/>
          </ac:spMkLst>
        </pc:spChg>
        <pc:spChg chg="mod">
          <ac:chgData name="Stewart Gale" userId="3647ddd2-6040-41ae-a96d-232c23482af8" providerId="ADAL" clId="{D0A1ED62-4CF7-4423-B52E-2858518F3DB3}" dt="2024-02-27T08:14:16.794" v="94" actId="1076"/>
          <ac:spMkLst>
            <pc:docMk/>
            <pc:sldMk cId="4257319363" sldId="264"/>
            <ac:spMk id="21" creationId="{00000000-0000-0000-0000-000000000000}"/>
          </ac:spMkLst>
        </pc:spChg>
        <pc:spChg chg="mod">
          <ac:chgData name="Stewart Gale" userId="3647ddd2-6040-41ae-a96d-232c23482af8" providerId="ADAL" clId="{D0A1ED62-4CF7-4423-B52E-2858518F3DB3}" dt="2024-03-15T04:15:29.963" v="508" actId="207"/>
          <ac:spMkLst>
            <pc:docMk/>
            <pc:sldMk cId="4257319363" sldId="264"/>
            <ac:spMk id="27" creationId="{00000000-0000-0000-0000-000000000000}"/>
          </ac:spMkLst>
        </pc:spChg>
      </pc:sldChg>
      <pc:sldChg chg="modSp add del mod ord">
        <pc:chgData name="Stewart Gale" userId="3647ddd2-6040-41ae-a96d-232c23482af8" providerId="ADAL" clId="{D0A1ED62-4CF7-4423-B52E-2858518F3DB3}" dt="2024-03-15T04:12:49.218" v="459" actId="20577"/>
        <pc:sldMkLst>
          <pc:docMk/>
          <pc:sldMk cId="896296904" sldId="265"/>
        </pc:sldMkLst>
        <pc:spChg chg="mod">
          <ac:chgData name="Stewart Gale" userId="3647ddd2-6040-41ae-a96d-232c23482af8" providerId="ADAL" clId="{D0A1ED62-4CF7-4423-B52E-2858518F3DB3}" dt="2024-03-15T04:12:49.218" v="459" actId="20577"/>
          <ac:spMkLst>
            <pc:docMk/>
            <pc:sldMk cId="896296904" sldId="265"/>
            <ac:spMk id="14" creationId="{00000000-0000-0000-0000-000000000000}"/>
          </ac:spMkLst>
        </pc:spChg>
      </pc:sldChg>
      <pc:sldChg chg="modSp mod ord modAnim">
        <pc:chgData name="Stewart Gale" userId="3647ddd2-6040-41ae-a96d-232c23482af8" providerId="ADAL" clId="{D0A1ED62-4CF7-4423-B52E-2858518F3DB3}" dt="2024-03-15T04:14:44.946" v="498" actId="6549"/>
        <pc:sldMkLst>
          <pc:docMk/>
          <pc:sldMk cId="639841478" sldId="266"/>
        </pc:sldMkLst>
        <pc:spChg chg="mod">
          <ac:chgData name="Stewart Gale" userId="3647ddd2-6040-41ae-a96d-232c23482af8" providerId="ADAL" clId="{D0A1ED62-4CF7-4423-B52E-2858518F3DB3}" dt="2024-03-15T04:13:55.702" v="482" actId="20577"/>
          <ac:spMkLst>
            <pc:docMk/>
            <pc:sldMk cId="639841478" sldId="266"/>
            <ac:spMk id="4" creationId="{00000000-0000-0000-0000-000000000000}"/>
          </ac:spMkLst>
        </pc:spChg>
        <pc:spChg chg="mod">
          <ac:chgData name="Stewart Gale" userId="3647ddd2-6040-41ae-a96d-232c23482af8" providerId="ADAL" clId="{D0A1ED62-4CF7-4423-B52E-2858518F3DB3}" dt="2024-03-15T04:14:44.946" v="498" actId="6549"/>
          <ac:spMkLst>
            <pc:docMk/>
            <pc:sldMk cId="639841478" sldId="266"/>
            <ac:spMk id="12" creationId="{00000000-0000-0000-0000-000000000000}"/>
          </ac:spMkLst>
        </pc:spChg>
        <pc:spChg chg="mod">
          <ac:chgData name="Stewart Gale" userId="3647ddd2-6040-41ae-a96d-232c23482af8" providerId="ADAL" clId="{D0A1ED62-4CF7-4423-B52E-2858518F3DB3}" dt="2024-03-15T04:14:01.241" v="484" actId="20577"/>
          <ac:spMkLst>
            <pc:docMk/>
            <pc:sldMk cId="639841478" sldId="266"/>
            <ac:spMk id="21" creationId="{00000000-0000-0000-0000-000000000000}"/>
          </ac:spMkLst>
        </pc:spChg>
        <pc:spChg chg="mod">
          <ac:chgData name="Stewart Gale" userId="3647ddd2-6040-41ae-a96d-232c23482af8" providerId="ADAL" clId="{D0A1ED62-4CF7-4423-B52E-2858518F3DB3}" dt="2024-03-15T04:14:05.976" v="486" actId="14100"/>
          <ac:spMkLst>
            <pc:docMk/>
            <pc:sldMk cId="639841478" sldId="266"/>
            <ac:spMk id="27" creationId="{00000000-0000-0000-0000-000000000000}"/>
          </ac:spMkLst>
        </pc:spChg>
      </pc:sldChg>
      <pc:sldChg chg="addSp delSp modSp mod">
        <pc:chgData name="Stewart Gale" userId="3647ddd2-6040-41ae-a96d-232c23482af8" providerId="ADAL" clId="{D0A1ED62-4CF7-4423-B52E-2858518F3DB3}" dt="2024-03-15T04:15:49.368" v="509" actId="1076"/>
        <pc:sldMkLst>
          <pc:docMk/>
          <pc:sldMk cId="1278440678" sldId="267"/>
        </pc:sldMkLst>
        <pc:spChg chg="add del mod">
          <ac:chgData name="Stewart Gale" userId="3647ddd2-6040-41ae-a96d-232c23482af8" providerId="ADAL" clId="{D0A1ED62-4CF7-4423-B52E-2858518F3DB3}" dt="2024-03-15T04:10:47.391" v="434" actId="478"/>
          <ac:spMkLst>
            <pc:docMk/>
            <pc:sldMk cId="1278440678" sldId="267"/>
            <ac:spMk id="2" creationId="{ABCEBFC1-C186-74D5-1218-70956A1DE0A9}"/>
          </ac:spMkLst>
        </pc:spChg>
        <pc:spChg chg="mod">
          <ac:chgData name="Stewart Gale" userId="3647ddd2-6040-41ae-a96d-232c23482af8" providerId="ADAL" clId="{D0A1ED62-4CF7-4423-B52E-2858518F3DB3}" dt="2024-03-04T08:20:48.034" v="425" actId="6549"/>
          <ac:spMkLst>
            <pc:docMk/>
            <pc:sldMk cId="1278440678" sldId="267"/>
            <ac:spMk id="4" creationId="{00000000-0000-0000-0000-000000000000}"/>
          </ac:spMkLst>
        </pc:spChg>
        <pc:spChg chg="mod">
          <ac:chgData name="Stewart Gale" userId="3647ddd2-6040-41ae-a96d-232c23482af8" providerId="ADAL" clId="{D0A1ED62-4CF7-4423-B52E-2858518F3DB3}" dt="2024-03-15T04:15:49.368" v="509" actId="1076"/>
          <ac:spMkLst>
            <pc:docMk/>
            <pc:sldMk cId="1278440678" sldId="267"/>
            <ac:spMk id="8" creationId="{00000000-0000-0000-0000-000000000000}"/>
          </ac:spMkLst>
        </pc:spChg>
        <pc:spChg chg="mod">
          <ac:chgData name="Stewart Gale" userId="3647ddd2-6040-41ae-a96d-232c23482af8" providerId="ADAL" clId="{D0A1ED62-4CF7-4423-B52E-2858518F3DB3}" dt="2024-03-15T04:15:49.368" v="509" actId="1076"/>
          <ac:spMkLst>
            <pc:docMk/>
            <pc:sldMk cId="1278440678" sldId="267"/>
            <ac:spMk id="9" creationId="{00000000-0000-0000-0000-000000000000}"/>
          </ac:spMkLst>
        </pc:spChg>
        <pc:spChg chg="mod">
          <ac:chgData name="Stewart Gale" userId="3647ddd2-6040-41ae-a96d-232c23482af8" providerId="ADAL" clId="{D0A1ED62-4CF7-4423-B52E-2858518F3DB3}" dt="2024-03-15T04:10:51.129" v="435" actId="207"/>
          <ac:spMkLst>
            <pc:docMk/>
            <pc:sldMk cId="1278440678" sldId="267"/>
            <ac:spMk id="17" creationId="{00000000-0000-0000-0000-000000000000}"/>
          </ac:spMkLst>
        </pc:spChg>
        <pc:picChg chg="mod">
          <ac:chgData name="Stewart Gale" userId="3647ddd2-6040-41ae-a96d-232c23482af8" providerId="ADAL" clId="{D0A1ED62-4CF7-4423-B52E-2858518F3DB3}" dt="2024-03-15T04:15:49.368" v="509" actId="1076"/>
          <ac:picMkLst>
            <pc:docMk/>
            <pc:sldMk cId="1278440678" sldId="267"/>
            <ac:picMk id="5" creationId="{00000000-0000-0000-0000-000000000000}"/>
          </ac:picMkLst>
        </pc:picChg>
        <pc:picChg chg="mod">
          <ac:chgData name="Stewart Gale" userId="3647ddd2-6040-41ae-a96d-232c23482af8" providerId="ADAL" clId="{D0A1ED62-4CF7-4423-B52E-2858518F3DB3}" dt="2024-03-15T04:15:49.368" v="509" actId="1076"/>
          <ac:picMkLst>
            <pc:docMk/>
            <pc:sldMk cId="1278440678" sldId="267"/>
            <ac:picMk id="2050" creationId="{00000000-0000-0000-0000-000000000000}"/>
          </ac:picMkLst>
        </pc:picChg>
      </pc:sldChg>
      <pc:sldChg chg="addSp delSp modSp mod">
        <pc:chgData name="Stewart Gale" userId="3647ddd2-6040-41ae-a96d-232c23482af8" providerId="ADAL" clId="{D0A1ED62-4CF7-4423-B52E-2858518F3DB3}" dt="2024-03-15T04:10:44.399" v="433" actId="478"/>
        <pc:sldMkLst>
          <pc:docMk/>
          <pc:sldMk cId="3095601302" sldId="268"/>
        </pc:sldMkLst>
        <pc:spChg chg="mod">
          <ac:chgData name="Stewart Gale" userId="3647ddd2-6040-41ae-a96d-232c23482af8" providerId="ADAL" clId="{D0A1ED62-4CF7-4423-B52E-2858518F3DB3}" dt="2024-03-04T06:55:12.747" v="141" actId="1076"/>
          <ac:spMkLst>
            <pc:docMk/>
            <pc:sldMk cId="3095601302" sldId="268"/>
            <ac:spMk id="2" creationId="{00000000-0000-0000-0000-000000000000}"/>
          </ac:spMkLst>
        </pc:spChg>
        <pc:spChg chg="mod">
          <ac:chgData name="Stewart Gale" userId="3647ddd2-6040-41ae-a96d-232c23482af8" providerId="ADAL" clId="{D0A1ED62-4CF7-4423-B52E-2858518F3DB3}" dt="2024-03-04T06:55:12.747" v="141" actId="1076"/>
          <ac:spMkLst>
            <pc:docMk/>
            <pc:sldMk cId="3095601302" sldId="268"/>
            <ac:spMk id="3" creationId="{00000000-0000-0000-0000-000000000000}"/>
          </ac:spMkLst>
        </pc:spChg>
        <pc:spChg chg="del">
          <ac:chgData name="Stewart Gale" userId="3647ddd2-6040-41ae-a96d-232c23482af8" providerId="ADAL" clId="{D0A1ED62-4CF7-4423-B52E-2858518F3DB3}" dt="2024-03-04T06:54:20.404" v="125" actId="478"/>
          <ac:spMkLst>
            <pc:docMk/>
            <pc:sldMk cId="3095601302" sldId="268"/>
            <ac:spMk id="4" creationId="{00000000-0000-0000-0000-000000000000}"/>
          </ac:spMkLst>
        </pc:spChg>
        <pc:spChg chg="add del mod">
          <ac:chgData name="Stewart Gale" userId="3647ddd2-6040-41ae-a96d-232c23482af8" providerId="ADAL" clId="{D0A1ED62-4CF7-4423-B52E-2858518F3DB3}" dt="2024-03-15T04:10:44.399" v="433" actId="478"/>
          <ac:spMkLst>
            <pc:docMk/>
            <pc:sldMk cId="3095601302" sldId="268"/>
            <ac:spMk id="5" creationId="{C3135793-E933-0520-AC09-3025C6BCCB88}"/>
          </ac:spMkLst>
        </pc:spChg>
        <pc:spChg chg="mod">
          <ac:chgData name="Stewart Gale" userId="3647ddd2-6040-41ae-a96d-232c23482af8" providerId="ADAL" clId="{D0A1ED62-4CF7-4423-B52E-2858518F3DB3}" dt="2024-03-04T06:55:16.784" v="142" actId="1076"/>
          <ac:spMkLst>
            <pc:docMk/>
            <pc:sldMk cId="3095601302" sldId="268"/>
            <ac:spMk id="7" creationId="{961A64CF-2DB1-4B0A-8557-81C6C4345311}"/>
          </ac:spMkLst>
        </pc:spChg>
        <pc:spChg chg="mod">
          <ac:chgData name="Stewart Gale" userId="3647ddd2-6040-41ae-a96d-232c23482af8" providerId="ADAL" clId="{D0A1ED62-4CF7-4423-B52E-2858518F3DB3}" dt="2024-03-04T06:54:34.604" v="130" actId="1076"/>
          <ac:spMkLst>
            <pc:docMk/>
            <pc:sldMk cId="3095601302" sldId="268"/>
            <ac:spMk id="10" creationId="{4881CBEB-54E2-4D29-BEC6-9AC06AD0829D}"/>
          </ac:spMkLst>
        </pc:spChg>
        <pc:spChg chg="mod">
          <ac:chgData name="Stewart Gale" userId="3647ddd2-6040-41ae-a96d-232c23482af8" providerId="ADAL" clId="{D0A1ED62-4CF7-4423-B52E-2858518F3DB3}" dt="2024-03-04T06:55:12.747" v="141" actId="1076"/>
          <ac:spMkLst>
            <pc:docMk/>
            <pc:sldMk cId="3095601302" sldId="268"/>
            <ac:spMk id="12" creationId="{00000000-0000-0000-0000-000000000000}"/>
          </ac:spMkLst>
        </pc:spChg>
        <pc:spChg chg="mod">
          <ac:chgData name="Stewart Gale" userId="3647ddd2-6040-41ae-a96d-232c23482af8" providerId="ADAL" clId="{D0A1ED62-4CF7-4423-B52E-2858518F3DB3}" dt="2024-03-04T06:55:12.747" v="141" actId="1076"/>
          <ac:spMkLst>
            <pc:docMk/>
            <pc:sldMk cId="3095601302" sldId="268"/>
            <ac:spMk id="13" creationId="{00000000-0000-0000-0000-000000000000}"/>
          </ac:spMkLst>
        </pc:spChg>
        <pc:spChg chg="del mod">
          <ac:chgData name="Stewart Gale" userId="3647ddd2-6040-41ae-a96d-232c23482af8" providerId="ADAL" clId="{D0A1ED62-4CF7-4423-B52E-2858518F3DB3}" dt="2024-03-04T06:54:18.842" v="124" actId="478"/>
          <ac:spMkLst>
            <pc:docMk/>
            <pc:sldMk cId="3095601302" sldId="268"/>
            <ac:spMk id="17" creationId="{00000000-0000-0000-0000-000000000000}"/>
          </ac:spMkLst>
        </pc:spChg>
        <pc:spChg chg="mod">
          <ac:chgData name="Stewart Gale" userId="3647ddd2-6040-41ae-a96d-232c23482af8" providerId="ADAL" clId="{D0A1ED62-4CF7-4423-B52E-2858518F3DB3}" dt="2024-03-04T06:55:12.747" v="141" actId="1076"/>
          <ac:spMkLst>
            <pc:docMk/>
            <pc:sldMk cId="3095601302" sldId="268"/>
            <ac:spMk id="18" creationId="{00000000-0000-0000-0000-000000000000}"/>
          </ac:spMkLst>
        </pc:spChg>
        <pc:picChg chg="mod">
          <ac:chgData name="Stewart Gale" userId="3647ddd2-6040-41ae-a96d-232c23482af8" providerId="ADAL" clId="{D0A1ED62-4CF7-4423-B52E-2858518F3DB3}" dt="2024-03-04T06:54:34.604" v="130" actId="1076"/>
          <ac:picMkLst>
            <pc:docMk/>
            <pc:sldMk cId="3095601302" sldId="268"/>
            <ac:picMk id="6" creationId="{A30A3812-0D56-4FD2-89FC-6957D7317136}"/>
          </ac:picMkLst>
        </pc:picChg>
        <pc:picChg chg="mod">
          <ac:chgData name="Stewart Gale" userId="3647ddd2-6040-41ae-a96d-232c23482af8" providerId="ADAL" clId="{D0A1ED62-4CF7-4423-B52E-2858518F3DB3}" dt="2024-03-04T06:54:34.604" v="130" actId="1076"/>
          <ac:picMkLst>
            <pc:docMk/>
            <pc:sldMk cId="3095601302" sldId="268"/>
            <ac:picMk id="14" creationId="{064338D8-BD10-4046-AE4A-4E395ED7D063}"/>
          </ac:picMkLst>
        </pc:picChg>
        <pc:cxnChg chg="del mod">
          <ac:chgData name="Stewart Gale" userId="3647ddd2-6040-41ae-a96d-232c23482af8" providerId="ADAL" clId="{D0A1ED62-4CF7-4423-B52E-2858518F3DB3}" dt="2024-03-04T06:55:06.588" v="140" actId="478"/>
          <ac:cxnSpMkLst>
            <pc:docMk/>
            <pc:sldMk cId="3095601302" sldId="268"/>
            <ac:cxnSpMk id="11" creationId="{00000000-0000-0000-0000-000000000000}"/>
          </ac:cxnSpMkLst>
        </pc:cxnChg>
      </pc:sldChg>
      <pc:sldChg chg="delSp modSp del mod ord">
        <pc:chgData name="Stewart Gale" userId="3647ddd2-6040-41ae-a96d-232c23482af8" providerId="ADAL" clId="{D0A1ED62-4CF7-4423-B52E-2858518F3DB3}" dt="2024-03-04T06:56:11.524" v="150" actId="47"/>
        <pc:sldMkLst>
          <pc:docMk/>
          <pc:sldMk cId="2070634709" sldId="269"/>
        </pc:sldMkLst>
        <pc:spChg chg="del">
          <ac:chgData name="Stewart Gale" userId="3647ddd2-6040-41ae-a96d-232c23482af8" providerId="ADAL" clId="{D0A1ED62-4CF7-4423-B52E-2858518F3DB3}" dt="2022-01-07T07:02:54.404" v="15" actId="478"/>
          <ac:spMkLst>
            <pc:docMk/>
            <pc:sldMk cId="2070634709" sldId="269"/>
            <ac:spMk id="4" creationId="{00000000-0000-0000-0000-000000000000}"/>
          </ac:spMkLst>
        </pc:spChg>
        <pc:spChg chg="del">
          <ac:chgData name="Stewart Gale" userId="3647ddd2-6040-41ae-a96d-232c23482af8" providerId="ADAL" clId="{D0A1ED62-4CF7-4423-B52E-2858518F3DB3}" dt="2022-01-07T07:02:57.742" v="16" actId="478"/>
          <ac:spMkLst>
            <pc:docMk/>
            <pc:sldMk cId="2070634709" sldId="269"/>
            <ac:spMk id="27" creationId="{00000000-0000-0000-0000-000000000000}"/>
          </ac:spMkLst>
        </pc:spChg>
        <pc:spChg chg="mod">
          <ac:chgData name="Stewart Gale" userId="3647ddd2-6040-41ae-a96d-232c23482af8" providerId="ADAL" clId="{D0A1ED62-4CF7-4423-B52E-2858518F3DB3}" dt="2024-03-04T06:55:45.932" v="149" actId="6549"/>
          <ac:spMkLst>
            <pc:docMk/>
            <pc:sldMk cId="2070634709" sldId="269"/>
            <ac:spMk id="28" creationId="{00000000-0000-0000-0000-000000000000}"/>
          </ac:spMkLst>
        </pc:spChg>
      </pc:sldChg>
      <pc:sldChg chg="del modAnim">
        <pc:chgData name="Stewart Gale" userId="3647ddd2-6040-41ae-a96d-232c23482af8" providerId="ADAL" clId="{D0A1ED62-4CF7-4423-B52E-2858518F3DB3}" dt="2024-03-15T04:11:07.124" v="438" actId="47"/>
        <pc:sldMkLst>
          <pc:docMk/>
          <pc:sldMk cId="2017146886" sldId="270"/>
        </pc:sldMkLst>
      </pc:sldChg>
      <pc:sldChg chg="add del modAnim">
        <pc:chgData name="Stewart Gale" userId="3647ddd2-6040-41ae-a96d-232c23482af8" providerId="ADAL" clId="{D0A1ED62-4CF7-4423-B52E-2858518F3DB3}" dt="2024-03-15T04:11:56.033" v="442" actId="47"/>
        <pc:sldMkLst>
          <pc:docMk/>
          <pc:sldMk cId="1105309019" sldId="271"/>
        </pc:sldMkLst>
      </pc:sldChg>
      <pc:sldChg chg="addSp delSp modSp new mod ord">
        <pc:chgData name="Stewart Gale" userId="3647ddd2-6040-41ae-a96d-232c23482af8" providerId="ADAL" clId="{D0A1ED62-4CF7-4423-B52E-2858518F3DB3}" dt="2022-01-07T07:02:50.585" v="14" actId="1076"/>
        <pc:sldMkLst>
          <pc:docMk/>
          <pc:sldMk cId="2339945854" sldId="272"/>
        </pc:sldMkLst>
        <pc:spChg chg="del">
          <ac:chgData name="Stewart Gale" userId="3647ddd2-6040-41ae-a96d-232c23482af8" providerId="ADAL" clId="{D0A1ED62-4CF7-4423-B52E-2858518F3DB3}" dt="2022-01-07T07:02:35.444" v="3" actId="478"/>
          <ac:spMkLst>
            <pc:docMk/>
            <pc:sldMk cId="2339945854" sldId="272"/>
            <ac:spMk id="2" creationId="{C439B6E6-CFC2-433C-8AEE-40D9A75F60E8}"/>
          </ac:spMkLst>
        </pc:spChg>
        <pc:spChg chg="del">
          <ac:chgData name="Stewart Gale" userId="3647ddd2-6040-41ae-a96d-232c23482af8" providerId="ADAL" clId="{D0A1ED62-4CF7-4423-B52E-2858518F3DB3}" dt="2022-01-07T07:02:35.444" v="3" actId="478"/>
          <ac:spMkLst>
            <pc:docMk/>
            <pc:sldMk cId="2339945854" sldId="272"/>
            <ac:spMk id="3" creationId="{AAA77387-5F47-46DD-A668-DFF5BF94D39E}"/>
          </ac:spMkLst>
        </pc:spChg>
        <pc:spChg chg="add mod">
          <ac:chgData name="Stewart Gale" userId="3647ddd2-6040-41ae-a96d-232c23482af8" providerId="ADAL" clId="{D0A1ED62-4CF7-4423-B52E-2858518F3DB3}" dt="2022-01-07T07:02:50.585" v="14" actId="1076"/>
          <ac:spMkLst>
            <pc:docMk/>
            <pc:sldMk cId="2339945854" sldId="272"/>
            <ac:spMk id="4" creationId="{ED5B6177-A38A-454B-BF7F-D0F2D68211F9}"/>
          </ac:spMkLst>
        </pc:spChg>
      </pc:sldChg>
      <pc:sldChg chg="addSp delSp modSp new mod modAnim">
        <pc:chgData name="Stewart Gale" userId="3647ddd2-6040-41ae-a96d-232c23482af8" providerId="ADAL" clId="{D0A1ED62-4CF7-4423-B52E-2858518F3DB3}" dt="2024-03-06T07:49:41.757" v="432" actId="14100"/>
        <pc:sldMkLst>
          <pc:docMk/>
          <pc:sldMk cId="3168234201" sldId="273"/>
        </pc:sldMkLst>
        <pc:spChg chg="del">
          <ac:chgData name="Stewart Gale" userId="3647ddd2-6040-41ae-a96d-232c23482af8" providerId="ADAL" clId="{D0A1ED62-4CF7-4423-B52E-2858518F3DB3}" dt="2024-03-04T07:00:13.218" v="152" actId="478"/>
          <ac:spMkLst>
            <pc:docMk/>
            <pc:sldMk cId="3168234201" sldId="273"/>
            <ac:spMk id="2" creationId="{17808B1D-6A4B-6410-1FB9-B399511A8DED}"/>
          </ac:spMkLst>
        </pc:spChg>
        <pc:spChg chg="del">
          <ac:chgData name="Stewart Gale" userId="3647ddd2-6040-41ae-a96d-232c23482af8" providerId="ADAL" clId="{D0A1ED62-4CF7-4423-B52E-2858518F3DB3}" dt="2024-03-04T07:00:13.218" v="152" actId="478"/>
          <ac:spMkLst>
            <pc:docMk/>
            <pc:sldMk cId="3168234201" sldId="273"/>
            <ac:spMk id="3" creationId="{9EFC6323-EDD6-79CB-74C8-55F55E77A4BC}"/>
          </ac:spMkLst>
        </pc:spChg>
        <pc:spChg chg="add mod">
          <ac:chgData name="Stewart Gale" userId="3647ddd2-6040-41ae-a96d-232c23482af8" providerId="ADAL" clId="{D0A1ED62-4CF7-4423-B52E-2858518F3DB3}" dt="2024-03-04T07:05:09.171" v="364" actId="20577"/>
          <ac:spMkLst>
            <pc:docMk/>
            <pc:sldMk cId="3168234201" sldId="273"/>
            <ac:spMk id="5" creationId="{DA2FE177-B046-A10D-AB74-90FD00520DD4}"/>
          </ac:spMkLst>
        </pc:spChg>
        <pc:spChg chg="add del mod">
          <ac:chgData name="Stewart Gale" userId="3647ddd2-6040-41ae-a96d-232c23482af8" providerId="ADAL" clId="{D0A1ED62-4CF7-4423-B52E-2858518F3DB3}" dt="2024-03-04T07:01:14.871" v="176"/>
          <ac:spMkLst>
            <pc:docMk/>
            <pc:sldMk cId="3168234201" sldId="273"/>
            <ac:spMk id="6" creationId="{3F4EC57B-7B0E-BA89-9738-411257552C9A}"/>
          </ac:spMkLst>
        </pc:spChg>
        <pc:spChg chg="add mod">
          <ac:chgData name="Stewart Gale" userId="3647ddd2-6040-41ae-a96d-232c23482af8" providerId="ADAL" clId="{D0A1ED62-4CF7-4423-B52E-2858518F3DB3}" dt="2024-03-04T07:06:57.081" v="412" actId="1076"/>
          <ac:spMkLst>
            <pc:docMk/>
            <pc:sldMk cId="3168234201" sldId="273"/>
            <ac:spMk id="7" creationId="{3419785D-695C-77A8-60EF-F920FBBCE18B}"/>
          </ac:spMkLst>
        </pc:spChg>
        <pc:spChg chg="add del mod">
          <ac:chgData name="Stewart Gale" userId="3647ddd2-6040-41ae-a96d-232c23482af8" providerId="ADAL" clId="{D0A1ED62-4CF7-4423-B52E-2858518F3DB3}" dt="2024-03-04T07:04:16.613" v="347" actId="478"/>
          <ac:spMkLst>
            <pc:docMk/>
            <pc:sldMk cId="3168234201" sldId="273"/>
            <ac:spMk id="8" creationId="{59F4DACF-868C-CF6A-2E4E-3D69368EDAC9}"/>
          </ac:spMkLst>
        </pc:spChg>
        <pc:spChg chg="add del mod">
          <ac:chgData name="Stewart Gale" userId="3647ddd2-6040-41ae-a96d-232c23482af8" providerId="ADAL" clId="{D0A1ED62-4CF7-4423-B52E-2858518F3DB3}" dt="2024-03-04T07:02:23.067" v="220"/>
          <ac:spMkLst>
            <pc:docMk/>
            <pc:sldMk cId="3168234201" sldId="273"/>
            <ac:spMk id="9" creationId="{C6FDB481-B162-B007-FF70-17CD78E594A7}"/>
          </ac:spMkLst>
        </pc:spChg>
        <pc:spChg chg="add mod">
          <ac:chgData name="Stewart Gale" userId="3647ddd2-6040-41ae-a96d-232c23482af8" providerId="ADAL" clId="{D0A1ED62-4CF7-4423-B52E-2858518F3DB3}" dt="2024-03-04T07:06:18.842" v="380" actId="2711"/>
          <ac:spMkLst>
            <pc:docMk/>
            <pc:sldMk cId="3168234201" sldId="273"/>
            <ac:spMk id="10" creationId="{15D8CB12-B0D8-5177-449E-1C07EAE9CACC}"/>
          </ac:spMkLst>
        </pc:spChg>
        <pc:spChg chg="add mod">
          <ac:chgData name="Stewart Gale" userId="3647ddd2-6040-41ae-a96d-232c23482af8" providerId="ADAL" clId="{D0A1ED62-4CF7-4423-B52E-2858518F3DB3}" dt="2024-03-04T07:06:57.081" v="412" actId="1076"/>
          <ac:spMkLst>
            <pc:docMk/>
            <pc:sldMk cId="3168234201" sldId="273"/>
            <ac:spMk id="11" creationId="{D1C2809A-D380-6A09-5870-F7342F03657A}"/>
          </ac:spMkLst>
        </pc:spChg>
        <pc:spChg chg="add mod">
          <ac:chgData name="Stewart Gale" userId="3647ddd2-6040-41ae-a96d-232c23482af8" providerId="ADAL" clId="{D0A1ED62-4CF7-4423-B52E-2858518F3DB3}" dt="2024-03-04T07:06:22.872" v="382" actId="2711"/>
          <ac:spMkLst>
            <pc:docMk/>
            <pc:sldMk cId="3168234201" sldId="273"/>
            <ac:spMk id="12" creationId="{D21C6F0D-7428-1645-8540-CEB269A406A1}"/>
          </ac:spMkLst>
        </pc:spChg>
        <pc:spChg chg="add mod">
          <ac:chgData name="Stewart Gale" userId="3647ddd2-6040-41ae-a96d-232c23482af8" providerId="ADAL" clId="{D0A1ED62-4CF7-4423-B52E-2858518F3DB3}" dt="2024-03-04T07:07:00.583" v="413" actId="1076"/>
          <ac:spMkLst>
            <pc:docMk/>
            <pc:sldMk cId="3168234201" sldId="273"/>
            <ac:spMk id="13" creationId="{764D6297-ACB7-2ADA-A79F-ECAA5A4034BA}"/>
          </ac:spMkLst>
        </pc:spChg>
        <pc:spChg chg="add mod">
          <ac:chgData name="Stewart Gale" userId="3647ddd2-6040-41ae-a96d-232c23482af8" providerId="ADAL" clId="{D0A1ED62-4CF7-4423-B52E-2858518F3DB3}" dt="2024-03-06T07:49:41.757" v="432" actId="14100"/>
          <ac:spMkLst>
            <pc:docMk/>
            <pc:sldMk cId="3168234201" sldId="273"/>
            <ac:spMk id="14" creationId="{F990E7BE-2CDD-F293-FC41-ACB928686F7E}"/>
          </ac:spMkLst>
        </pc:spChg>
      </pc:sldChg>
      <pc:sldChg chg="modSp add">
        <pc:chgData name="Stewart Gale" userId="3647ddd2-6040-41ae-a96d-232c23482af8" providerId="ADAL" clId="{D0A1ED62-4CF7-4423-B52E-2858518F3DB3}" dt="2024-03-04T07:07:35.730" v="420" actId="20577"/>
        <pc:sldMkLst>
          <pc:docMk/>
          <pc:sldMk cId="3636127052" sldId="274"/>
        </pc:sldMkLst>
        <pc:spChg chg="mod">
          <ac:chgData name="Stewart Gale" userId="3647ddd2-6040-41ae-a96d-232c23482af8" providerId="ADAL" clId="{D0A1ED62-4CF7-4423-B52E-2858518F3DB3}" dt="2024-03-04T07:07:24.458" v="417" actId="20577"/>
          <ac:spMkLst>
            <pc:docMk/>
            <pc:sldMk cId="3636127052" sldId="274"/>
            <ac:spMk id="5" creationId="{D5CA6773-7E14-E825-D494-965206A9526F}"/>
          </ac:spMkLst>
        </pc:spChg>
        <pc:spChg chg="mod">
          <ac:chgData name="Stewart Gale" userId="3647ddd2-6040-41ae-a96d-232c23482af8" providerId="ADAL" clId="{D0A1ED62-4CF7-4423-B52E-2858518F3DB3}" dt="2024-03-04T07:07:33.863" v="419" actId="207"/>
          <ac:spMkLst>
            <pc:docMk/>
            <pc:sldMk cId="3636127052" sldId="274"/>
            <ac:spMk id="11" creationId="{B52EAEFE-06F0-FE78-9955-DEA58A3485E0}"/>
          </ac:spMkLst>
        </pc:spChg>
        <pc:spChg chg="mod">
          <ac:chgData name="Stewart Gale" userId="3647ddd2-6040-41ae-a96d-232c23482af8" providerId="ADAL" clId="{D0A1ED62-4CF7-4423-B52E-2858518F3DB3}" dt="2024-03-04T07:07:35.730" v="420" actId="20577"/>
          <ac:spMkLst>
            <pc:docMk/>
            <pc:sldMk cId="3636127052" sldId="274"/>
            <ac:spMk id="13" creationId="{CE90DD14-078C-49ED-30B5-6301AB526A5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BE060-8DE8-4C46-A67D-D62AA36BF22F}" type="datetimeFigureOut">
              <a:rPr lang="en-GB" smtClean="0"/>
              <a:t>15/03/2024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4C7C2-403F-4684-B6B4-264D608930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8083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BE060-8DE8-4C46-A67D-D62AA36BF22F}" type="datetimeFigureOut">
              <a:rPr lang="en-GB" smtClean="0"/>
              <a:t>15/03/2024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4C7C2-403F-4684-B6B4-264D608930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473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BE060-8DE8-4C46-A67D-D62AA36BF22F}" type="datetimeFigureOut">
              <a:rPr lang="en-GB" smtClean="0"/>
              <a:t>15/03/2024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4C7C2-403F-4684-B6B4-264D608930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04556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BE060-8DE8-4C46-A67D-D62AA36BF22F}" type="datetimeFigureOut">
              <a:rPr lang="en-GB" smtClean="0"/>
              <a:t>15/03/2024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4C7C2-403F-4684-B6B4-264D608930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8450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BE060-8DE8-4C46-A67D-D62AA36BF22F}" type="datetimeFigureOut">
              <a:rPr lang="en-GB" smtClean="0"/>
              <a:t>15/03/2024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4C7C2-403F-4684-B6B4-264D608930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37630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BE060-8DE8-4C46-A67D-D62AA36BF22F}" type="datetimeFigureOut">
              <a:rPr lang="en-GB" smtClean="0"/>
              <a:t>15/03/2024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4C7C2-403F-4684-B6B4-264D608930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25944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BE060-8DE8-4C46-A67D-D62AA36BF22F}" type="datetimeFigureOut">
              <a:rPr lang="en-GB" smtClean="0"/>
              <a:t>15/03/2024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4C7C2-403F-4684-B6B4-264D608930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92555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BE060-8DE8-4C46-A67D-D62AA36BF22F}" type="datetimeFigureOut">
              <a:rPr lang="en-GB" smtClean="0"/>
              <a:t>15/03/2024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4C7C2-403F-4684-B6B4-264D608930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3141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BE060-8DE8-4C46-A67D-D62AA36BF22F}" type="datetimeFigureOut">
              <a:rPr lang="en-GB" smtClean="0"/>
              <a:t>15/03/2024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4C7C2-403F-4684-B6B4-264D608930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54091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BE060-8DE8-4C46-A67D-D62AA36BF22F}" type="datetimeFigureOut">
              <a:rPr lang="en-GB" smtClean="0"/>
              <a:t>15/03/2024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4C7C2-403F-4684-B6B4-264D608930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96177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BE060-8DE8-4C46-A67D-D62AA36BF22F}" type="datetimeFigureOut">
              <a:rPr lang="en-GB" smtClean="0"/>
              <a:t>15/03/2024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4C7C2-403F-4684-B6B4-264D608930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48431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ABE060-8DE8-4C46-A67D-D62AA36BF22F}" type="datetimeFigureOut">
              <a:rPr lang="en-GB" smtClean="0"/>
              <a:t>15/03/2024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A4C7C2-403F-4684-B6B4-264D608930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5376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7.png"/><Relationship Id="rId7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21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33.png"/><Relationship Id="rId7" Type="http://schemas.openxmlformats.org/officeDocument/2006/relationships/image" Target="../media/image1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0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0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0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2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D5B6177-A38A-454B-BF7F-D0F2D68211F9}"/>
              </a:ext>
            </a:extLst>
          </p:cNvPr>
          <p:cNvSpPr txBox="1"/>
          <p:nvPr/>
        </p:nvSpPr>
        <p:spPr>
          <a:xfrm>
            <a:off x="1052944" y="1460269"/>
            <a:ext cx="1008611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u="sng" dirty="0"/>
              <a:t>LO:  Probability</a:t>
            </a:r>
          </a:p>
          <a:p>
            <a:pPr algn="ctr"/>
            <a:r>
              <a:rPr lang="en-GB" sz="11500" b="1" u="sng" dirty="0"/>
              <a:t>Equations</a:t>
            </a:r>
          </a:p>
        </p:txBody>
      </p:sp>
    </p:spTree>
    <p:extLst>
      <p:ext uri="{BB962C8B-B14F-4D97-AF65-F5344CB8AC3E}">
        <p14:creationId xmlns:p14="http://schemas.microsoft.com/office/powerpoint/2010/main" val="23399458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746065" y="3726531"/>
                <a:ext cx="650976" cy="9165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GB" sz="400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0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num>
                      <m:den>
                        <m:r>
                          <a:rPr lang="en-GB" sz="40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6 + </m:t>
                        </m:r>
                        <m:r>
                          <a:rPr lang="en-GB" sz="40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</m:oMath>
                </a14:m>
                <a:r>
                  <a:rPr lang="en-GB" sz="4000" dirty="0">
                    <a:solidFill>
                      <a:srgbClr val="0000FF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6065" y="3726531"/>
                <a:ext cx="650976" cy="916533"/>
              </a:xfrm>
              <a:prstGeom prst="rect">
                <a:avLst/>
              </a:prstGeom>
              <a:blipFill>
                <a:blip r:embed="rId2"/>
                <a:stretch>
                  <a:fillRect l="-18692" r="-1962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Arrow Connector 7"/>
          <p:cNvCxnSpPr/>
          <p:nvPr/>
        </p:nvCxnSpPr>
        <p:spPr>
          <a:xfrm flipV="1">
            <a:off x="1900844" y="3692807"/>
            <a:ext cx="2529775" cy="22011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906386" y="2963361"/>
            <a:ext cx="23441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P(</a:t>
            </a:r>
            <a:r>
              <a:rPr lang="en-GB" sz="4000" dirty="0">
                <a:solidFill>
                  <a:srgbClr val="0000FF"/>
                </a:solidFill>
              </a:rPr>
              <a:t>Blue</a:t>
            </a:r>
            <a:r>
              <a:rPr lang="en-GB" sz="4000" dirty="0"/>
              <a:t>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86014" y="159315"/>
            <a:ext cx="1089762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Hannah takes a sweet from the bag but does </a:t>
            </a:r>
          </a:p>
          <a:p>
            <a:r>
              <a:rPr lang="en-GB" sz="4000" b="1" dirty="0"/>
              <a:t>not replace </a:t>
            </a:r>
            <a:r>
              <a:rPr lang="en-GB" sz="4000" dirty="0"/>
              <a:t>it. She then takes a second sweet. </a:t>
            </a:r>
          </a:p>
          <a:p>
            <a:r>
              <a:rPr lang="en-GB" sz="4000" dirty="0"/>
              <a:t>What is the chance of her picking two </a:t>
            </a:r>
            <a:r>
              <a:rPr lang="en-GB" sz="4000" b="1" dirty="0">
                <a:solidFill>
                  <a:srgbClr val="0000FF"/>
                </a:solidFill>
              </a:rPr>
              <a:t>blue</a:t>
            </a:r>
            <a:r>
              <a:rPr lang="en-GB" sz="4000" dirty="0"/>
              <a:t> sweets?</a:t>
            </a:r>
          </a:p>
        </p:txBody>
      </p:sp>
      <p:pic>
        <p:nvPicPr>
          <p:cNvPr id="16" name="Picture 8" descr="Blue Candy Clip Art at Clker.com - vector clip art online, royalty ..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186" y="3865909"/>
            <a:ext cx="658349" cy="708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2" descr="Sweets clipart red, Picture #1710638 sweets clipart re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832" y="2868343"/>
            <a:ext cx="674178" cy="723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1168659" y="2955909"/>
            <a:ext cx="7321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= 6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171132" y="4011497"/>
            <a:ext cx="7352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= 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6625632" y="3749265"/>
                <a:ext cx="1597303" cy="9653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GB" sz="400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0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GB" sz="40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num>
                      <m:den>
                        <m:r>
                          <a:rPr lang="en-GB" sz="40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6 + </m:t>
                        </m:r>
                        <m:r>
                          <a:rPr lang="en-GB" sz="40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GB" sz="40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den>
                    </m:f>
                  </m:oMath>
                </a14:m>
                <a:r>
                  <a:rPr lang="en-GB" sz="4000" dirty="0">
                    <a:solidFill>
                      <a:srgbClr val="0000FF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5632" y="3749265"/>
                <a:ext cx="1597303" cy="96539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Straight Arrow Connector 21"/>
          <p:cNvCxnSpPr/>
          <p:nvPr/>
        </p:nvCxnSpPr>
        <p:spPr>
          <a:xfrm flipV="1">
            <a:off x="6045571" y="3681770"/>
            <a:ext cx="2529775" cy="22011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6051113" y="2963361"/>
            <a:ext cx="24223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P(</a:t>
            </a:r>
            <a:r>
              <a:rPr lang="en-GB" sz="4000" dirty="0">
                <a:solidFill>
                  <a:srgbClr val="0000FF"/>
                </a:solidFill>
              </a:rPr>
              <a:t>Blue</a:t>
            </a:r>
            <a:r>
              <a:rPr lang="en-GB" sz="4000" dirty="0"/>
              <a:t>)</a:t>
            </a:r>
          </a:p>
        </p:txBody>
      </p:sp>
      <p:pic>
        <p:nvPicPr>
          <p:cNvPr id="24" name="Picture 8" descr="Blue Candy Clip Art at Clker.com - vector clip art online, royalty ..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4940" y="3862324"/>
            <a:ext cx="658349" cy="708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12" descr="Sweets clipart red, Picture #1710638 sweets clipart re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9586" y="2864758"/>
            <a:ext cx="674178" cy="723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/>
          <p:cNvSpPr txBox="1"/>
          <p:nvPr/>
        </p:nvSpPr>
        <p:spPr>
          <a:xfrm>
            <a:off x="5271413" y="2952324"/>
            <a:ext cx="7321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= 6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7" name="TextBox 26"/>
              <p:cNvSpPr txBox="1"/>
              <p:nvPr/>
            </p:nvSpPr>
            <p:spPr>
              <a:xfrm>
                <a:off x="5218807" y="4011497"/>
                <a:ext cx="1256621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200" dirty="0"/>
                  <a:t>= n</a:t>
                </a:r>
                <a14:m>
                  <m:oMath xmlns:m="http://schemas.openxmlformats.org/officeDocument/2006/math">
                    <m:r>
                      <a:rPr lang="en-GB" sz="32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3200" dirty="0"/>
                  <a:t>1</a:t>
                </a:r>
              </a:p>
            </p:txBody>
          </p:sp>
        </mc:Choice>
        <mc:Fallback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8807" y="4011497"/>
                <a:ext cx="1256621" cy="584775"/>
              </a:xfrm>
              <a:prstGeom prst="rect">
                <a:avLst/>
              </a:prstGeom>
              <a:blipFill>
                <a:blip r:embed="rId6"/>
                <a:stretch>
                  <a:fillRect l="-12136" t="-12500" r="-8252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8999664" y="2952324"/>
                <a:ext cx="2977591" cy="3088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4000" dirty="0"/>
                  <a:t>P (</a:t>
                </a:r>
                <a:r>
                  <a:rPr lang="en-GB" sz="4000" b="1" dirty="0">
                    <a:solidFill>
                      <a:srgbClr val="0000FF"/>
                    </a:solidFill>
                  </a:rPr>
                  <a:t>Blue Blue</a:t>
                </a:r>
                <a:r>
                  <a:rPr lang="en-GB" sz="4000" dirty="0"/>
                  <a:t>)</a:t>
                </a:r>
              </a:p>
              <a:p>
                <a:endParaRPr lang="en-GB" sz="1100" dirty="0"/>
              </a:p>
              <a:p>
                <a:r>
                  <a:rPr lang="en-GB" sz="4000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400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0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num>
                      <m:den>
                        <m:r>
                          <a:rPr lang="en-GB" sz="40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6 + </m:t>
                        </m:r>
                        <m:r>
                          <a:rPr lang="en-GB" sz="40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</m:oMath>
                </a14:m>
                <a:r>
                  <a:rPr lang="en-GB" sz="4000" dirty="0"/>
                  <a:t> x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400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0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GB" sz="40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num>
                      <m:den>
                        <m:r>
                          <a:rPr lang="en-GB" sz="40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5 + </m:t>
                        </m:r>
                        <m:r>
                          <a:rPr lang="en-GB" sz="40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</m:oMath>
                </a14:m>
                <a:r>
                  <a:rPr lang="en-GB" sz="4000" dirty="0"/>
                  <a:t> </a:t>
                </a:r>
              </a:p>
              <a:p>
                <a:endParaRPr lang="en-GB" dirty="0"/>
              </a:p>
              <a:p>
                <a:r>
                  <a:rPr lang="en-GB" sz="4000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GB" sz="40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4000" b="1" i="1" smtClean="0">
                                <a:latin typeface="Cambria Math" panose="02040503050406030204" pitchFamily="18" charset="0"/>
                              </a:rPr>
                              <m:t>𝒏</m:t>
                            </m:r>
                          </m:e>
                          <m:sup>
                            <m:r>
                              <a:rPr lang="en-GB" sz="40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GB" sz="40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GB" sz="4000" b="1" i="1" smtClean="0">
                            <a:latin typeface="Cambria Math" panose="02040503050406030204" pitchFamily="18" charset="0"/>
                          </a:rPr>
                          <m:t>𝒏</m:t>
                        </m:r>
                      </m:num>
                      <m:den>
                        <m:sSup>
                          <m:sSupPr>
                            <m:ctrlPr>
                              <a:rPr lang="en-GB" sz="40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4000" b="1" i="1">
                                <a:latin typeface="Cambria Math" panose="02040503050406030204" pitchFamily="18" charset="0"/>
                              </a:rPr>
                              <m:t>𝒏</m:t>
                            </m:r>
                          </m:e>
                          <m:sup>
                            <m:r>
                              <a:rPr lang="en-GB" sz="40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GB" sz="4000" b="1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GB" sz="4000" b="1" i="1">
                            <a:latin typeface="Cambria Math" panose="02040503050406030204" pitchFamily="18" charset="0"/>
                          </a:rPr>
                          <m:t>𝟏𝟏</m:t>
                        </m:r>
                        <m:r>
                          <a:rPr lang="en-GB" sz="4000" b="1" i="1">
                            <a:latin typeface="Cambria Math" panose="02040503050406030204" pitchFamily="18" charset="0"/>
                          </a:rPr>
                          <m:t>𝒏</m:t>
                        </m:r>
                        <m:r>
                          <a:rPr lang="en-GB" sz="4000" b="1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GB" sz="4000" b="1" i="1">
                            <a:latin typeface="Cambria Math" panose="02040503050406030204" pitchFamily="18" charset="0"/>
                          </a:rPr>
                          <m:t>𝟑𝟎</m:t>
                        </m:r>
                      </m:den>
                    </m:f>
                  </m:oMath>
                </a14:m>
                <a:endParaRPr lang="en-GB" sz="40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9664" y="2952324"/>
                <a:ext cx="2977591" cy="3088218"/>
              </a:xfrm>
              <a:prstGeom prst="rect">
                <a:avLst/>
              </a:prstGeom>
              <a:blipFill>
                <a:blip r:embed="rId7"/>
                <a:stretch>
                  <a:fillRect l="-7157" t="-3550" r="-3272" b="-78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8" name="Picture 2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644810" y="57155"/>
            <a:ext cx="1270099" cy="1411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319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/>
      <p:bldP spid="21" grpId="0"/>
      <p:bldP spid="23" grpId="0"/>
      <p:bldP spid="26" grpId="0"/>
      <p:bldP spid="2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41295" y="148687"/>
            <a:ext cx="11587468" cy="20482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  <a:tabLst>
                <a:tab pos="270510" algn="l"/>
              </a:tabLst>
            </a:pPr>
            <a:r>
              <a:rPr lang="en-GB" sz="2400" dirty="0">
                <a:ea typeface="Calibri" panose="020F0502020204030204" pitchFamily="34" charset="0"/>
                <a:cs typeface="Times New Roman" panose="02020603050405020304" pitchFamily="18" charset="0"/>
              </a:rPr>
              <a:t>There are </a:t>
            </a:r>
            <a:r>
              <a:rPr lang="en-GB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lang="en-GB" sz="2400" i="1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>
                <a:ea typeface="Calibri" panose="020F0502020204030204" pitchFamily="34" charset="0"/>
                <a:cs typeface="Times New Roman" panose="02020603050405020304" pitchFamily="18" charset="0"/>
              </a:rPr>
              <a:t>sweets in a bag. 6 of the sweets are orange. </a:t>
            </a: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270510" algn="l"/>
              </a:tabLst>
            </a:pPr>
            <a:r>
              <a:rPr lang="en-GB" sz="2400" dirty="0">
                <a:ea typeface="Calibri" panose="020F0502020204030204" pitchFamily="34" charset="0"/>
                <a:cs typeface="Times New Roman" panose="02020603050405020304" pitchFamily="18" charset="0"/>
              </a:rPr>
              <a:t>The rest of the sweets are green.</a:t>
            </a: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270510" algn="l"/>
              </a:tabLst>
            </a:pPr>
            <a:r>
              <a:rPr lang="en-GB" sz="2400" dirty="0">
                <a:ea typeface="Calibri" panose="020F0502020204030204" pitchFamily="34" charset="0"/>
                <a:cs typeface="Times New Roman" panose="02020603050405020304" pitchFamily="18" charset="0"/>
              </a:rPr>
              <a:t>Hannah takes at random a sweet from the bag. She eats the sweet.</a:t>
            </a: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270510" algn="l"/>
              </a:tabLst>
            </a:pPr>
            <a:r>
              <a:rPr lang="en-GB" sz="2400" dirty="0">
                <a:ea typeface="Calibri" panose="020F0502020204030204" pitchFamily="34" charset="0"/>
                <a:cs typeface="Times New Roman" panose="02020603050405020304" pitchFamily="18" charset="0"/>
              </a:rPr>
              <a:t>Hannah then takes another sweet from the bag. She eats the sweet.</a:t>
            </a:r>
          </a:p>
          <a:p>
            <a:pPr>
              <a:lnSpc>
                <a:spcPct val="107000"/>
              </a:lnSpc>
              <a:tabLst>
                <a:tab pos="270510" algn="l"/>
              </a:tabLst>
            </a:pPr>
            <a:r>
              <a:rPr lang="en-US" sz="2400"/>
              <a:t>Given </a:t>
            </a:r>
            <a:r>
              <a:rPr lang="en-US" sz="2400" dirty="0"/>
              <a:t>that the probability that Hannah eats two orange sweets is 1/3. Find the value of 𝑛.</a:t>
            </a:r>
          </a:p>
        </p:txBody>
      </p:sp>
      <p:pic>
        <p:nvPicPr>
          <p:cNvPr id="5" name="Picture 2" descr="Free Paper Bag Cliparts, Download Free Clip Art, Free Clip Art on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336" y="2641657"/>
            <a:ext cx="2834640" cy="3150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363076" y="3563853"/>
            <a:ext cx="9899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/>
              <a:t>= </a:t>
            </a:r>
            <a:r>
              <a:rPr lang="en-GB" sz="4800" b="1" dirty="0"/>
              <a:t>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40073" y="4539887"/>
            <a:ext cx="188384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cs typeface="Times New Roman" panose="02020603050405020304" pitchFamily="18" charset="0"/>
              </a:rPr>
              <a:t>Total Sweets </a:t>
            </a:r>
            <a:r>
              <a:rPr lang="en-GB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n </a:t>
            </a:r>
          </a:p>
        </p:txBody>
      </p:sp>
      <p:pic>
        <p:nvPicPr>
          <p:cNvPr id="2050" name="Picture 2" descr="Orange clipart sweets, Orange sweets Transparent FREE for download ..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9760" y="3567567"/>
            <a:ext cx="794226" cy="799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/>
              <p:cNvSpPr txBox="1"/>
              <p:nvPr/>
            </p:nvSpPr>
            <p:spPr>
              <a:xfrm>
                <a:off x="5529100" y="2953077"/>
                <a:ext cx="4681700" cy="32989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4400" dirty="0"/>
                  <a:t>P (</a:t>
                </a:r>
                <a:r>
                  <a:rPr lang="en-GB" sz="4400" b="1" dirty="0">
                    <a:solidFill>
                      <a:srgbClr val="FF3300"/>
                    </a:solidFill>
                  </a:rPr>
                  <a:t>Orange</a:t>
                </a:r>
                <a:r>
                  <a:rPr lang="en-GB" sz="4400" b="1" dirty="0">
                    <a:solidFill>
                      <a:srgbClr val="FF00FF"/>
                    </a:solidFill>
                  </a:rPr>
                  <a:t> </a:t>
                </a:r>
                <a:r>
                  <a:rPr lang="en-GB" sz="4400" b="1" dirty="0">
                    <a:solidFill>
                      <a:srgbClr val="FF3300"/>
                    </a:solidFill>
                  </a:rPr>
                  <a:t>Orange</a:t>
                </a:r>
                <a:r>
                  <a:rPr lang="en-GB" sz="4400" dirty="0"/>
                  <a:t>)</a:t>
                </a:r>
              </a:p>
              <a:p>
                <a:endParaRPr lang="en-GB" sz="1200" dirty="0"/>
              </a:p>
              <a:p>
                <a:r>
                  <a:rPr lang="en-GB" sz="4400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4400" i="1" smtClean="0">
                            <a:solidFill>
                              <a:srgbClr val="FF33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400" b="0" i="1" smtClean="0">
                            <a:solidFill>
                              <a:srgbClr val="FF3300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</m:num>
                      <m:den>
                        <m:r>
                          <a:rPr lang="en-GB" sz="4400" b="0" i="1" smtClean="0">
                            <a:solidFill>
                              <a:srgbClr val="FF33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GB" sz="4400" b="0" i="1" smtClean="0">
                            <a:solidFill>
                              <a:srgbClr val="FF33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en-GB" sz="4400" dirty="0"/>
                  <a:t> x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4400" i="1" smtClean="0">
                            <a:solidFill>
                              <a:srgbClr val="FF33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400" b="0" i="1" smtClean="0">
                            <a:solidFill>
                              <a:srgbClr val="FF330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GB" sz="4400" b="0" i="1" smtClean="0">
                            <a:solidFill>
                              <a:srgbClr val="FF33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GB" sz="4400" b="0" i="1" smtClean="0">
                            <a:solidFill>
                              <a:srgbClr val="FF3300"/>
                            </a:solidFill>
                            <a:latin typeface="Cambria Math" panose="02040503050406030204" pitchFamily="18" charset="0"/>
                          </a:rPr>
                          <m:t> −1</m:t>
                        </m:r>
                      </m:den>
                    </m:f>
                  </m:oMath>
                </a14:m>
                <a:r>
                  <a:rPr lang="en-GB" sz="4400" dirty="0">
                    <a:solidFill>
                      <a:srgbClr val="FF3300"/>
                    </a:solidFill>
                  </a:rPr>
                  <a:t> </a:t>
                </a:r>
                <a:endParaRPr lang="en-GB" sz="4400" dirty="0">
                  <a:solidFill>
                    <a:srgbClr val="00B050"/>
                  </a:solidFill>
                </a:endParaRPr>
              </a:p>
              <a:p>
                <a:endParaRPr lang="en-GB" sz="2000" dirty="0"/>
              </a:p>
              <a:p>
                <a:r>
                  <a:rPr lang="en-GB" sz="4400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4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400" b="1" i="1" smtClean="0">
                            <a:latin typeface="Cambria Math" panose="02040503050406030204" pitchFamily="18" charset="0"/>
                          </a:rPr>
                          <m:t>𝟑𝟎</m:t>
                        </m:r>
                      </m:num>
                      <m:den>
                        <m:r>
                          <a:rPr lang="en-GB" sz="4400" b="1" i="1" smtClean="0">
                            <a:latin typeface="Cambria Math" panose="02040503050406030204" pitchFamily="18" charset="0"/>
                          </a:rPr>
                          <m:t>𝒏</m:t>
                        </m:r>
                        <m:r>
                          <a:rPr lang="en-GB" sz="4400" b="1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GB" sz="4400" b="1" i="1" smtClean="0">
                            <a:latin typeface="Cambria Math" panose="02040503050406030204" pitchFamily="18" charset="0"/>
                          </a:rPr>
                          <m:t>𝒏</m:t>
                        </m:r>
                        <m:r>
                          <a:rPr lang="en-GB" sz="44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GB" sz="44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GB" sz="4400" b="1" i="1" smtClean="0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endParaRPr lang="en-GB" sz="4400" b="1" dirty="0"/>
              </a:p>
            </p:txBody>
          </p:sp>
        </mc:Choice>
        <mc:Fallback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29100" y="2953077"/>
                <a:ext cx="4681700" cy="3298916"/>
              </a:xfrm>
              <a:prstGeom prst="rect">
                <a:avLst/>
              </a:prstGeom>
              <a:blipFill>
                <a:blip r:embed="rId4"/>
                <a:stretch>
                  <a:fillRect l="-5208" t="-3690" b="-92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78440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5561973" y="500896"/>
                <a:ext cx="3306308" cy="12313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6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30</m:t>
                          </m:r>
                        </m:num>
                        <m:den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GB" sz="3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lang="en-GB" sz="3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6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3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1973" y="500896"/>
                <a:ext cx="3306308" cy="123136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5561973" y="1998620"/>
                <a:ext cx="3272393" cy="9233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90=</m:t>
                      </m:r>
                      <m:sSup>
                        <m:sSup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p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</m:oMath>
                  </m:oMathPara>
                </a14:m>
                <a:endParaRPr lang="en-GB" sz="3600" dirty="0">
                  <a:solidFill>
                    <a:prstClr val="black"/>
                  </a:solidFill>
                  <a:latin typeface="Gill Sans MT" pitchFamily="34" charset="0"/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1973" y="1998620"/>
                <a:ext cx="3272393" cy="92333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5646609" y="2999611"/>
                <a:ext cx="3495128" cy="9233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lnSpc>
                    <a:spcPct val="150000"/>
                  </a:lnSpc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GB" sz="36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GB" sz="3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3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3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GB" sz="3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−90=0</m:t>
                    </m:r>
                  </m:oMath>
                </a14:m>
                <a:r>
                  <a:rPr lang="en-GB" sz="3600" dirty="0">
                    <a:solidFill>
                      <a:prstClr val="black"/>
                    </a:solidFill>
                    <a:latin typeface="Gill Sans MT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46609" y="2999611"/>
                <a:ext cx="3495128" cy="92333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5225657" y="4033026"/>
                <a:ext cx="4217639" cy="9233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GB" sz="3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3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GB" sz="3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−10)(</m:t>
                    </m:r>
                    <m:r>
                      <a:rPr lang="en-GB" sz="3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GB" sz="3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+9)=0</m:t>
                    </m:r>
                  </m:oMath>
                </a14:m>
                <a:r>
                  <a:rPr lang="en-GB" sz="3600" dirty="0">
                    <a:solidFill>
                      <a:prstClr val="black"/>
                    </a:solidFill>
                    <a:latin typeface="Gill Sans MT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5657" y="4033026"/>
                <a:ext cx="4217639" cy="92333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5606510" y="5034017"/>
                <a:ext cx="3455932" cy="15008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𝒏</m:t>
                      </m:r>
                      <m:r>
                        <a:rPr lang="en-GB" sz="36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𝟏𝟎</m:t>
                      </m:r>
                    </m:oMath>
                  </m:oMathPara>
                </a14:m>
                <a:endParaRPr lang="en-GB" sz="3600" b="1" dirty="0">
                  <a:solidFill>
                    <a:prstClr val="black"/>
                  </a:solidFill>
                  <a:latin typeface="Gill Sans MT" pitchFamily="34" charset="0"/>
                </a:endParaRPr>
              </a:p>
              <a:p>
                <a:pPr lvl="0" algn="ctr">
                  <a:lnSpc>
                    <a:spcPct val="150000"/>
                  </a:lnSpc>
                </a:pPr>
                <a:r>
                  <a:rPr lang="en-GB" sz="2800" dirty="0">
                    <a:solidFill>
                      <a:prstClr val="black"/>
                    </a:solidFill>
                    <a:latin typeface="Gill Sans MT" pitchFamily="34" charset="0"/>
                  </a:rPr>
                  <a:t>As </a:t>
                </a:r>
                <a:r>
                  <a:rPr lang="en-GB" sz="2800" i="1" dirty="0">
                    <a:solidFill>
                      <a:prstClr val="black"/>
                    </a:solidFill>
                    <a:latin typeface="Euclid Fraktur" panose="03010601010101010101" pitchFamily="66" charset="2"/>
                  </a:rPr>
                  <a:t>n</a:t>
                </a:r>
                <a:r>
                  <a:rPr lang="en-GB" sz="2800" dirty="0">
                    <a:solidFill>
                      <a:prstClr val="black"/>
                    </a:solidFill>
                    <a:latin typeface="Gill Sans MT" pitchFamily="34" charset="0"/>
                  </a:rPr>
                  <a:t> can’t be negative</a:t>
                </a:r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6510" y="5034017"/>
                <a:ext cx="3455932" cy="1500860"/>
              </a:xfrm>
              <a:prstGeom prst="rect">
                <a:avLst/>
              </a:prstGeom>
              <a:blipFill>
                <a:blip r:embed="rId6"/>
                <a:stretch>
                  <a:fillRect l="-1587" r="-1411" b="-1097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2" descr="Free Paper Bag Cliparts, Download Free Clip Art, Free Clip Art on ...">
            <a:extLst>
              <a:ext uri="{FF2B5EF4-FFF2-40B4-BE49-F238E27FC236}">
                <a16:creationId xmlns:a16="http://schemas.microsoft.com/office/drawing/2014/main" id="{A30A3812-0D56-4FD2-89FC-6957D73171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491" y="1116578"/>
            <a:ext cx="2834640" cy="3150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61A64CF-2DB1-4B0A-8557-81C6C4345311}"/>
              </a:ext>
            </a:extLst>
          </p:cNvPr>
          <p:cNvSpPr txBox="1"/>
          <p:nvPr/>
        </p:nvSpPr>
        <p:spPr>
          <a:xfrm>
            <a:off x="1973773" y="2022378"/>
            <a:ext cx="9899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/>
              <a:t>= </a:t>
            </a:r>
            <a:r>
              <a:rPr lang="en-GB" sz="4800" b="1" dirty="0"/>
              <a:t>6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881CBEB-54E2-4D29-BEC6-9AC06AD0829D}"/>
              </a:ext>
            </a:extLst>
          </p:cNvPr>
          <p:cNvSpPr txBox="1"/>
          <p:nvPr/>
        </p:nvSpPr>
        <p:spPr>
          <a:xfrm>
            <a:off x="1145228" y="3014808"/>
            <a:ext cx="188384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cs typeface="Times New Roman" panose="02020603050405020304" pitchFamily="18" charset="0"/>
              </a:rPr>
              <a:t>Total Sweets </a:t>
            </a:r>
            <a:r>
              <a:rPr lang="en-GB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n </a:t>
            </a:r>
          </a:p>
        </p:txBody>
      </p:sp>
      <p:pic>
        <p:nvPicPr>
          <p:cNvPr id="14" name="Picture 2" descr="Orange clipart sweets, Orange sweets Transparent FREE for download ...">
            <a:extLst>
              <a:ext uri="{FF2B5EF4-FFF2-40B4-BE49-F238E27FC236}">
                <a16:creationId xmlns:a16="http://schemas.microsoft.com/office/drawing/2014/main" id="{064338D8-BD10-4046-AE4A-4E395ED7D0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4915" y="2042488"/>
            <a:ext cx="794226" cy="799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5601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2" grpId="0"/>
      <p:bldP spid="13" grpId="0"/>
      <p:bldP spid="1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A2FE177-B046-A10D-AB74-90FD00520DD4}"/>
              </a:ext>
            </a:extLst>
          </p:cNvPr>
          <p:cNvSpPr txBox="1"/>
          <p:nvPr/>
        </p:nvSpPr>
        <p:spPr>
          <a:xfrm>
            <a:off x="501534" y="424979"/>
            <a:ext cx="11188931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3400" b="0" i="0" u="none" strike="noStrike" baseline="0" dirty="0"/>
              <a:t>There are some red counters and some blue counters in a bag.</a:t>
            </a:r>
          </a:p>
          <a:p>
            <a:pPr algn="l"/>
            <a:r>
              <a:rPr lang="en-US" sz="3400" b="0" i="0" u="none" strike="noStrike" baseline="0" dirty="0"/>
              <a:t>The ratio of </a:t>
            </a:r>
            <a:r>
              <a:rPr lang="en-US" sz="3400" b="0" i="0" u="none" strike="noStrike" baseline="0" dirty="0">
                <a:solidFill>
                  <a:srgbClr val="FF0000"/>
                </a:solidFill>
              </a:rPr>
              <a:t>red counters </a:t>
            </a:r>
            <a:r>
              <a:rPr lang="en-US" sz="3400" b="0" i="0" u="none" strike="noStrike" baseline="0" dirty="0"/>
              <a:t>to </a:t>
            </a:r>
            <a:r>
              <a:rPr lang="en-US" sz="3400" b="0" i="0" u="none" strike="noStrike" baseline="0" dirty="0">
                <a:solidFill>
                  <a:srgbClr val="0000FF"/>
                </a:solidFill>
              </a:rPr>
              <a:t>blue counters </a:t>
            </a:r>
            <a:r>
              <a:rPr lang="en-US" sz="3400" b="0" i="0" u="none" strike="noStrike" baseline="0" dirty="0"/>
              <a:t>is </a:t>
            </a:r>
            <a:r>
              <a:rPr lang="en-US" sz="3400" b="0" i="0" u="none" strike="noStrike" baseline="0" dirty="0">
                <a:solidFill>
                  <a:srgbClr val="FF3300"/>
                </a:solidFill>
              </a:rPr>
              <a:t>3</a:t>
            </a:r>
            <a:r>
              <a:rPr lang="en-US" sz="3400" b="0" i="0" u="none" strike="noStrike" baseline="0" dirty="0"/>
              <a:t>:</a:t>
            </a:r>
            <a:r>
              <a:rPr lang="en-US" sz="3400" b="0" i="0" u="none" strike="noStrike" baseline="0" dirty="0">
                <a:solidFill>
                  <a:srgbClr val="0000FF"/>
                </a:solidFill>
              </a:rPr>
              <a:t>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419785D-695C-77A8-60EF-F920FBBCE18B}"/>
              </a:ext>
            </a:extLst>
          </p:cNvPr>
          <p:cNvSpPr txBox="1"/>
          <p:nvPr/>
        </p:nvSpPr>
        <p:spPr>
          <a:xfrm>
            <a:off x="4121860" y="4232232"/>
            <a:ext cx="36215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solidFill>
                  <a:srgbClr val="FF0000"/>
                </a:solidFill>
              </a:rPr>
              <a:t>Red Counters </a:t>
            </a:r>
            <a:r>
              <a:rPr lang="en-GB" sz="3600" dirty="0"/>
              <a:t>=</a:t>
            </a:r>
            <a:r>
              <a:rPr lang="en-GB" sz="3600" dirty="0">
                <a:solidFill>
                  <a:srgbClr val="FF0000"/>
                </a:solidFill>
              </a:rPr>
              <a:t> 3</a:t>
            </a:r>
            <a:r>
              <a:rPr lang="en-GB" sz="3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3600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5D8CB12-B0D8-5177-449E-1C07EAE9CACC}"/>
              </a:ext>
            </a:extLst>
          </p:cNvPr>
          <p:cNvSpPr txBox="1"/>
          <p:nvPr/>
        </p:nvSpPr>
        <p:spPr>
          <a:xfrm>
            <a:off x="433575" y="3485428"/>
            <a:ext cx="11125201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400" dirty="0"/>
              <a:t>Write an express in terms of </a:t>
            </a:r>
            <a:r>
              <a:rPr lang="en-GB" sz="3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3400" dirty="0"/>
              <a:t> for the number of </a:t>
            </a:r>
            <a:r>
              <a:rPr lang="en-GB" sz="3400" dirty="0">
                <a:solidFill>
                  <a:srgbClr val="FF0000"/>
                </a:solidFill>
              </a:rPr>
              <a:t>red counters</a:t>
            </a:r>
            <a:r>
              <a:rPr lang="en-GB" sz="3400" dirty="0"/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1C2809A-D380-6A09-5870-F7342F03657A}"/>
              </a:ext>
            </a:extLst>
          </p:cNvPr>
          <p:cNvSpPr txBox="1"/>
          <p:nvPr/>
        </p:nvSpPr>
        <p:spPr>
          <a:xfrm>
            <a:off x="4167580" y="2503363"/>
            <a:ext cx="38612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solidFill>
                  <a:srgbClr val="0000FF"/>
                </a:solidFill>
              </a:rPr>
              <a:t>Blue Counters </a:t>
            </a:r>
            <a:r>
              <a:rPr lang="en-GB" sz="3600" dirty="0"/>
              <a:t>=</a:t>
            </a:r>
            <a:r>
              <a:rPr lang="en-GB" sz="3600" dirty="0">
                <a:solidFill>
                  <a:srgbClr val="FF0000"/>
                </a:solidFill>
              </a:rPr>
              <a:t> </a:t>
            </a:r>
            <a:r>
              <a:rPr lang="en-GB" sz="36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3600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21C6F0D-7428-1645-8540-CEB269A406A1}"/>
              </a:ext>
            </a:extLst>
          </p:cNvPr>
          <p:cNvSpPr txBox="1"/>
          <p:nvPr/>
        </p:nvSpPr>
        <p:spPr>
          <a:xfrm>
            <a:off x="433575" y="1725781"/>
            <a:ext cx="11464637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400" dirty="0"/>
              <a:t>Write an express in terms of </a:t>
            </a:r>
            <a:r>
              <a:rPr lang="en-GB" sz="3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3400" dirty="0"/>
              <a:t> for the number of </a:t>
            </a:r>
            <a:r>
              <a:rPr lang="en-GB" sz="3400" dirty="0">
                <a:solidFill>
                  <a:srgbClr val="0000FF"/>
                </a:solidFill>
              </a:rPr>
              <a:t>blue counters</a:t>
            </a:r>
            <a:r>
              <a:rPr lang="en-GB" sz="3400" dirty="0"/>
              <a:t>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64D6297-ACB7-2ADA-A79F-ECAA5A4034BA}"/>
              </a:ext>
            </a:extLst>
          </p:cNvPr>
          <p:cNvSpPr txBox="1"/>
          <p:nvPr/>
        </p:nvSpPr>
        <p:spPr>
          <a:xfrm>
            <a:off x="4048217" y="5977249"/>
            <a:ext cx="39069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Total Counters = 4</a:t>
            </a:r>
            <a:r>
              <a:rPr lang="en-GB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3600" dirty="0"/>
              <a:t>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990E7BE-2CDD-F293-FC41-ACB928686F7E}"/>
              </a:ext>
            </a:extLst>
          </p:cNvPr>
          <p:cNvSpPr txBox="1"/>
          <p:nvPr/>
        </p:nvSpPr>
        <p:spPr>
          <a:xfrm>
            <a:off x="433574" y="5106409"/>
            <a:ext cx="11318614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400" dirty="0"/>
              <a:t>Write an express in terms of </a:t>
            </a:r>
            <a:r>
              <a:rPr lang="en-GB" sz="3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3400" dirty="0"/>
              <a:t> for the total number of counters.</a:t>
            </a:r>
          </a:p>
        </p:txBody>
      </p:sp>
    </p:spTree>
    <p:extLst>
      <p:ext uri="{BB962C8B-B14F-4D97-AF65-F5344CB8AC3E}">
        <p14:creationId xmlns:p14="http://schemas.microsoft.com/office/powerpoint/2010/main" val="3168234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7FA829-5EB0-1B03-C223-A6F2509F53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5CA6773-7E14-E825-D494-965206A9526F}"/>
              </a:ext>
            </a:extLst>
          </p:cNvPr>
          <p:cNvSpPr txBox="1"/>
          <p:nvPr/>
        </p:nvSpPr>
        <p:spPr>
          <a:xfrm>
            <a:off x="501534" y="424979"/>
            <a:ext cx="11188931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3400" b="0" i="0" u="none" strike="noStrike" baseline="0" dirty="0"/>
              <a:t>There are some red counters and some blue counters in a bag.</a:t>
            </a:r>
          </a:p>
          <a:p>
            <a:pPr algn="l"/>
            <a:r>
              <a:rPr lang="en-US" sz="3400" b="0" i="0" u="none" strike="noStrike" baseline="0" dirty="0"/>
              <a:t>The ratio of </a:t>
            </a:r>
            <a:r>
              <a:rPr lang="en-US" sz="3400" b="0" i="0" u="none" strike="noStrike" baseline="0" dirty="0">
                <a:solidFill>
                  <a:srgbClr val="FF0000"/>
                </a:solidFill>
              </a:rPr>
              <a:t>red counters </a:t>
            </a:r>
            <a:r>
              <a:rPr lang="en-US" sz="3400" b="0" i="0" u="none" strike="noStrike" baseline="0" dirty="0"/>
              <a:t>to </a:t>
            </a:r>
            <a:r>
              <a:rPr lang="en-US" sz="3400" b="0" i="0" u="none" strike="noStrike" baseline="0" dirty="0">
                <a:solidFill>
                  <a:srgbClr val="0000FF"/>
                </a:solidFill>
              </a:rPr>
              <a:t>blue counters </a:t>
            </a:r>
            <a:r>
              <a:rPr lang="en-US" sz="3400" b="0" i="0" u="none" strike="noStrike" baseline="0" dirty="0"/>
              <a:t>is </a:t>
            </a:r>
            <a:r>
              <a:rPr lang="en-US" sz="3400" b="0" i="0" u="none" strike="noStrike" baseline="0" dirty="0">
                <a:solidFill>
                  <a:srgbClr val="FF3300"/>
                </a:solidFill>
              </a:rPr>
              <a:t>3</a:t>
            </a:r>
            <a:r>
              <a:rPr lang="en-US" sz="3400" b="0" i="0" u="none" strike="noStrike" baseline="0" dirty="0"/>
              <a:t>:</a:t>
            </a:r>
            <a:r>
              <a:rPr lang="en-US" sz="3400" b="0" i="0" u="none" strike="noStrike" baseline="0" dirty="0">
                <a:solidFill>
                  <a:srgbClr val="0000FF"/>
                </a:solidFill>
              </a:rPr>
              <a:t>2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EB863A6-04E6-640A-4BDC-90673C8B860A}"/>
              </a:ext>
            </a:extLst>
          </p:cNvPr>
          <p:cNvSpPr txBox="1"/>
          <p:nvPr/>
        </p:nvSpPr>
        <p:spPr>
          <a:xfrm>
            <a:off x="4121860" y="4232232"/>
            <a:ext cx="36215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solidFill>
                  <a:srgbClr val="FF0000"/>
                </a:solidFill>
              </a:rPr>
              <a:t>Red Counters </a:t>
            </a:r>
            <a:r>
              <a:rPr lang="en-GB" sz="3600" dirty="0"/>
              <a:t>=</a:t>
            </a:r>
            <a:r>
              <a:rPr lang="en-GB" sz="3600" dirty="0">
                <a:solidFill>
                  <a:srgbClr val="FF0000"/>
                </a:solidFill>
              </a:rPr>
              <a:t> 3</a:t>
            </a:r>
            <a:r>
              <a:rPr lang="en-GB" sz="3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3600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235B228-D775-B281-5D3C-F7C56EB9835F}"/>
              </a:ext>
            </a:extLst>
          </p:cNvPr>
          <p:cNvSpPr txBox="1"/>
          <p:nvPr/>
        </p:nvSpPr>
        <p:spPr>
          <a:xfrm>
            <a:off x="433575" y="3485428"/>
            <a:ext cx="11125201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400" dirty="0"/>
              <a:t>Write an express in terms of </a:t>
            </a:r>
            <a:r>
              <a:rPr lang="en-GB" sz="3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3400" dirty="0"/>
              <a:t> for the number of </a:t>
            </a:r>
            <a:r>
              <a:rPr lang="en-GB" sz="3400" dirty="0">
                <a:solidFill>
                  <a:srgbClr val="FF0000"/>
                </a:solidFill>
              </a:rPr>
              <a:t>red counters</a:t>
            </a:r>
            <a:r>
              <a:rPr lang="en-GB" sz="3400" dirty="0"/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52EAEFE-06F0-FE78-9955-DEA58A3485E0}"/>
              </a:ext>
            </a:extLst>
          </p:cNvPr>
          <p:cNvSpPr txBox="1"/>
          <p:nvPr/>
        </p:nvSpPr>
        <p:spPr>
          <a:xfrm>
            <a:off x="4167580" y="2503363"/>
            <a:ext cx="38612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solidFill>
                  <a:srgbClr val="0000FF"/>
                </a:solidFill>
              </a:rPr>
              <a:t>Blue Counters </a:t>
            </a:r>
            <a:r>
              <a:rPr lang="en-GB" sz="3600" dirty="0"/>
              <a:t>=</a:t>
            </a:r>
            <a:r>
              <a:rPr lang="en-GB" sz="3600" dirty="0">
                <a:solidFill>
                  <a:srgbClr val="FF0000"/>
                </a:solidFill>
              </a:rPr>
              <a:t> </a:t>
            </a:r>
            <a:r>
              <a:rPr lang="en-GB" sz="3600" dirty="0">
                <a:solidFill>
                  <a:srgbClr val="0000FF"/>
                </a:solidFill>
              </a:rPr>
              <a:t>2</a:t>
            </a:r>
            <a:r>
              <a:rPr lang="en-GB" sz="36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3600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573A234-B576-7896-A1D6-96B0AB67DE4C}"/>
              </a:ext>
            </a:extLst>
          </p:cNvPr>
          <p:cNvSpPr txBox="1"/>
          <p:nvPr/>
        </p:nvSpPr>
        <p:spPr>
          <a:xfrm>
            <a:off x="433575" y="1725781"/>
            <a:ext cx="11464637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400" dirty="0"/>
              <a:t>Write an express in terms of </a:t>
            </a:r>
            <a:r>
              <a:rPr lang="en-GB" sz="3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3400" dirty="0"/>
              <a:t> for the number of </a:t>
            </a:r>
            <a:r>
              <a:rPr lang="en-GB" sz="3400" dirty="0">
                <a:solidFill>
                  <a:srgbClr val="0000FF"/>
                </a:solidFill>
              </a:rPr>
              <a:t>blue counters</a:t>
            </a:r>
            <a:r>
              <a:rPr lang="en-GB" sz="3400" dirty="0"/>
              <a:t>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E90DD14-078C-49ED-30B5-6301AB526A50}"/>
              </a:ext>
            </a:extLst>
          </p:cNvPr>
          <p:cNvSpPr txBox="1"/>
          <p:nvPr/>
        </p:nvSpPr>
        <p:spPr>
          <a:xfrm>
            <a:off x="4048217" y="5977249"/>
            <a:ext cx="39069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Total Counters = 5</a:t>
            </a:r>
            <a:r>
              <a:rPr lang="en-GB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3600" dirty="0"/>
              <a:t>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D4346FC-7930-4E73-A1A1-E419F0D79A57}"/>
              </a:ext>
            </a:extLst>
          </p:cNvPr>
          <p:cNvSpPr txBox="1"/>
          <p:nvPr/>
        </p:nvSpPr>
        <p:spPr>
          <a:xfrm>
            <a:off x="433574" y="5106409"/>
            <a:ext cx="11125201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400" dirty="0"/>
              <a:t>Write an express in terms of </a:t>
            </a:r>
            <a:r>
              <a:rPr lang="en-GB" sz="3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3400" dirty="0"/>
              <a:t> for the number of total number of  counters.</a:t>
            </a:r>
          </a:p>
        </p:txBody>
      </p:sp>
    </p:spTree>
    <p:extLst>
      <p:ext uri="{BB962C8B-B14F-4D97-AF65-F5344CB8AC3E}">
        <p14:creationId xmlns:p14="http://schemas.microsoft.com/office/powerpoint/2010/main" val="3636127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1011379" y="1004592"/>
                <a:ext cx="10342419" cy="188211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>
                  <a:lnSpc>
                    <a:spcPct val="150000"/>
                  </a:lnSpc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GB" sz="88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8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GB" sz="8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88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+47</m:t>
                    </m:r>
                    <m:r>
                      <a:rPr lang="en-GB" sz="8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GB" sz="88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−150=0</m:t>
                    </m:r>
                  </m:oMath>
                </a14:m>
                <a:r>
                  <a:rPr lang="en-GB" sz="8800" dirty="0">
                    <a:solidFill>
                      <a:prstClr val="black"/>
                    </a:solidFill>
                    <a:latin typeface="Gill Sans MT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1379" y="1004592"/>
                <a:ext cx="10342419" cy="188211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323947" y="2833207"/>
                <a:ext cx="11050636" cy="204793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GB" sz="88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88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GB" sz="88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−3)(</m:t>
                    </m:r>
                    <m:r>
                      <a:rPr lang="en-GB" sz="8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GB" sz="88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+50)=0</m:t>
                    </m:r>
                  </m:oMath>
                </a14:m>
                <a:r>
                  <a:rPr lang="en-GB" sz="9600" dirty="0">
                    <a:solidFill>
                      <a:prstClr val="black"/>
                    </a:solidFill>
                    <a:latin typeface="Gill Sans MT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947" y="2833207"/>
                <a:ext cx="11050636" cy="204793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512618" y="145473"/>
            <a:ext cx="1129838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Solve for </a:t>
            </a:r>
            <a:r>
              <a:rPr lang="en-GB" sz="6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GB" sz="6600" dirty="0"/>
              <a:t>. </a:t>
            </a:r>
            <a:r>
              <a:rPr lang="en-GB" sz="6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GB" sz="6600" dirty="0"/>
              <a:t> is positive answer.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1072342" y="5207855"/>
                <a:ext cx="3313921" cy="144655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8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𝒏</m:t>
                      </m:r>
                      <m:r>
                        <a:rPr lang="en-GB" sz="88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88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2342" y="5207855"/>
                <a:ext cx="3313921" cy="144655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05309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ree Paper Bag Cliparts, Download Free Clip Art, Free Clip Art on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596" y="1763625"/>
            <a:ext cx="4438021" cy="493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Blue Candy Clip Art at Clker.com - vector clip art online, royalty ..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0359" y="4882341"/>
            <a:ext cx="1184768" cy="1191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Sweets clipart red, Picture #1710638 sweets clipart re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8980" y="3203287"/>
            <a:ext cx="1213254" cy="1218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208023" y="3350675"/>
            <a:ext cx="10972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dirty="0"/>
              <a:t>= </a:t>
            </a:r>
            <a:r>
              <a:rPr lang="en-GB" sz="5400" b="1" dirty="0"/>
              <a:t>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302234" y="5127388"/>
            <a:ext cx="10873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dirty="0"/>
              <a:t>= </a:t>
            </a:r>
            <a:r>
              <a:rPr lang="en-GB" sz="5400" b="1" dirty="0"/>
              <a:t>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64771" y="96894"/>
            <a:ext cx="1021357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Hannah takes a sweet from the bag. What is the probability of getting a </a:t>
            </a:r>
            <a:r>
              <a:rPr lang="en-GB" sz="4800" b="1" dirty="0">
                <a:solidFill>
                  <a:srgbClr val="FF0000"/>
                </a:solidFill>
              </a:rPr>
              <a:t>red</a:t>
            </a:r>
            <a:r>
              <a:rPr lang="en-GB" sz="4800" dirty="0"/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672236" y="3081365"/>
                <a:ext cx="4846135" cy="18409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8000" dirty="0"/>
                  <a:t>P(</a:t>
                </a:r>
                <a:r>
                  <a:rPr lang="en-GB" sz="8000" b="1" dirty="0">
                    <a:solidFill>
                      <a:srgbClr val="FF0000"/>
                    </a:solidFill>
                  </a:rPr>
                  <a:t>Red</a:t>
                </a:r>
                <a:r>
                  <a:rPr lang="en-GB" sz="8000" dirty="0"/>
                  <a:t>)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8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80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num>
                      <m:den>
                        <m:r>
                          <a:rPr lang="en-GB" sz="80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en-GB" sz="8000" dirty="0"/>
                  <a:t> </a:t>
                </a: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72236" y="3081365"/>
                <a:ext cx="4846135" cy="1840953"/>
              </a:xfrm>
              <a:prstGeom prst="rect">
                <a:avLst/>
              </a:prstGeom>
              <a:blipFill>
                <a:blip r:embed="rId5"/>
                <a:stretch>
                  <a:fillRect l="-10692" b="-1622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44673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ree Paper Bag Cliparts, Download Free Clip Art, Free Clip Art on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596" y="1763625"/>
            <a:ext cx="4438021" cy="493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Blue Candy Clip Art at Clker.com - vector clip art online, royalty ..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0359" y="4882341"/>
            <a:ext cx="1184768" cy="1191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Sweets clipart red, Picture #1710638 sweets clipart re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8980" y="3203287"/>
            <a:ext cx="1213254" cy="1218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208023" y="3350675"/>
            <a:ext cx="10972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dirty="0"/>
              <a:t>= </a:t>
            </a:r>
            <a:r>
              <a:rPr lang="en-GB" sz="5400" b="1" dirty="0"/>
              <a:t>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302234" y="5127388"/>
            <a:ext cx="10873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dirty="0"/>
              <a:t>= </a:t>
            </a:r>
            <a:r>
              <a:rPr lang="en-GB" sz="5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64771" y="96894"/>
            <a:ext cx="1021357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Hannah takes a sweet from the bag. What is the probability of getting a </a:t>
            </a:r>
            <a:r>
              <a:rPr lang="en-GB" sz="4800" b="1" dirty="0">
                <a:solidFill>
                  <a:srgbClr val="FF0000"/>
                </a:solidFill>
              </a:rPr>
              <a:t>red</a:t>
            </a:r>
            <a:r>
              <a:rPr lang="en-GB" sz="4800" dirty="0"/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228890" y="3147867"/>
                <a:ext cx="6032270" cy="18409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8000" dirty="0"/>
                  <a:t>P(</a:t>
                </a:r>
                <a:r>
                  <a:rPr lang="en-GB" sz="8000" b="1" dirty="0">
                    <a:solidFill>
                      <a:srgbClr val="FF0000"/>
                    </a:solidFill>
                  </a:rPr>
                  <a:t>Red</a:t>
                </a:r>
                <a:r>
                  <a:rPr lang="en-GB" sz="8000" dirty="0"/>
                  <a:t>)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8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80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num>
                      <m:den>
                        <m:r>
                          <a:rPr lang="en-GB" sz="8000" b="0" i="1" smtClean="0">
                            <a:latin typeface="Cambria Math" panose="02040503050406030204" pitchFamily="18" charset="0"/>
                          </a:rPr>
                          <m:t>6 + </m:t>
                        </m:r>
                        <m:r>
                          <a:rPr lang="en-GB" sz="80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</m:oMath>
                </a14:m>
                <a:r>
                  <a:rPr lang="en-GB" sz="8000" dirty="0"/>
                  <a:t> </a:t>
                </a: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8890" y="3147867"/>
                <a:ext cx="6032270" cy="1840953"/>
              </a:xfrm>
              <a:prstGeom prst="rect">
                <a:avLst/>
              </a:prstGeom>
              <a:blipFill>
                <a:blip r:embed="rId5"/>
                <a:stretch>
                  <a:fillRect l="-8696" b="-1622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12127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ree Paper Bag Cliparts, Download Free Clip Art, Free Clip Art on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596" y="1763625"/>
            <a:ext cx="4438021" cy="493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Blue Candy Clip Art at Clker.com - vector clip art online, royalty ..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0359" y="4882341"/>
            <a:ext cx="1184768" cy="1191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Sweets clipart red, Picture #1710638 sweets clipart re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8980" y="3203287"/>
            <a:ext cx="1213254" cy="1218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208023" y="3350675"/>
            <a:ext cx="10972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dirty="0"/>
              <a:t>= </a:t>
            </a:r>
            <a:r>
              <a:rPr lang="en-GB" sz="5400" b="1" dirty="0"/>
              <a:t>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302234" y="5127388"/>
            <a:ext cx="10873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dirty="0"/>
              <a:t>= </a:t>
            </a:r>
            <a:r>
              <a:rPr lang="en-GB" sz="5400" b="1" dirty="0"/>
              <a:t>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64771" y="96894"/>
            <a:ext cx="1064029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Hannah takes a sweet from the bag. </a:t>
            </a:r>
          </a:p>
          <a:p>
            <a:pPr algn="ctr"/>
            <a:r>
              <a:rPr lang="en-GB" sz="4800" dirty="0"/>
              <a:t>What is the probability of getting a </a:t>
            </a:r>
            <a:r>
              <a:rPr lang="en-GB" sz="4800" b="1" dirty="0">
                <a:solidFill>
                  <a:srgbClr val="0000FF"/>
                </a:solidFill>
              </a:rPr>
              <a:t>blue</a:t>
            </a:r>
            <a:r>
              <a:rPr lang="en-GB" sz="4800" dirty="0"/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600193" y="3125699"/>
                <a:ext cx="5267313" cy="18409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8000" dirty="0"/>
                  <a:t>P(</a:t>
                </a:r>
                <a:r>
                  <a:rPr lang="en-GB" sz="8000" b="1" dirty="0">
                    <a:solidFill>
                      <a:srgbClr val="0000FF"/>
                    </a:solidFill>
                  </a:rPr>
                  <a:t>Blue</a:t>
                </a:r>
                <a:r>
                  <a:rPr lang="en-GB" sz="8000" dirty="0"/>
                  <a:t>)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8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80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GB" sz="80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en-GB" sz="8000" dirty="0"/>
                  <a:t> </a:t>
                </a: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0193" y="3125699"/>
                <a:ext cx="5267313" cy="1840953"/>
              </a:xfrm>
              <a:prstGeom prst="rect">
                <a:avLst/>
              </a:prstGeom>
              <a:blipFill>
                <a:blip r:embed="rId5"/>
                <a:stretch>
                  <a:fillRect l="-9954" t="-331" b="-1589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11696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ree Paper Bag Cliparts, Download Free Clip Art, Free Clip Art on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596" y="1763625"/>
            <a:ext cx="4438021" cy="493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Blue Candy Clip Art at Clker.com - vector clip art online, royalty ..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0359" y="4882341"/>
            <a:ext cx="1184768" cy="1191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Sweets clipart red, Picture #1710638 sweets clipart re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8980" y="3203287"/>
            <a:ext cx="1213254" cy="1218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208023" y="3350675"/>
            <a:ext cx="10972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dirty="0"/>
              <a:t>= </a:t>
            </a:r>
            <a:r>
              <a:rPr lang="en-GB" sz="5400" b="1" dirty="0"/>
              <a:t>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302234" y="5127388"/>
            <a:ext cx="10873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dirty="0"/>
              <a:t>= </a:t>
            </a:r>
            <a:r>
              <a:rPr lang="en-GB" sz="5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82535" y="96894"/>
            <a:ext cx="1049638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Hannah takes a sweet from the bag. What is the probability of getting a </a:t>
            </a:r>
            <a:r>
              <a:rPr lang="en-GB" sz="4800" b="1" dirty="0">
                <a:solidFill>
                  <a:srgbClr val="0000FF"/>
                </a:solidFill>
              </a:rPr>
              <a:t>blue</a:t>
            </a:r>
            <a:r>
              <a:rPr lang="en-GB" sz="4800" dirty="0"/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228890" y="3147867"/>
                <a:ext cx="6032270" cy="17407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8000" dirty="0"/>
                  <a:t>P(</a:t>
                </a:r>
                <a:r>
                  <a:rPr lang="en-GB" sz="8000" b="1" dirty="0">
                    <a:solidFill>
                      <a:srgbClr val="0000FF"/>
                    </a:solidFill>
                  </a:rPr>
                  <a:t>Blue</a:t>
                </a:r>
                <a:r>
                  <a:rPr lang="en-GB" sz="8000" dirty="0"/>
                  <a:t>)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8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80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num>
                      <m:den>
                        <m:r>
                          <a:rPr lang="en-GB" sz="8000" b="0" i="1" smtClean="0">
                            <a:latin typeface="Cambria Math" panose="02040503050406030204" pitchFamily="18" charset="0"/>
                          </a:rPr>
                          <m:t>6 + </m:t>
                        </m:r>
                        <m:r>
                          <a:rPr lang="en-GB" sz="80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</m:oMath>
                </a14:m>
                <a:r>
                  <a:rPr lang="en-GB" sz="8000" dirty="0"/>
                  <a:t> </a:t>
                </a: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8890" y="3147867"/>
                <a:ext cx="6032270" cy="1740733"/>
              </a:xfrm>
              <a:prstGeom prst="rect">
                <a:avLst/>
              </a:prstGeom>
              <a:blipFill>
                <a:blip r:embed="rId5"/>
                <a:stretch>
                  <a:fillRect l="-8696" t="-5594" b="-171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11759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746065" y="3726531"/>
                <a:ext cx="650976" cy="9814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GB" sz="40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</m:num>
                      <m:den>
                        <m:r>
                          <a:rPr lang="en-GB" sz="4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en-GB" sz="4000" dirty="0">
                    <a:solidFill>
                      <a:srgbClr val="FF000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6065" y="3726531"/>
                <a:ext cx="650976" cy="98148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Arrow Connector 7"/>
          <p:cNvCxnSpPr/>
          <p:nvPr/>
        </p:nvCxnSpPr>
        <p:spPr>
          <a:xfrm flipV="1">
            <a:off x="1900844" y="3692807"/>
            <a:ext cx="2529775" cy="22011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906386" y="2963361"/>
            <a:ext cx="23441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P(</a:t>
            </a:r>
            <a:r>
              <a:rPr lang="en-GB" sz="4000" dirty="0">
                <a:solidFill>
                  <a:srgbClr val="FF0000"/>
                </a:solidFill>
              </a:rPr>
              <a:t>Red</a:t>
            </a:r>
            <a:r>
              <a:rPr lang="en-GB" sz="4000" dirty="0"/>
              <a:t>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59146" y="141687"/>
            <a:ext cx="1083141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Hannah takes a sweet from the bag then</a:t>
            </a:r>
            <a:r>
              <a:rPr lang="en-GB" sz="4000" b="1" dirty="0"/>
              <a:t> </a:t>
            </a:r>
          </a:p>
          <a:p>
            <a:r>
              <a:rPr lang="en-GB" sz="4000" b="1" dirty="0"/>
              <a:t>replaces </a:t>
            </a:r>
            <a:r>
              <a:rPr lang="en-GB" sz="4000" dirty="0"/>
              <a:t>it. She then takes a second sweet. </a:t>
            </a:r>
          </a:p>
          <a:p>
            <a:r>
              <a:rPr lang="en-GB" sz="4000" dirty="0"/>
              <a:t>What is the chance of her picking two </a:t>
            </a:r>
            <a:r>
              <a:rPr lang="en-GB" sz="4000" b="1" dirty="0">
                <a:solidFill>
                  <a:srgbClr val="FF0000"/>
                </a:solidFill>
              </a:rPr>
              <a:t>red</a:t>
            </a:r>
            <a:r>
              <a:rPr lang="en-GB" sz="4000" dirty="0"/>
              <a:t> sweets?</a:t>
            </a:r>
          </a:p>
        </p:txBody>
      </p:sp>
      <p:pic>
        <p:nvPicPr>
          <p:cNvPr id="16" name="Picture 8" descr="Blue Candy Clip Art at Clker.com - vector clip art online, royalty ..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186" y="3865909"/>
            <a:ext cx="658349" cy="708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2" descr="Sweets clipart red, Picture #1710638 sweets clipart re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832" y="2868343"/>
            <a:ext cx="674178" cy="723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1168659" y="2955909"/>
            <a:ext cx="7321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= 6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171132" y="4011497"/>
            <a:ext cx="7352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= 4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88781" y="141687"/>
            <a:ext cx="1246909" cy="1385644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/>
              <p:cNvSpPr txBox="1"/>
              <p:nvPr/>
            </p:nvSpPr>
            <p:spPr>
              <a:xfrm>
                <a:off x="6978043" y="3737057"/>
                <a:ext cx="650976" cy="9754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GB" sz="40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</m:num>
                      <m:den>
                        <m:r>
                          <a:rPr lang="en-GB" sz="4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en-GB" sz="4000" dirty="0">
                    <a:solidFill>
                      <a:srgbClr val="FF0000"/>
                    </a:solidFill>
                  </a:rPr>
                  <a:t> </a:t>
                </a:r>
              </a:p>
            </p:txBody>
          </p:sp>
        </mc:Choice>
        <mc:Fallback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78043" y="3737057"/>
                <a:ext cx="650976" cy="97546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Straight Arrow Connector 21"/>
          <p:cNvCxnSpPr/>
          <p:nvPr/>
        </p:nvCxnSpPr>
        <p:spPr>
          <a:xfrm flipV="1">
            <a:off x="6045571" y="3681770"/>
            <a:ext cx="2529775" cy="22011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6051113" y="2963361"/>
            <a:ext cx="24223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P(</a:t>
            </a:r>
            <a:r>
              <a:rPr lang="en-GB" sz="4000" dirty="0">
                <a:solidFill>
                  <a:srgbClr val="FF0000"/>
                </a:solidFill>
              </a:rPr>
              <a:t>Red</a:t>
            </a:r>
            <a:r>
              <a:rPr lang="en-GB" sz="4000" dirty="0"/>
              <a:t>)</a:t>
            </a:r>
          </a:p>
        </p:txBody>
      </p:sp>
      <p:pic>
        <p:nvPicPr>
          <p:cNvPr id="24" name="Picture 8" descr="Blue Candy Clip Art at Clker.com - vector clip art online, royalty ..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4940" y="3862324"/>
            <a:ext cx="658349" cy="708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12" descr="Sweets clipart red, Picture #1710638 sweets clipart re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9586" y="2864758"/>
            <a:ext cx="674178" cy="723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/>
          <p:cNvSpPr txBox="1"/>
          <p:nvPr/>
        </p:nvSpPr>
        <p:spPr>
          <a:xfrm>
            <a:off x="5271413" y="2952324"/>
            <a:ext cx="7321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= 6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273886" y="4007912"/>
            <a:ext cx="7352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= 4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/>
              <p:cNvSpPr txBox="1"/>
              <p:nvPr/>
            </p:nvSpPr>
            <p:spPr>
              <a:xfrm>
                <a:off x="8999664" y="2952324"/>
                <a:ext cx="2752439" cy="29721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4000" dirty="0"/>
                  <a:t>P (</a:t>
                </a:r>
                <a:r>
                  <a:rPr lang="en-GB" sz="4000" dirty="0">
                    <a:solidFill>
                      <a:srgbClr val="FF0000"/>
                    </a:solidFill>
                  </a:rPr>
                  <a:t>Red Red</a:t>
                </a:r>
                <a:r>
                  <a:rPr lang="en-GB" sz="4000" dirty="0"/>
                  <a:t>)</a:t>
                </a:r>
              </a:p>
              <a:p>
                <a:endParaRPr lang="en-GB" sz="1100" dirty="0"/>
              </a:p>
              <a:p>
                <a:r>
                  <a:rPr lang="en-GB" sz="4000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40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</m:num>
                      <m:den>
                        <m:r>
                          <a:rPr lang="en-GB" sz="4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en-GB" sz="4000" dirty="0"/>
                  <a:t> x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40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</m:num>
                      <m:den>
                        <m:r>
                          <a:rPr lang="en-GB" sz="4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en-GB" sz="4000" dirty="0"/>
                  <a:t> </a:t>
                </a:r>
              </a:p>
              <a:p>
                <a:endParaRPr lang="en-GB" dirty="0"/>
              </a:p>
              <a:p>
                <a:r>
                  <a:rPr lang="en-GB" sz="4000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0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n-GB" sz="4000" b="1" i="1" smtClean="0"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en-GB" sz="4000" b="1" i="1" smtClean="0">
                            <a:latin typeface="Cambria Math" panose="02040503050406030204" pitchFamily="18" charset="0"/>
                          </a:rPr>
                          <m:t>𝟏𝟎𝟎</m:t>
                        </m:r>
                      </m:den>
                    </m:f>
                  </m:oMath>
                </a14:m>
                <a:endParaRPr lang="en-GB" sz="4000" b="1" dirty="0"/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9664" y="2952324"/>
                <a:ext cx="2752439" cy="2972160"/>
              </a:xfrm>
              <a:prstGeom prst="rect">
                <a:avLst/>
              </a:prstGeom>
              <a:blipFill>
                <a:blip r:embed="rId7"/>
                <a:stretch>
                  <a:fillRect l="-7743" t="-3689" r="-664" b="-184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51200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/>
      <p:bldP spid="21" grpId="0"/>
      <p:bldP spid="23" grpId="0"/>
      <p:bldP spid="26" grpId="0"/>
      <p:bldP spid="2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746065" y="3726531"/>
                <a:ext cx="650976" cy="9666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GB" sz="4000" i="1" smtClean="0">
                            <a:solidFill>
                              <a:srgbClr val="FF00FF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000" b="0" i="1" smtClean="0">
                            <a:solidFill>
                              <a:srgbClr val="FF00FF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</m:num>
                      <m:den>
                        <m:r>
                          <a:rPr lang="en-GB" sz="4000" b="0" i="1" smtClean="0">
                            <a:solidFill>
                              <a:srgbClr val="FF00FF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en-GB" sz="4000" dirty="0">
                    <a:solidFill>
                      <a:srgbClr val="FF00FF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6065" y="3726531"/>
                <a:ext cx="650976" cy="96667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Arrow Connector 7"/>
          <p:cNvCxnSpPr/>
          <p:nvPr/>
        </p:nvCxnSpPr>
        <p:spPr>
          <a:xfrm flipV="1">
            <a:off x="1900844" y="3692807"/>
            <a:ext cx="2529775" cy="22011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906386" y="2963361"/>
            <a:ext cx="23441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P(</a:t>
            </a:r>
            <a:r>
              <a:rPr lang="en-GB" sz="4000" dirty="0">
                <a:solidFill>
                  <a:srgbClr val="FF00FF"/>
                </a:solidFill>
              </a:rPr>
              <a:t>Pink</a:t>
            </a:r>
            <a:r>
              <a:rPr lang="en-GB" sz="4000" dirty="0"/>
              <a:t>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17660" y="207872"/>
            <a:ext cx="1109699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Hannah takes a sweet from the bag and then </a:t>
            </a:r>
          </a:p>
          <a:p>
            <a:r>
              <a:rPr lang="en-GB" sz="4000" b="1" dirty="0"/>
              <a:t>does not replace</a:t>
            </a:r>
            <a:r>
              <a:rPr lang="en-GB" sz="4000" dirty="0"/>
              <a:t> it. She then takes a second sweet. </a:t>
            </a:r>
          </a:p>
          <a:p>
            <a:r>
              <a:rPr lang="en-GB" sz="4000" dirty="0"/>
              <a:t>What is the chance of her picking two </a:t>
            </a:r>
            <a:r>
              <a:rPr lang="en-GB" sz="4000" b="1" dirty="0">
                <a:solidFill>
                  <a:srgbClr val="FF00FF"/>
                </a:solidFill>
              </a:rPr>
              <a:t>pink</a:t>
            </a:r>
            <a:r>
              <a:rPr lang="en-GB" sz="4000" dirty="0"/>
              <a:t> sweets?</a:t>
            </a:r>
          </a:p>
        </p:txBody>
      </p:sp>
      <p:pic>
        <p:nvPicPr>
          <p:cNvPr id="16" name="Picture 8" descr="Blue Candy Clip Art at Clker.com - vector clip art online, royalty ..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186" y="3865909"/>
            <a:ext cx="658349" cy="708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1168659" y="2955909"/>
            <a:ext cx="7321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= 6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171132" y="4011497"/>
            <a:ext cx="7352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= 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6978043" y="3737057"/>
                <a:ext cx="650976" cy="9748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GB" sz="4000" i="1" smtClean="0">
                            <a:solidFill>
                              <a:srgbClr val="FF00FF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000" b="0" i="1" smtClean="0">
                            <a:solidFill>
                              <a:srgbClr val="FF00FF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GB" sz="4000" b="0" i="1" smtClean="0">
                            <a:solidFill>
                              <a:srgbClr val="FF00FF"/>
                            </a:solidFill>
                            <a:latin typeface="Cambria Math" panose="02040503050406030204" pitchFamily="18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en-GB" sz="4000" dirty="0">
                    <a:solidFill>
                      <a:srgbClr val="FF00FF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78043" y="3737057"/>
                <a:ext cx="650976" cy="97488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Straight Arrow Connector 21"/>
          <p:cNvCxnSpPr/>
          <p:nvPr/>
        </p:nvCxnSpPr>
        <p:spPr>
          <a:xfrm flipV="1">
            <a:off x="6045571" y="3681770"/>
            <a:ext cx="2529775" cy="22011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6051113" y="2963361"/>
            <a:ext cx="24223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P(</a:t>
            </a:r>
            <a:r>
              <a:rPr lang="en-GB" sz="4000" dirty="0">
                <a:solidFill>
                  <a:srgbClr val="FF00FF"/>
                </a:solidFill>
              </a:rPr>
              <a:t>Pink</a:t>
            </a:r>
            <a:r>
              <a:rPr lang="en-GB" sz="4000" dirty="0"/>
              <a:t>)</a:t>
            </a:r>
          </a:p>
        </p:txBody>
      </p:sp>
      <p:pic>
        <p:nvPicPr>
          <p:cNvPr id="24" name="Picture 8" descr="Blue Candy Clip Art at Clker.com - vector clip art online, royalty ..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4940" y="3862324"/>
            <a:ext cx="658349" cy="708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/>
          <p:cNvSpPr txBox="1"/>
          <p:nvPr/>
        </p:nvSpPr>
        <p:spPr>
          <a:xfrm>
            <a:off x="5271413" y="2952324"/>
            <a:ext cx="7321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= 5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273886" y="4007912"/>
            <a:ext cx="7352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= 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8999664" y="2952324"/>
                <a:ext cx="2977591" cy="30055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4000" dirty="0"/>
                  <a:t>P (</a:t>
                </a:r>
                <a:r>
                  <a:rPr lang="en-GB" sz="4000" b="1" dirty="0">
                    <a:solidFill>
                      <a:srgbClr val="FF00FF"/>
                    </a:solidFill>
                  </a:rPr>
                  <a:t>Pink Pink</a:t>
                </a:r>
                <a:r>
                  <a:rPr lang="en-GB" sz="4000" dirty="0"/>
                  <a:t>)</a:t>
                </a:r>
              </a:p>
              <a:p>
                <a:endParaRPr lang="en-GB" sz="1100" dirty="0"/>
              </a:p>
              <a:p>
                <a:r>
                  <a:rPr lang="en-GB" sz="4000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4000" i="1" smtClean="0">
                            <a:solidFill>
                              <a:srgbClr val="FF00FF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000" b="0" i="1" smtClean="0">
                            <a:solidFill>
                              <a:srgbClr val="FF00FF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</m:num>
                      <m:den>
                        <m:r>
                          <a:rPr lang="en-GB" sz="4000" b="0" i="1" smtClean="0">
                            <a:solidFill>
                              <a:srgbClr val="FF00FF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en-GB" sz="4000" dirty="0"/>
                  <a:t> x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4000" i="1" smtClean="0">
                            <a:solidFill>
                              <a:srgbClr val="FF00FF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000" b="0" i="1" smtClean="0">
                            <a:solidFill>
                              <a:srgbClr val="FF00FF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GB" sz="4000" b="0" i="1" smtClean="0">
                            <a:solidFill>
                              <a:srgbClr val="FF00FF"/>
                            </a:solidFill>
                            <a:latin typeface="Cambria Math" panose="02040503050406030204" pitchFamily="18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en-GB" sz="4000" dirty="0"/>
                  <a:t> </a:t>
                </a:r>
              </a:p>
              <a:p>
                <a:endParaRPr lang="en-GB" dirty="0"/>
              </a:p>
              <a:p>
                <a:r>
                  <a:rPr lang="en-GB" sz="4000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000" b="1" i="1" smtClean="0">
                            <a:latin typeface="Cambria Math" panose="02040503050406030204" pitchFamily="18" charset="0"/>
                          </a:rPr>
                          <m:t>𝟑𝟎</m:t>
                        </m:r>
                      </m:num>
                      <m:den>
                        <m:r>
                          <a:rPr lang="en-GB" sz="4000" b="1" i="1" smtClean="0">
                            <a:latin typeface="Cambria Math" panose="02040503050406030204" pitchFamily="18" charset="0"/>
                          </a:rPr>
                          <m:t>𝟗𝟎</m:t>
                        </m:r>
                      </m:den>
                    </m:f>
                  </m:oMath>
                </a14:m>
                <a:r>
                  <a:rPr lang="en-GB" sz="40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0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GB" sz="40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endParaRPr lang="en-GB" sz="40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9664" y="2952324"/>
                <a:ext cx="2977591" cy="3005503"/>
              </a:xfrm>
              <a:prstGeom prst="rect">
                <a:avLst/>
              </a:prstGeom>
              <a:blipFill>
                <a:blip r:embed="rId5"/>
                <a:stretch>
                  <a:fillRect l="-7157" t="-3651" r="-1227" b="-101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" name="Picture 4" descr="Sweets Transparent &amp; PNG Clipart Free Download - YWD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754" y="2878580"/>
            <a:ext cx="727363" cy="732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4" descr="Sweets Transparent &amp; PNG Clipart Free Download - YWD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5926" y="2961115"/>
            <a:ext cx="727363" cy="732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6296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/>
      <p:bldP spid="21" grpId="0"/>
      <p:bldP spid="23" grpId="0"/>
      <p:bldP spid="26" grpId="0"/>
      <p:bldP spid="2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2746065" y="3726531"/>
                <a:ext cx="650976" cy="9165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GB" sz="400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0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num>
                      <m:den>
                        <m:r>
                          <a:rPr lang="en-GB" sz="40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GB" sz="40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 + 6</m:t>
                        </m:r>
                      </m:den>
                    </m:f>
                  </m:oMath>
                </a14:m>
                <a:r>
                  <a:rPr lang="en-GB" sz="4000" dirty="0">
                    <a:solidFill>
                      <a:srgbClr val="0000FF"/>
                    </a:solidFill>
                  </a:rPr>
                  <a:t> </a:t>
                </a:r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6065" y="3726531"/>
                <a:ext cx="650976" cy="916533"/>
              </a:xfrm>
              <a:prstGeom prst="rect">
                <a:avLst/>
              </a:prstGeom>
              <a:blipFill>
                <a:blip r:embed="rId2"/>
                <a:stretch>
                  <a:fillRect l="-18692" r="-1962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Arrow Connector 7"/>
          <p:cNvCxnSpPr/>
          <p:nvPr/>
        </p:nvCxnSpPr>
        <p:spPr>
          <a:xfrm flipV="1">
            <a:off x="1900844" y="3692807"/>
            <a:ext cx="2529775" cy="22011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906386" y="2963361"/>
            <a:ext cx="23441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P(</a:t>
            </a:r>
            <a:r>
              <a:rPr lang="en-GB" sz="4000" dirty="0">
                <a:solidFill>
                  <a:srgbClr val="0000FF"/>
                </a:solidFill>
              </a:rPr>
              <a:t>Blue</a:t>
            </a:r>
            <a:r>
              <a:rPr lang="en-GB" sz="4000" dirty="0"/>
              <a:t>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17661" y="207872"/>
            <a:ext cx="1089759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Hannah takes a sweet from the bag and then </a:t>
            </a:r>
            <a:r>
              <a:rPr lang="en-GB" sz="4000" b="1" dirty="0"/>
              <a:t>replaces</a:t>
            </a:r>
            <a:r>
              <a:rPr lang="en-GB" sz="4000" dirty="0"/>
              <a:t> it. She then takes a second sweet. </a:t>
            </a:r>
          </a:p>
          <a:p>
            <a:r>
              <a:rPr lang="en-GB" sz="4000" dirty="0"/>
              <a:t>What is the chance of her picking two </a:t>
            </a:r>
            <a:r>
              <a:rPr lang="en-GB" sz="4000" b="1" dirty="0">
                <a:solidFill>
                  <a:srgbClr val="0000FF"/>
                </a:solidFill>
              </a:rPr>
              <a:t>blue</a:t>
            </a:r>
            <a:r>
              <a:rPr lang="en-GB" sz="4000" dirty="0"/>
              <a:t> sweets?</a:t>
            </a:r>
          </a:p>
        </p:txBody>
      </p:sp>
      <p:pic>
        <p:nvPicPr>
          <p:cNvPr id="16" name="Picture 8" descr="Blue Candy Clip Art at Clker.com - vector clip art online, royalty ..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186" y="3865909"/>
            <a:ext cx="658349" cy="708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1168659" y="2955909"/>
            <a:ext cx="7321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= 6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171132" y="4011497"/>
            <a:ext cx="7352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= </a:t>
            </a:r>
            <a:r>
              <a:rPr lang="en-GB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/>
              <p:cNvSpPr txBox="1"/>
              <p:nvPr/>
            </p:nvSpPr>
            <p:spPr>
              <a:xfrm>
                <a:off x="6984961" y="3737057"/>
                <a:ext cx="1078375" cy="9165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GB" sz="400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0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num>
                      <m:den>
                        <m:r>
                          <a:rPr lang="en-GB" sz="40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GB" sz="40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 +6</m:t>
                        </m:r>
                      </m:den>
                    </m:f>
                  </m:oMath>
                </a14:m>
                <a:r>
                  <a:rPr lang="en-GB" sz="4000" dirty="0">
                    <a:solidFill>
                      <a:srgbClr val="0000FF"/>
                    </a:solidFill>
                  </a:rPr>
                  <a:t> </a:t>
                </a:r>
              </a:p>
            </p:txBody>
          </p:sp>
        </mc:Choice>
        <mc:Fallback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84961" y="3737057"/>
                <a:ext cx="1078375" cy="91653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Straight Arrow Connector 21"/>
          <p:cNvCxnSpPr/>
          <p:nvPr/>
        </p:nvCxnSpPr>
        <p:spPr>
          <a:xfrm flipV="1">
            <a:off x="6239527" y="3681770"/>
            <a:ext cx="2529775" cy="22011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6245069" y="2963361"/>
            <a:ext cx="24223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P(</a:t>
            </a:r>
            <a:r>
              <a:rPr lang="en-GB" sz="4000" dirty="0">
                <a:solidFill>
                  <a:srgbClr val="0000FF"/>
                </a:solidFill>
              </a:rPr>
              <a:t>Blue</a:t>
            </a:r>
            <a:r>
              <a:rPr lang="en-GB" sz="4000" dirty="0"/>
              <a:t>)</a:t>
            </a:r>
          </a:p>
        </p:txBody>
      </p:sp>
      <p:pic>
        <p:nvPicPr>
          <p:cNvPr id="24" name="Picture 8" descr="Blue Candy Clip Art at Clker.com - vector clip art online, royalty ..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4940" y="3862324"/>
            <a:ext cx="658349" cy="708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/>
          <p:cNvSpPr txBox="1"/>
          <p:nvPr/>
        </p:nvSpPr>
        <p:spPr>
          <a:xfrm>
            <a:off x="5271413" y="2952324"/>
            <a:ext cx="7321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= 6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273886" y="4007912"/>
            <a:ext cx="8221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= </a:t>
            </a:r>
            <a:r>
              <a:rPr lang="en-GB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endParaRPr lang="en-GB" sz="3200" dirty="0"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/>
              <p:cNvSpPr txBox="1"/>
              <p:nvPr/>
            </p:nvSpPr>
            <p:spPr>
              <a:xfrm>
                <a:off x="8999664" y="2952324"/>
                <a:ext cx="2977591" cy="30393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4000" dirty="0"/>
                  <a:t>P (</a:t>
                </a:r>
                <a:r>
                  <a:rPr lang="en-GB" sz="4000" b="1" dirty="0">
                    <a:solidFill>
                      <a:srgbClr val="0000FF"/>
                    </a:solidFill>
                  </a:rPr>
                  <a:t>Blue Blue</a:t>
                </a:r>
                <a:r>
                  <a:rPr lang="en-GB" sz="4000" dirty="0"/>
                  <a:t>)</a:t>
                </a:r>
              </a:p>
              <a:p>
                <a:endParaRPr lang="en-GB" sz="1100" dirty="0"/>
              </a:p>
              <a:p>
                <a:r>
                  <a:rPr lang="en-GB" sz="4000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400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0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num>
                      <m:den>
                        <m:r>
                          <a:rPr lang="en-GB" sz="40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GB" sz="40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 + 6</m:t>
                        </m:r>
                      </m:den>
                    </m:f>
                  </m:oMath>
                </a14:m>
                <a:r>
                  <a:rPr lang="en-GB" sz="4000" dirty="0"/>
                  <a:t> x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400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0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num>
                      <m:den>
                        <m:r>
                          <a:rPr lang="en-GB" sz="40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GB" sz="40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 + 5</m:t>
                        </m:r>
                      </m:den>
                    </m:f>
                  </m:oMath>
                </a14:m>
                <a:r>
                  <a:rPr lang="en-GB" sz="4000" dirty="0"/>
                  <a:t> </a:t>
                </a:r>
              </a:p>
              <a:p>
                <a:endParaRPr lang="en-GB" dirty="0"/>
              </a:p>
              <a:p>
                <a:r>
                  <a:rPr lang="en-GB" sz="4000" b="1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GB" sz="4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4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𝒏</m:t>
                            </m:r>
                          </m:e>
                          <m:sup>
                            <m:r>
                              <a:rPr lang="en-GB" sz="4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GB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GB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𝒏</m:t>
                        </m:r>
                        <m:r>
                          <a:rPr lang="en-GB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+ </m:t>
                        </m:r>
                        <m:r>
                          <a:rPr lang="en-GB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  <m:r>
                          <a:rPr lang="en-GB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)(</m:t>
                        </m:r>
                        <m:r>
                          <a:rPr lang="en-GB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𝒏</m:t>
                        </m:r>
                        <m:r>
                          <a:rPr lang="en-GB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+ </m:t>
                        </m:r>
                        <m:r>
                          <a:rPr lang="en-GB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en-GB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endParaRPr lang="en-GB" sz="4000" b="1" dirty="0"/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9664" y="2952324"/>
                <a:ext cx="2977591" cy="3039358"/>
              </a:xfrm>
              <a:prstGeom prst="rect">
                <a:avLst/>
              </a:prstGeom>
              <a:blipFill>
                <a:blip r:embed="rId5"/>
                <a:stretch>
                  <a:fillRect l="-7157" t="-3607" r="-3272" b="-80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" name="Picture 4" descr="Sweets Transparent &amp; PNG Clipart Free Download - YWD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754" y="2878580"/>
            <a:ext cx="727363" cy="732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4" descr="Sweets Transparent &amp; PNG Clipart Free Download - YWD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5926" y="2961115"/>
            <a:ext cx="727363" cy="732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9841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/>
      <p:bldP spid="21" grpId="0"/>
      <p:bldP spid="23" grpId="0"/>
      <p:bldP spid="26" grpId="0"/>
      <p:bldP spid="2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</TotalTime>
  <Words>663</Words>
  <Application>Microsoft Office PowerPoint</Application>
  <PresentationFormat>Widescreen</PresentationFormat>
  <Paragraphs>122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Arial</vt:lpstr>
      <vt:lpstr>Calibri</vt:lpstr>
      <vt:lpstr>Calibri Light</vt:lpstr>
      <vt:lpstr>Cambria Math</vt:lpstr>
      <vt:lpstr>Euclid Fraktur</vt:lpstr>
      <vt:lpstr>Gill Sans MT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DCSCCM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15</cp:revision>
  <dcterms:created xsi:type="dcterms:W3CDTF">2020-05-26T08:27:53Z</dcterms:created>
  <dcterms:modified xsi:type="dcterms:W3CDTF">2024-03-15T04:15:58Z</dcterms:modified>
</cp:coreProperties>
</file>