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5" r:id="rId2"/>
    <p:sldId id="278" r:id="rId3"/>
    <p:sldId id="256" r:id="rId4"/>
    <p:sldId id="266" r:id="rId5"/>
    <p:sldId id="258" r:id="rId6"/>
    <p:sldId id="281" r:id="rId7"/>
    <p:sldId id="264" r:id="rId8"/>
    <p:sldId id="280" r:id="rId9"/>
    <p:sldId id="279" r:id="rId10"/>
    <p:sldId id="282" r:id="rId11"/>
    <p:sldId id="257" r:id="rId12"/>
    <p:sldId id="267" r:id="rId13"/>
    <p:sldId id="268" r:id="rId14"/>
    <p:sldId id="283" r:id="rId15"/>
    <p:sldId id="269" r:id="rId16"/>
    <p:sldId id="270" r:id="rId17"/>
    <p:sldId id="271" r:id="rId18"/>
    <p:sldId id="284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B05F59-D581-414D-BD9B-A6875DC13EA1}" v="37" dt="2023-09-26T05:22:11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6B05F59-D581-414D-BD9B-A6875DC13EA1}"/>
    <pc:docChg chg="undo custSel addSld delSld modSld">
      <pc:chgData name="Stewart Gale" userId="3647ddd2-6040-41ae-a96d-232c23482af8" providerId="ADAL" clId="{66B05F59-D581-414D-BD9B-A6875DC13EA1}" dt="2023-09-26T05:22:49.267" v="171" actId="47"/>
      <pc:docMkLst>
        <pc:docMk/>
      </pc:docMkLst>
      <pc:sldChg chg="addSp delSp modSp mod modAnim">
        <pc:chgData name="Stewart Gale" userId="3647ddd2-6040-41ae-a96d-232c23482af8" providerId="ADAL" clId="{66B05F59-D581-414D-BD9B-A6875DC13EA1}" dt="2021-11-12T13:38:27.796" v="40" actId="1076"/>
        <pc:sldMkLst>
          <pc:docMk/>
          <pc:sldMk cId="614268584" sldId="264"/>
        </pc:sldMkLst>
        <pc:spChg chg="mod">
          <ac:chgData name="Stewart Gale" userId="3647ddd2-6040-41ae-a96d-232c23482af8" providerId="ADAL" clId="{66B05F59-D581-414D-BD9B-A6875DC13EA1}" dt="2021-11-12T13:38:00.452" v="32" actId="1076"/>
          <ac:spMkLst>
            <pc:docMk/>
            <pc:sldMk cId="614268584" sldId="264"/>
            <ac:spMk id="4" creationId="{00000000-0000-0000-0000-000000000000}"/>
          </ac:spMkLst>
        </pc:spChg>
        <pc:spChg chg="add mod">
          <ac:chgData name="Stewart Gale" userId="3647ddd2-6040-41ae-a96d-232c23482af8" providerId="ADAL" clId="{66B05F59-D581-414D-BD9B-A6875DC13EA1}" dt="2021-11-12T13:38:24.346" v="39" actId="14100"/>
          <ac:spMkLst>
            <pc:docMk/>
            <pc:sldMk cId="614268584" sldId="264"/>
            <ac:spMk id="6" creationId="{1C2D3E7A-F583-47F6-A88B-ED37A351A0E0}"/>
          </ac:spMkLst>
        </pc:spChg>
        <pc:spChg chg="add mod">
          <ac:chgData name="Stewart Gale" userId="3647ddd2-6040-41ae-a96d-232c23482af8" providerId="ADAL" clId="{66B05F59-D581-414D-BD9B-A6875DC13EA1}" dt="2021-11-12T13:38:27.796" v="40" actId="1076"/>
          <ac:spMkLst>
            <pc:docMk/>
            <pc:sldMk cId="614268584" sldId="264"/>
            <ac:spMk id="7" creationId="{1843056A-DDB9-4C13-9985-C7CABA5F769E}"/>
          </ac:spMkLst>
        </pc:spChg>
        <pc:graphicFrameChg chg="del mod">
          <ac:chgData name="Stewart Gale" userId="3647ddd2-6040-41ae-a96d-232c23482af8" providerId="ADAL" clId="{66B05F59-D581-414D-BD9B-A6875DC13EA1}" dt="2021-11-12T13:37:27.644" v="14" actId="478"/>
          <ac:graphicFrameMkLst>
            <pc:docMk/>
            <pc:sldMk cId="614268584" sldId="264"/>
            <ac:graphicFrameMk id="102420" creationId="{00000000-0000-0000-0000-000000000000}"/>
          </ac:graphicFrameMkLst>
        </pc:graphicFrameChg>
        <pc:picChg chg="add mod">
          <ac:chgData name="Stewart Gale" userId="3647ddd2-6040-41ae-a96d-232c23482af8" providerId="ADAL" clId="{66B05F59-D581-414D-BD9B-A6875DC13EA1}" dt="2021-11-12T13:38:16.836" v="36" actId="1076"/>
          <ac:picMkLst>
            <pc:docMk/>
            <pc:sldMk cId="614268584" sldId="264"/>
            <ac:picMk id="5" creationId="{C09430AE-F508-4560-8847-D2F131EF6B6C}"/>
          </ac:picMkLst>
        </pc:picChg>
      </pc:sldChg>
      <pc:sldChg chg="delSp modSp mod">
        <pc:chgData name="Stewart Gale" userId="3647ddd2-6040-41ae-a96d-232c23482af8" providerId="ADAL" clId="{66B05F59-D581-414D-BD9B-A6875DC13EA1}" dt="2021-11-12T13:36:57.987" v="10" actId="1076"/>
        <pc:sldMkLst>
          <pc:docMk/>
          <pc:sldMk cId="654887391" sldId="265"/>
        </pc:sldMkLst>
        <pc:spChg chg="del">
          <ac:chgData name="Stewart Gale" userId="3647ddd2-6040-41ae-a96d-232c23482af8" providerId="ADAL" clId="{66B05F59-D581-414D-BD9B-A6875DC13EA1}" dt="2021-11-12T13:36:42.045" v="1" actId="478"/>
          <ac:spMkLst>
            <pc:docMk/>
            <pc:sldMk cId="654887391" sldId="265"/>
            <ac:spMk id="6" creationId="{00000000-0000-0000-0000-000000000000}"/>
          </ac:spMkLst>
        </pc:spChg>
        <pc:spChg chg="mod">
          <ac:chgData name="Stewart Gale" userId="3647ddd2-6040-41ae-a96d-232c23482af8" providerId="ADAL" clId="{66B05F59-D581-414D-BD9B-A6875DC13EA1}" dt="2021-11-12T13:36:57.987" v="10" actId="1076"/>
          <ac:spMkLst>
            <pc:docMk/>
            <pc:sldMk cId="654887391" sldId="265"/>
            <ac:spMk id="7" creationId="{00000000-0000-0000-0000-000000000000}"/>
          </ac:spMkLst>
        </pc:spChg>
        <pc:picChg chg="del">
          <ac:chgData name="Stewart Gale" userId="3647ddd2-6040-41ae-a96d-232c23482af8" providerId="ADAL" clId="{66B05F59-D581-414D-BD9B-A6875DC13EA1}" dt="2021-11-12T13:36:42.045" v="1" actId="478"/>
          <ac:picMkLst>
            <pc:docMk/>
            <pc:sldMk cId="654887391" sldId="265"/>
            <ac:picMk id="10" creationId="{00000000-0000-0000-0000-000000000000}"/>
          </ac:picMkLst>
        </pc:picChg>
      </pc:sldChg>
      <pc:sldChg chg="modSp">
        <pc:chgData name="Stewart Gale" userId="3647ddd2-6040-41ae-a96d-232c23482af8" providerId="ADAL" clId="{66B05F59-D581-414D-BD9B-A6875DC13EA1}" dt="2021-11-17T04:06:24.540" v="87" actId="20577"/>
        <pc:sldMkLst>
          <pc:docMk/>
          <pc:sldMk cId="586711730" sldId="275"/>
        </pc:sldMkLst>
        <pc:spChg chg="mod">
          <ac:chgData name="Stewart Gale" userId="3647ddd2-6040-41ae-a96d-232c23482af8" providerId="ADAL" clId="{66B05F59-D581-414D-BD9B-A6875DC13EA1}" dt="2021-11-17T04:06:24.540" v="87" actId="20577"/>
          <ac:spMkLst>
            <pc:docMk/>
            <pc:sldMk cId="586711730" sldId="275"/>
            <ac:spMk id="16" creationId="{00000000-0000-0000-0000-000000000000}"/>
          </ac:spMkLst>
        </pc:spChg>
      </pc:sldChg>
      <pc:sldChg chg="del">
        <pc:chgData name="Stewart Gale" userId="3647ddd2-6040-41ae-a96d-232c23482af8" providerId="ADAL" clId="{66B05F59-D581-414D-BD9B-A6875DC13EA1}" dt="2023-09-26T05:22:49.267" v="171" actId="47"/>
        <pc:sldMkLst>
          <pc:docMk/>
          <pc:sldMk cId="3712736136" sldId="277"/>
        </pc:sldMkLst>
      </pc:sldChg>
      <pc:sldChg chg="delSp modSp add mod">
        <pc:chgData name="Stewart Gale" userId="3647ddd2-6040-41ae-a96d-232c23482af8" providerId="ADAL" clId="{66B05F59-D581-414D-BD9B-A6875DC13EA1}" dt="2021-11-12T13:37:11.654" v="13" actId="1076"/>
        <pc:sldMkLst>
          <pc:docMk/>
          <pc:sldMk cId="2675253255" sldId="278"/>
        </pc:sldMkLst>
        <pc:spChg chg="mod">
          <ac:chgData name="Stewart Gale" userId="3647ddd2-6040-41ae-a96d-232c23482af8" providerId="ADAL" clId="{66B05F59-D581-414D-BD9B-A6875DC13EA1}" dt="2021-11-12T13:37:06.276" v="12" actId="1076"/>
          <ac:spMkLst>
            <pc:docMk/>
            <pc:sldMk cId="2675253255" sldId="278"/>
            <ac:spMk id="6" creationId="{00000000-0000-0000-0000-000000000000}"/>
          </ac:spMkLst>
        </pc:spChg>
        <pc:spChg chg="del">
          <ac:chgData name="Stewart Gale" userId="3647ddd2-6040-41ae-a96d-232c23482af8" providerId="ADAL" clId="{66B05F59-D581-414D-BD9B-A6875DC13EA1}" dt="2021-11-12T13:37:01.394" v="11" actId="478"/>
          <ac:spMkLst>
            <pc:docMk/>
            <pc:sldMk cId="2675253255" sldId="278"/>
            <ac:spMk id="7" creationId="{00000000-0000-0000-0000-000000000000}"/>
          </ac:spMkLst>
        </pc:spChg>
        <pc:picChg chg="mod">
          <ac:chgData name="Stewart Gale" userId="3647ddd2-6040-41ae-a96d-232c23482af8" providerId="ADAL" clId="{66B05F59-D581-414D-BD9B-A6875DC13EA1}" dt="2021-11-12T13:37:11.654" v="13" actId="1076"/>
          <ac:picMkLst>
            <pc:docMk/>
            <pc:sldMk cId="2675253255" sldId="278"/>
            <ac:picMk id="10" creationId="{00000000-0000-0000-0000-000000000000}"/>
          </ac:picMkLst>
        </pc:picChg>
      </pc:sldChg>
      <pc:sldChg chg="addSp delSp modSp add mod delAnim modAnim">
        <pc:chgData name="Stewart Gale" userId="3647ddd2-6040-41ae-a96d-232c23482af8" providerId="ADAL" clId="{66B05F59-D581-414D-BD9B-A6875DC13EA1}" dt="2023-09-26T05:22:21.414" v="168" actId="1076"/>
        <pc:sldMkLst>
          <pc:docMk/>
          <pc:sldMk cId="890484441" sldId="279"/>
        </pc:sldMkLst>
        <pc:spChg chg="del">
          <ac:chgData name="Stewart Gale" userId="3647ddd2-6040-41ae-a96d-232c23482af8" providerId="ADAL" clId="{66B05F59-D581-414D-BD9B-A6875DC13EA1}" dt="2021-11-12T13:38:44.694" v="42" actId="478"/>
          <ac:spMkLst>
            <pc:docMk/>
            <pc:sldMk cId="890484441" sldId="279"/>
            <ac:spMk id="6" creationId="{1C2D3E7A-F583-47F6-A88B-ED37A351A0E0}"/>
          </ac:spMkLst>
        </pc:spChg>
        <pc:spChg chg="del">
          <ac:chgData name="Stewart Gale" userId="3647ddd2-6040-41ae-a96d-232c23482af8" providerId="ADAL" clId="{66B05F59-D581-414D-BD9B-A6875DC13EA1}" dt="2021-11-12T13:38:44.694" v="42" actId="478"/>
          <ac:spMkLst>
            <pc:docMk/>
            <pc:sldMk cId="890484441" sldId="279"/>
            <ac:spMk id="7" creationId="{1843056A-DDB9-4C13-9985-C7CABA5F769E}"/>
          </ac:spMkLst>
        </pc:spChg>
        <pc:spChg chg="add mod">
          <ac:chgData name="Stewart Gale" userId="3647ddd2-6040-41ae-a96d-232c23482af8" providerId="ADAL" clId="{66B05F59-D581-414D-BD9B-A6875DC13EA1}" dt="2023-09-26T05:22:21.414" v="168" actId="1076"/>
          <ac:spMkLst>
            <pc:docMk/>
            <pc:sldMk cId="890484441" sldId="279"/>
            <ac:spMk id="9" creationId="{C61D5A14-D632-4587-8E3A-A64D69AD46DF}"/>
          </ac:spMkLst>
        </pc:spChg>
        <pc:spChg chg="add mod">
          <ac:chgData name="Stewart Gale" userId="3647ddd2-6040-41ae-a96d-232c23482af8" providerId="ADAL" clId="{66B05F59-D581-414D-BD9B-A6875DC13EA1}" dt="2023-09-26T05:22:11.430" v="166" actId="207"/>
          <ac:spMkLst>
            <pc:docMk/>
            <pc:sldMk cId="890484441" sldId="279"/>
            <ac:spMk id="10" creationId="{771F23C0-CCC6-4FF8-9E93-B65285837361}"/>
          </ac:spMkLst>
        </pc:spChg>
        <pc:picChg chg="del">
          <ac:chgData name="Stewart Gale" userId="3647ddd2-6040-41ae-a96d-232c23482af8" providerId="ADAL" clId="{66B05F59-D581-414D-BD9B-A6875DC13EA1}" dt="2021-11-12T13:38:44.694" v="42" actId="478"/>
          <ac:picMkLst>
            <pc:docMk/>
            <pc:sldMk cId="890484441" sldId="279"/>
            <ac:picMk id="5" creationId="{C09430AE-F508-4560-8847-D2F131EF6B6C}"/>
          </ac:picMkLst>
        </pc:picChg>
        <pc:picChg chg="add mod">
          <ac:chgData name="Stewart Gale" userId="3647ddd2-6040-41ae-a96d-232c23482af8" providerId="ADAL" clId="{66B05F59-D581-414D-BD9B-A6875DC13EA1}" dt="2023-09-26T05:20:58.572" v="137" actId="1076"/>
          <ac:picMkLst>
            <pc:docMk/>
            <pc:sldMk cId="890484441" sldId="279"/>
            <ac:picMk id="8" creationId="{4DAFE541-6AA1-45A9-BCB3-4FF4463B45B4}"/>
          </ac:picMkLst>
        </pc:picChg>
      </pc:sldChg>
      <pc:sldChg chg="add del">
        <pc:chgData name="Stewart Gale" userId="3647ddd2-6040-41ae-a96d-232c23482af8" providerId="ADAL" clId="{66B05F59-D581-414D-BD9B-A6875DC13EA1}" dt="2021-11-12T13:40:14.898" v="63" actId="47"/>
        <pc:sldMkLst>
          <pc:docMk/>
          <pc:sldMk cId="1051988054" sldId="280"/>
        </pc:sldMkLst>
      </pc:sldChg>
      <pc:sldChg chg="addSp modSp add mod addAnim delAnim modAnim">
        <pc:chgData name="Stewart Gale" userId="3647ddd2-6040-41ae-a96d-232c23482af8" providerId="ADAL" clId="{66B05F59-D581-414D-BD9B-A6875DC13EA1}" dt="2023-09-26T05:22:31.334" v="170" actId="1076"/>
        <pc:sldMkLst>
          <pc:docMk/>
          <pc:sldMk cId="4129786691" sldId="280"/>
        </pc:sldMkLst>
        <pc:spChg chg="mod">
          <ac:chgData name="Stewart Gale" userId="3647ddd2-6040-41ae-a96d-232c23482af8" providerId="ADAL" clId="{66B05F59-D581-414D-BD9B-A6875DC13EA1}" dt="2023-09-26T05:22:31.334" v="170" actId="1076"/>
          <ac:spMkLst>
            <pc:docMk/>
            <pc:sldMk cId="4129786691" sldId="280"/>
            <ac:spMk id="6" creationId="{1C2D3E7A-F583-47F6-A88B-ED37A351A0E0}"/>
          </ac:spMkLst>
        </pc:spChg>
        <pc:spChg chg="mod">
          <ac:chgData name="Stewart Gale" userId="3647ddd2-6040-41ae-a96d-232c23482af8" providerId="ADAL" clId="{66B05F59-D581-414D-BD9B-A6875DC13EA1}" dt="2023-09-26T05:22:31.334" v="170" actId="1076"/>
          <ac:spMkLst>
            <pc:docMk/>
            <pc:sldMk cId="4129786691" sldId="280"/>
            <ac:spMk id="7" creationId="{1843056A-DDB9-4C13-9985-C7CABA5F769E}"/>
          </ac:spMkLst>
        </pc:spChg>
        <pc:spChg chg="add mod">
          <ac:chgData name="Stewart Gale" userId="3647ddd2-6040-41ae-a96d-232c23482af8" providerId="ADAL" clId="{66B05F59-D581-414D-BD9B-A6875DC13EA1}" dt="2023-09-26T05:22:31.334" v="170" actId="1076"/>
          <ac:spMkLst>
            <pc:docMk/>
            <pc:sldMk cId="4129786691" sldId="280"/>
            <ac:spMk id="8" creationId="{AB465A05-E081-F979-A360-EB36DC283856}"/>
          </ac:spMkLst>
        </pc:spChg>
        <pc:picChg chg="add mod modCrop">
          <ac:chgData name="Stewart Gale" userId="3647ddd2-6040-41ae-a96d-232c23482af8" providerId="ADAL" clId="{66B05F59-D581-414D-BD9B-A6875DC13EA1}" dt="2023-09-26T05:22:31.334" v="170" actId="1076"/>
          <ac:picMkLst>
            <pc:docMk/>
            <pc:sldMk cId="4129786691" sldId="280"/>
            <ac:picMk id="2" creationId="{4257375A-07F0-41D5-BCBA-11AE81274E68}"/>
          </ac:picMkLst>
        </pc:picChg>
        <pc:picChg chg="mod modCrop">
          <ac:chgData name="Stewart Gale" userId="3647ddd2-6040-41ae-a96d-232c23482af8" providerId="ADAL" clId="{66B05F59-D581-414D-BD9B-A6875DC13EA1}" dt="2023-09-26T05:22:31.334" v="170" actId="1076"/>
          <ac:picMkLst>
            <pc:docMk/>
            <pc:sldMk cId="4129786691" sldId="280"/>
            <ac:picMk id="5" creationId="{C09430AE-F508-4560-8847-D2F131EF6B6C}"/>
          </ac:picMkLst>
        </pc:picChg>
      </pc:sldChg>
      <pc:sldChg chg="addSp modSp add del mod modAnim">
        <pc:chgData name="Stewart Gale" userId="3647ddd2-6040-41ae-a96d-232c23482af8" providerId="ADAL" clId="{66B05F59-D581-414D-BD9B-A6875DC13EA1}" dt="2021-11-12T13:40:12.792" v="62" actId="47"/>
        <pc:sldMkLst>
          <pc:docMk/>
          <pc:sldMk cId="988237147" sldId="281"/>
        </pc:sldMkLst>
        <pc:spChg chg="add mod">
          <ac:chgData name="Stewart Gale" userId="3647ddd2-6040-41ae-a96d-232c23482af8" providerId="ADAL" clId="{66B05F59-D581-414D-BD9B-A6875DC13EA1}" dt="2021-11-12T13:40:00.616" v="61" actId="1076"/>
          <ac:spMkLst>
            <pc:docMk/>
            <pc:sldMk cId="988237147" sldId="281"/>
            <ac:spMk id="5" creationId="{3B472C2D-71E7-4E3A-9292-0A971CF3C2DF}"/>
          </ac:spMkLst>
        </pc:spChg>
        <pc:spChg chg="add mod">
          <ac:chgData name="Stewart Gale" userId="3647ddd2-6040-41ae-a96d-232c23482af8" providerId="ADAL" clId="{66B05F59-D581-414D-BD9B-A6875DC13EA1}" dt="2021-11-12T13:40:00.616" v="61" actId="1076"/>
          <ac:spMkLst>
            <pc:docMk/>
            <pc:sldMk cId="988237147" sldId="281"/>
            <ac:spMk id="6" creationId="{3AAD04D4-B179-48FD-99E3-BC045DDEAED1}"/>
          </ac:spMkLst>
        </pc:spChg>
        <pc:spChg chg="add mod">
          <ac:chgData name="Stewart Gale" userId="3647ddd2-6040-41ae-a96d-232c23482af8" providerId="ADAL" clId="{66B05F59-D581-414D-BD9B-A6875DC13EA1}" dt="2021-11-12T13:40:00.616" v="61" actId="1076"/>
          <ac:spMkLst>
            <pc:docMk/>
            <pc:sldMk cId="988237147" sldId="281"/>
            <ac:spMk id="7" creationId="{9C0FB16E-F70E-42B0-BA09-F01DCA5B0841}"/>
          </ac:spMkLst>
        </pc:spChg>
        <pc:spChg chg="add mod">
          <ac:chgData name="Stewart Gale" userId="3647ddd2-6040-41ae-a96d-232c23482af8" providerId="ADAL" clId="{66B05F59-D581-414D-BD9B-A6875DC13EA1}" dt="2021-11-12T13:40:00.616" v="61" actId="1076"/>
          <ac:spMkLst>
            <pc:docMk/>
            <pc:sldMk cId="988237147" sldId="281"/>
            <ac:spMk id="8" creationId="{2318F796-F09C-4269-A072-0A1605C600C8}"/>
          </ac:spMkLst>
        </pc:spChg>
        <pc:picChg chg="add mod">
          <ac:chgData name="Stewart Gale" userId="3647ddd2-6040-41ae-a96d-232c23482af8" providerId="ADAL" clId="{66B05F59-D581-414D-BD9B-A6875DC13EA1}" dt="2021-11-12T13:40:00.616" v="61" actId="1076"/>
          <ac:picMkLst>
            <pc:docMk/>
            <pc:sldMk cId="988237147" sldId="281"/>
            <ac:picMk id="3" creationId="{F59DE741-0800-4E3F-8278-4C00BA048165}"/>
          </ac:picMkLst>
        </pc:picChg>
      </pc:sldChg>
      <pc:sldChg chg="addSp delSp modSp new mod">
        <pc:chgData name="Stewart Gale" userId="3647ddd2-6040-41ae-a96d-232c23482af8" providerId="ADAL" clId="{66B05F59-D581-414D-BD9B-A6875DC13EA1}" dt="2023-09-26T05:20:18.537" v="129" actId="1076"/>
        <pc:sldMkLst>
          <pc:docMk/>
          <pc:sldMk cId="1629151121" sldId="281"/>
        </pc:sldMkLst>
        <pc:spChg chg="del">
          <ac:chgData name="Stewart Gale" userId="3647ddd2-6040-41ae-a96d-232c23482af8" providerId="ADAL" clId="{66B05F59-D581-414D-BD9B-A6875DC13EA1}" dt="2023-09-26T05:19:35.393" v="89" actId="478"/>
          <ac:spMkLst>
            <pc:docMk/>
            <pc:sldMk cId="1629151121" sldId="281"/>
            <ac:spMk id="2" creationId="{DAE0EA6C-8F06-2933-109D-8AEAF1B70654}"/>
          </ac:spMkLst>
        </pc:spChg>
        <pc:spChg chg="del">
          <ac:chgData name="Stewart Gale" userId="3647ddd2-6040-41ae-a96d-232c23482af8" providerId="ADAL" clId="{66B05F59-D581-414D-BD9B-A6875DC13EA1}" dt="2023-09-26T05:19:35.393" v="89" actId="478"/>
          <ac:spMkLst>
            <pc:docMk/>
            <pc:sldMk cId="1629151121" sldId="281"/>
            <ac:spMk id="3" creationId="{95374E5A-8F73-65FF-6CF4-4D299702EC24}"/>
          </ac:spMkLst>
        </pc:spChg>
        <pc:spChg chg="add mod">
          <ac:chgData name="Stewart Gale" userId="3647ddd2-6040-41ae-a96d-232c23482af8" providerId="ADAL" clId="{66B05F59-D581-414D-BD9B-A6875DC13EA1}" dt="2023-09-26T05:20:18.537" v="129" actId="1076"/>
          <ac:spMkLst>
            <pc:docMk/>
            <pc:sldMk cId="1629151121" sldId="281"/>
            <ac:spMk id="4" creationId="{E68428A7-CA0E-F20A-A7F9-2F49FEFD3D52}"/>
          </ac:spMkLst>
        </pc:spChg>
      </pc:sldChg>
      <pc:sldChg chg="modSp add mod">
        <pc:chgData name="Stewart Gale" userId="3647ddd2-6040-41ae-a96d-232c23482af8" providerId="ADAL" clId="{66B05F59-D581-414D-BD9B-A6875DC13EA1}" dt="2023-09-26T05:20:29.995" v="131" actId="20577"/>
        <pc:sldMkLst>
          <pc:docMk/>
          <pc:sldMk cId="2297333591" sldId="282"/>
        </pc:sldMkLst>
        <pc:spChg chg="mod">
          <ac:chgData name="Stewart Gale" userId="3647ddd2-6040-41ae-a96d-232c23482af8" providerId="ADAL" clId="{66B05F59-D581-414D-BD9B-A6875DC13EA1}" dt="2023-09-26T05:20:29.995" v="131" actId="20577"/>
          <ac:spMkLst>
            <pc:docMk/>
            <pc:sldMk cId="2297333591" sldId="282"/>
            <ac:spMk id="4" creationId="{E68428A7-CA0E-F20A-A7F9-2F49FEFD3D52}"/>
          </ac:spMkLst>
        </pc:spChg>
      </pc:sldChg>
      <pc:sldChg chg="modSp add mod">
        <pc:chgData name="Stewart Gale" userId="3647ddd2-6040-41ae-a96d-232c23482af8" providerId="ADAL" clId="{66B05F59-D581-414D-BD9B-A6875DC13EA1}" dt="2023-09-26T05:20:37.792" v="133" actId="20577"/>
        <pc:sldMkLst>
          <pc:docMk/>
          <pc:sldMk cId="1574948887" sldId="283"/>
        </pc:sldMkLst>
        <pc:spChg chg="mod">
          <ac:chgData name="Stewart Gale" userId="3647ddd2-6040-41ae-a96d-232c23482af8" providerId="ADAL" clId="{66B05F59-D581-414D-BD9B-A6875DC13EA1}" dt="2023-09-26T05:20:37.792" v="133" actId="20577"/>
          <ac:spMkLst>
            <pc:docMk/>
            <pc:sldMk cId="1574948887" sldId="283"/>
            <ac:spMk id="4" creationId="{E68428A7-CA0E-F20A-A7F9-2F49FEFD3D52}"/>
          </ac:spMkLst>
        </pc:spChg>
      </pc:sldChg>
      <pc:sldChg chg="modSp add mod">
        <pc:chgData name="Stewart Gale" userId="3647ddd2-6040-41ae-a96d-232c23482af8" providerId="ADAL" clId="{66B05F59-D581-414D-BD9B-A6875DC13EA1}" dt="2023-09-26T05:20:44.686" v="135" actId="20577"/>
        <pc:sldMkLst>
          <pc:docMk/>
          <pc:sldMk cId="1590178085" sldId="284"/>
        </pc:sldMkLst>
        <pc:spChg chg="mod">
          <ac:chgData name="Stewart Gale" userId="3647ddd2-6040-41ae-a96d-232c23482af8" providerId="ADAL" clId="{66B05F59-D581-414D-BD9B-A6875DC13EA1}" dt="2023-09-26T05:20:44.686" v="135" actId="20577"/>
          <ac:spMkLst>
            <pc:docMk/>
            <pc:sldMk cId="1590178085" sldId="284"/>
            <ac:spMk id="4" creationId="{E68428A7-CA0E-F20A-A7F9-2F49FEFD3D52}"/>
          </ac:spMkLst>
        </pc:spChg>
      </pc:sldChg>
    </pc:docChg>
  </pc:docChgLst>
  <pc:docChgLst>
    <pc:chgData name="Stewart Gale" userId="3647ddd2-6040-41ae-a96d-232c23482af8" providerId="ADAL" clId="{F2C7A0B8-CDC7-4410-B703-37E950AB821C}"/>
    <pc:docChg chg="modSld">
      <pc:chgData name="Stewart Gale" userId="3647ddd2-6040-41ae-a96d-232c23482af8" providerId="ADAL" clId="{F2C7A0B8-CDC7-4410-B703-37E950AB821C}" dt="2021-03-10T04:51:26.423" v="1" actId="20577"/>
      <pc:docMkLst>
        <pc:docMk/>
      </pc:docMkLst>
      <pc:sldChg chg="modSp">
        <pc:chgData name="Stewart Gale" userId="3647ddd2-6040-41ae-a96d-232c23482af8" providerId="ADAL" clId="{F2C7A0B8-CDC7-4410-B703-37E950AB821C}" dt="2021-03-10T04:51:26.423" v="1" actId="20577"/>
        <pc:sldMkLst>
          <pc:docMk/>
          <pc:sldMk cId="1366815618" sldId="276"/>
        </pc:sldMkLst>
        <pc:spChg chg="mod">
          <ac:chgData name="Stewart Gale" userId="3647ddd2-6040-41ae-a96d-232c23482af8" providerId="ADAL" clId="{F2C7A0B8-CDC7-4410-B703-37E950AB821C}" dt="2021-03-10T04:51:26.423" v="1" actId="20577"/>
          <ac:spMkLst>
            <pc:docMk/>
            <pc:sldMk cId="1366815618" sldId="276"/>
            <ac:spMk id="2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739F7-9BD1-4789-B85C-B6E253389EBD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96F93-9791-4529-AD20-9C4CB16242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399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DC64DA-4BEE-4723-B243-05A7A49676F5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/>
              <a:t>Use this activity to practice labelling the sides of a right-angled triangle with respect to angle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Ask volunteers to come to the board to complete the activity.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545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DC64DA-4BEE-4723-B243-05A7A49676F5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/>
              <a:t>Use this activity to practice labelling the sides of a right-angled triangle with respect to angle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Ask volunteers to come to the board to complete the activity.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7991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DC64DA-4BEE-4723-B243-05A7A49676F5}" type="slidenum">
              <a:rPr lang="en-GB" altLang="en-US"/>
              <a:pPr/>
              <a:t>9</a:t>
            </a:fld>
            <a:endParaRPr lang="en-GB" alt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/>
              <a:t>Use this activity to practice labelling the sides of a right-angled triangle with respect to angle </a:t>
            </a:r>
            <a:r>
              <a:rPr lang="en-GB" altLang="en-US" i="1">
                <a:cs typeface="Times New Roman" panose="02020603050405020304" pitchFamily="18" charset="0"/>
              </a:rPr>
              <a:t>θ</a:t>
            </a:r>
            <a:r>
              <a:rPr lang="en-GB" altLang="en-US">
                <a:cs typeface="Times New Roman" panose="02020603050405020304" pitchFamily="18" charset="0"/>
              </a:rPr>
              <a:t>.</a:t>
            </a:r>
          </a:p>
          <a:p>
            <a:r>
              <a:rPr lang="en-GB" altLang="en-US">
                <a:cs typeface="Times New Roman" panose="02020603050405020304" pitchFamily="18" charset="0"/>
              </a:rPr>
              <a:t>Ask volunteers to come to the board to complete the activity.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0547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208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65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0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30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639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75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27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66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59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28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13990-A0F6-429D-B33D-38ABEBDD00BF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12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60068" y="1622538"/>
            <a:ext cx="10471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rigonometry</a:t>
            </a:r>
          </a:p>
          <a:p>
            <a:pPr algn="ctr"/>
            <a:r>
              <a:rPr lang="en-GB" sz="9600" b="1" dirty="0">
                <a:solidFill>
                  <a:srgbClr val="000000"/>
                </a:solidFill>
                <a:latin typeface="Arial" panose="020B0604020202020204" pitchFamily="34" charset="0"/>
              </a:rPr>
              <a:t>(Missing Sides)</a:t>
            </a:r>
            <a:r>
              <a:rPr lang="en-GB" sz="96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654887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8428A7-CA0E-F20A-A7F9-2F49FEFD3D52}"/>
              </a:ext>
            </a:extLst>
          </p:cNvPr>
          <p:cNvSpPr txBox="1"/>
          <p:nvPr/>
        </p:nvSpPr>
        <p:spPr>
          <a:xfrm>
            <a:off x="2073728" y="1676399"/>
            <a:ext cx="7946571" cy="31547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chemeClr val="bg1"/>
                </a:solidFill>
              </a:rPr>
              <a:t>STEP 2</a:t>
            </a:r>
          </a:p>
        </p:txBody>
      </p:sp>
    </p:spTree>
    <p:extLst>
      <p:ext uri="{BB962C8B-B14F-4D97-AF65-F5344CB8AC3E}">
        <p14:creationId xmlns:p14="http://schemas.microsoft.com/office/powerpoint/2010/main" val="2297333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65" y="1460600"/>
            <a:ext cx="4693541" cy="506035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1878934" y="1932549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939425" y="3698389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965720" y="5464229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768" y="1775292"/>
            <a:ext cx="4635459" cy="41648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81930" y="4985968"/>
            <a:ext cx="4605618" cy="1447159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2185148" y="69655"/>
            <a:ext cx="77656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2: </a:t>
            </a:r>
            <a:r>
              <a:rPr lang="en-GB" sz="6600" dirty="0"/>
              <a:t>Choose a rule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58502" y="2502610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677898" y="55557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</p:spTree>
    <p:extLst>
      <p:ext uri="{BB962C8B-B14F-4D97-AF65-F5344CB8AC3E}">
        <p14:creationId xmlns:p14="http://schemas.microsoft.com/office/powerpoint/2010/main" val="263723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/>
          <p:cNvSpPr txBox="1"/>
          <p:nvPr/>
        </p:nvSpPr>
        <p:spPr>
          <a:xfrm>
            <a:off x="2185148" y="69655"/>
            <a:ext cx="77656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2: </a:t>
            </a:r>
            <a:r>
              <a:rPr lang="en-GB" sz="6600" dirty="0"/>
              <a:t>Choose a rule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93150" y="1393691"/>
            <a:ext cx="4908403" cy="5252128"/>
            <a:chOff x="772337" y="1166685"/>
            <a:chExt cx="4693541" cy="506035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2337" y="1166685"/>
              <a:ext cx="4693541" cy="5060355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1786406" y="1638634"/>
              <a:ext cx="30909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sz="3200" dirty="0">
                  <a:solidFill>
                    <a:srgbClr val="002060"/>
                  </a:solidFill>
                </a:rPr>
                <a:t>ϴ</a:t>
              </a:r>
              <a:endParaRPr lang="en-GB" sz="3200" dirty="0">
                <a:solidFill>
                  <a:srgbClr val="002060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846897" y="3404474"/>
              <a:ext cx="30909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sz="3200" dirty="0">
                  <a:solidFill>
                    <a:srgbClr val="002060"/>
                  </a:solidFill>
                </a:rPr>
                <a:t>ϴ</a:t>
              </a:r>
              <a:endParaRPr lang="en-GB" sz="3200" dirty="0">
                <a:solidFill>
                  <a:srgbClr val="00206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73192" y="5170314"/>
              <a:ext cx="309095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l-GR" sz="3200" dirty="0">
                  <a:solidFill>
                    <a:srgbClr val="002060"/>
                  </a:solidFill>
                </a:rPr>
                <a:t>ϴ</a:t>
              </a:r>
              <a:endParaRPr lang="en-GB" sz="32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767" y="2288370"/>
            <a:ext cx="4469973" cy="315059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331386" y="3014239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314360" y="26220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3150" y="1393691"/>
            <a:ext cx="4834444" cy="1519517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74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619" y="1402009"/>
            <a:ext cx="4693541" cy="5060355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2095688" y="1873958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182473" y="3639798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182474" y="5405638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2060"/>
                </a:solidFill>
              </a:rPr>
              <a:t>ϴ</a:t>
            </a:r>
            <a:endParaRPr lang="en-GB" sz="32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440" y="1709600"/>
            <a:ext cx="3386818" cy="41612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85148" y="69655"/>
            <a:ext cx="77656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2: </a:t>
            </a:r>
            <a:r>
              <a:rPr lang="en-GB" sz="6600" dirty="0"/>
              <a:t>Choose a rule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08529" y="5483912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314360" y="2061419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16837" y="3165217"/>
            <a:ext cx="4582885" cy="1480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23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8428A7-CA0E-F20A-A7F9-2F49FEFD3D52}"/>
              </a:ext>
            </a:extLst>
          </p:cNvPr>
          <p:cNvSpPr txBox="1"/>
          <p:nvPr/>
        </p:nvSpPr>
        <p:spPr>
          <a:xfrm>
            <a:off x="2073728" y="1676399"/>
            <a:ext cx="7946571" cy="31547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chemeClr val="bg1"/>
                </a:solidFill>
              </a:rPr>
              <a:t>STEP 3</a:t>
            </a:r>
          </a:p>
        </p:txBody>
      </p:sp>
    </p:spTree>
    <p:extLst>
      <p:ext uri="{BB962C8B-B14F-4D97-AF65-F5344CB8AC3E}">
        <p14:creationId xmlns:p14="http://schemas.microsoft.com/office/powerpoint/2010/main" val="1574948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56" y="222282"/>
            <a:ext cx="11598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3: </a:t>
            </a:r>
            <a:r>
              <a:rPr lang="en-GB" sz="6600" dirty="0"/>
              <a:t>Substitute in you values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4549283" y="2173946"/>
            <a:ext cx="3217674" cy="2506911"/>
            <a:chOff x="4549283" y="2173946"/>
            <a:chExt cx="2494585" cy="1763247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/>
            <a:srcRect t="65556"/>
            <a:stretch/>
          </p:blipFill>
          <p:spPr>
            <a:xfrm>
              <a:off x="4549283" y="2173946"/>
              <a:ext cx="2494585" cy="1763247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5448511" y="3353751"/>
              <a:ext cx="32280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l-GR" sz="2000" b="1" dirty="0">
                  <a:solidFill>
                    <a:srgbClr val="00B050"/>
                  </a:solidFill>
                </a:rPr>
                <a:t>ϴ</a:t>
              </a:r>
              <a:endParaRPr lang="en-GB" sz="20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1547" y="2277478"/>
            <a:ext cx="3186150" cy="2847712"/>
            <a:chOff x="937060" y="2050859"/>
            <a:chExt cx="2300291" cy="198778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37060" y="2599791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04506" y="3668160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26" name="Right Triangle 25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5214" y="27561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051645" y="5125190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3358" y="2173946"/>
            <a:ext cx="3334801" cy="250691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704614" y="2405929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09788" y="3819704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tan 30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751916" y="3824543"/>
            <a:ext cx="30909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00B050"/>
                </a:solidFill>
              </a:rPr>
              <a:t>ϴ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163973" y="3770115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10 </a:t>
            </a:r>
          </a:p>
        </p:txBody>
      </p:sp>
    </p:spTree>
    <p:extLst>
      <p:ext uri="{BB962C8B-B14F-4D97-AF65-F5344CB8AC3E}">
        <p14:creationId xmlns:p14="http://schemas.microsoft.com/office/powerpoint/2010/main" val="264614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56" y="222282"/>
            <a:ext cx="11598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3: </a:t>
            </a:r>
            <a:r>
              <a:rPr lang="en-GB" sz="6600" dirty="0"/>
              <a:t>Substitute in you values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41974" y="2277477"/>
            <a:ext cx="3165723" cy="2186215"/>
            <a:chOff x="951808" y="2050859"/>
            <a:chExt cx="2285543" cy="1526039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67099" y="2319015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951808" y="2689496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26" name="Right Triangle 25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5214" y="27561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395676" y="2277477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358" y="2173946"/>
            <a:ext cx="3334801" cy="250691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0296284" y="3452740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09788" y="3819704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sin 30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92473" y="2734921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8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091" y="2034462"/>
            <a:ext cx="3274389" cy="252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4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56" y="222282"/>
            <a:ext cx="11598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3: </a:t>
            </a:r>
            <a:r>
              <a:rPr lang="en-GB" sz="6600" dirty="0"/>
              <a:t>Substitute in you values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468520" y="2277477"/>
            <a:ext cx="2439177" cy="2739810"/>
            <a:chOff x="1476349" y="2050859"/>
            <a:chExt cx="1761002" cy="1912464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28970" y="3592842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243502" y="2429437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26" name="Right Triangle 25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1927331" y="5139714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395676" y="2277477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358" y="2173946"/>
            <a:ext cx="3334801" cy="250691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711337" y="2433049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709788" y="3819704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cos 30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163973" y="3763621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10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853" y="2356139"/>
            <a:ext cx="3254218" cy="232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7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8428A7-CA0E-F20A-A7F9-2F49FEFD3D52}"/>
              </a:ext>
            </a:extLst>
          </p:cNvPr>
          <p:cNvSpPr txBox="1"/>
          <p:nvPr/>
        </p:nvSpPr>
        <p:spPr>
          <a:xfrm>
            <a:off x="2073728" y="1676399"/>
            <a:ext cx="7946571" cy="31547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chemeClr val="bg1"/>
                </a:solidFill>
              </a:rPr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1590178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1194" y="222282"/>
            <a:ext cx="11816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4: </a:t>
            </a:r>
            <a:r>
              <a:rPr lang="en-GB" sz="6600" dirty="0"/>
              <a:t>Calculate the side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41974" y="2277477"/>
            <a:ext cx="3165723" cy="2186215"/>
            <a:chOff x="951808" y="2050859"/>
            <a:chExt cx="2285543" cy="1526039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267099" y="2319015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951808" y="2689496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10" name="Right Triangle 9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65214" y="27561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395676" y="2277477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7174" y="2204314"/>
            <a:ext cx="3334801" cy="250691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50100" y="3483108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63604" y="3850072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sin 30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46289" y="2765289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8 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l="32647" t="15774" r="34226" b="20676"/>
          <a:stretch/>
        </p:blipFill>
        <p:spPr>
          <a:xfrm rot="16200000">
            <a:off x="6486168" y="3595780"/>
            <a:ext cx="553792" cy="1062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117500" y="2615326"/>
                <a:ext cx="3543300" cy="1666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func>
                          <m:funcPr>
                            <m:ctrlPr>
                              <a:rPr lang="en-GB" sz="72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72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72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</m:func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500" y="2615326"/>
                <a:ext cx="3543300" cy="1666097"/>
              </a:xfrm>
              <a:prstGeom prst="rect">
                <a:avLst/>
              </a:prstGeom>
              <a:blipFill>
                <a:blip r:embed="rId4"/>
                <a:stretch>
                  <a:fillRect l="-13081" t="-1465" b="-15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8211630" y="4711225"/>
            <a:ext cx="26132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b="1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02238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58782" y="253532"/>
            <a:ext cx="92744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Trigonometry can be used to </a:t>
            </a:r>
          </a:p>
          <a:p>
            <a:pPr algn="ctr"/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find a missing </a:t>
            </a:r>
            <a:r>
              <a:rPr lang="en-GB" sz="54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side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GB" sz="5400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 a </a:t>
            </a:r>
            <a:r>
              <a:rPr lang="en-GB" sz="5400" b="1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right angle triangle</a:t>
            </a:r>
            <a:r>
              <a:rPr lang="en-GB" sz="5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en-GB" sz="5400" dirty="0"/>
              <a:t>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779" y="3521951"/>
            <a:ext cx="4415019" cy="297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53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56" y="222282"/>
            <a:ext cx="11598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4: </a:t>
            </a:r>
            <a:r>
              <a:rPr lang="en-GB" sz="6600" dirty="0"/>
              <a:t>Calculate the side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721547" y="2277478"/>
            <a:ext cx="3186150" cy="2847712"/>
            <a:chOff x="937060" y="2050859"/>
            <a:chExt cx="2300291" cy="198778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937060" y="2599791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004506" y="3668160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26" name="Right Triangle 25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65214" y="2756133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051645" y="5125190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914" y="2153775"/>
            <a:ext cx="3334801" cy="250691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792170" y="2385758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797344" y="3799533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tan 30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1529" y="3749944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</a:rPr>
              <a:t>10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32647" t="15774" r="34226" b="20676"/>
          <a:stretch/>
        </p:blipFill>
        <p:spPr>
          <a:xfrm rot="16200000">
            <a:off x="5974633" y="2490401"/>
            <a:ext cx="553792" cy="1062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27530" y="3006249"/>
                <a:ext cx="43299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m:rPr>
                            <m:sty m:val="p"/>
                          </m:rPr>
                          <a:rPr lang="en-GB" sz="60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func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530" y="3006249"/>
                <a:ext cx="4329953" cy="1015663"/>
              </a:xfrm>
              <a:prstGeom prst="rect">
                <a:avLst/>
              </a:prstGeom>
              <a:blipFill>
                <a:blip r:embed="rId4"/>
                <a:stretch>
                  <a:fillRect l="-8439" t="-19760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627530" y="4781709"/>
            <a:ext cx="26132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b="1" dirty="0"/>
              <a:t>5.8</a:t>
            </a:r>
          </a:p>
        </p:txBody>
      </p:sp>
    </p:spTree>
    <p:extLst>
      <p:ext uri="{BB962C8B-B14F-4D97-AF65-F5344CB8AC3E}">
        <p14:creationId xmlns:p14="http://schemas.microsoft.com/office/powerpoint/2010/main" val="21104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756" y="222282"/>
            <a:ext cx="115987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Step 4: </a:t>
            </a:r>
            <a:r>
              <a:rPr lang="en-GB" sz="6600" dirty="0"/>
              <a:t>Calculate the side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468520" y="2277477"/>
            <a:ext cx="2439177" cy="2739810"/>
            <a:chOff x="1476349" y="2050859"/>
            <a:chExt cx="1761002" cy="1912464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2367363" y="320532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28970" y="3592842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243502" y="2429437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26" name="Right Triangle 25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1927331" y="5139714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395676" y="2277477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388" y="2160499"/>
            <a:ext cx="3334801" cy="250691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5958367" y="2419602"/>
            <a:ext cx="625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6818" y="3806257"/>
            <a:ext cx="1240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cos 30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11003" y="3750174"/>
            <a:ext cx="620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10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32647" t="15774" r="34226" b="20676"/>
          <a:stretch/>
        </p:blipFill>
        <p:spPr>
          <a:xfrm rot="16200000">
            <a:off x="6134107" y="2461572"/>
            <a:ext cx="553792" cy="10623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25767" y="2790594"/>
                <a:ext cx="432995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10 </m:t>
                        </m:r>
                        <m:r>
                          <m:rPr>
                            <m:sty m:val="p"/>
                          </m:rPr>
                          <a:rPr lang="en-GB" sz="60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func>
                  </m:oMath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5767" y="2790594"/>
                <a:ext cx="4329953" cy="1015663"/>
              </a:xfrm>
              <a:prstGeom prst="rect">
                <a:avLst/>
              </a:prstGeom>
              <a:blipFill>
                <a:blip r:embed="rId4"/>
                <a:stretch>
                  <a:fillRect l="-8592" t="-20482" b="-409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25767" y="4641796"/>
            <a:ext cx="26132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600" dirty="0"/>
              <a:t> = </a:t>
            </a:r>
            <a:r>
              <a:rPr lang="en-GB" sz="6600" b="1" dirty="0"/>
              <a:t>8.7</a:t>
            </a:r>
          </a:p>
        </p:txBody>
      </p:sp>
    </p:spTree>
    <p:extLst>
      <p:ext uri="{BB962C8B-B14F-4D97-AF65-F5344CB8AC3E}">
        <p14:creationId xmlns:p14="http://schemas.microsoft.com/office/powerpoint/2010/main" val="401916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89646" y="748996"/>
            <a:ext cx="2595964" cy="2789604"/>
            <a:chOff x="1363154" y="2050859"/>
            <a:chExt cx="1874197" cy="194722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363154" y="2337083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309273" y="2396726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971144" y="3627599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15" name="Right Triangle 14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1363659" y="3611235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773589" y="748995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015" y="517905"/>
            <a:ext cx="3274389" cy="2528047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8181108" y="636179"/>
            <a:ext cx="3334801" cy="2506911"/>
            <a:chOff x="8181108" y="636179"/>
            <a:chExt cx="3334801" cy="250691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81108" y="636179"/>
              <a:ext cx="3334801" cy="250691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194034" y="1914973"/>
              <a:ext cx="6259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400" b="1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7538" y="2281937"/>
              <a:ext cx="12409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00FF"/>
                  </a:solidFill>
                </a:rPr>
                <a:t>sin 30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90223" y="1197154"/>
              <a:ext cx="6204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FF"/>
                  </a:solidFill>
                </a:rPr>
                <a:t>10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68194" y="3476672"/>
                <a:ext cx="3543300" cy="15328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func>
                          <m:funcPr>
                            <m:ctrlPr>
                              <a:rPr lang="en-GB" sz="66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600" b="0" i="0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6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30</m:t>
                            </m:r>
                          </m:e>
                        </m:func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194" y="3476672"/>
                <a:ext cx="3543300" cy="1532856"/>
              </a:xfrm>
              <a:prstGeom prst="rect">
                <a:avLst/>
              </a:prstGeom>
              <a:blipFill>
                <a:blip r:embed="rId4"/>
                <a:stretch>
                  <a:fillRect l="-11684" t="-1190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351438" y="5494997"/>
            <a:ext cx="26132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</a:t>
            </a:r>
            <a:r>
              <a:rPr lang="en-GB" sz="60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58671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48717" y="788548"/>
            <a:ext cx="3433946" cy="2716970"/>
            <a:chOff x="758160" y="2050859"/>
            <a:chExt cx="2479191" cy="1896520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392487" y="2365221"/>
              <a:ext cx="655901" cy="36522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2800" b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en-US" sz="2800" b="1" dirty="0">
                  <a:solidFill>
                    <a:sysClr val="windowText" lastClr="000000"/>
                  </a:solidFill>
                  <a:cs typeface="Arial" charset="0"/>
                </a:rPr>
                <a:t>°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048388" y="3576898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58160" y="2795125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15" name="Right Triangle 14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-74640" y="1253969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995612" y="3700747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181108" y="636179"/>
            <a:ext cx="3334801" cy="2506911"/>
            <a:chOff x="8181108" y="636179"/>
            <a:chExt cx="3334801" cy="250691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1108" y="636179"/>
              <a:ext cx="3334801" cy="250691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9590829" y="872992"/>
              <a:ext cx="6259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4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607538" y="2281937"/>
              <a:ext cx="12409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B050"/>
                  </a:solidFill>
                </a:rPr>
                <a:t>tan 30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061723" y="2206552"/>
              <a:ext cx="6204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B050"/>
                  </a:solidFill>
                </a:rPr>
                <a:t>14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181107" y="3786097"/>
                <a:ext cx="377364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b="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14 </m:t>
                        </m:r>
                        <m:r>
                          <m:rPr>
                            <m:sty m:val="p"/>
                          </m:rPr>
                          <a:rPr lang="en-GB" sz="4800" i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e>
                    </m:func>
                  </m:oMath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1107" y="3786097"/>
                <a:ext cx="3773647" cy="1015663"/>
              </a:xfrm>
              <a:prstGeom prst="rect">
                <a:avLst/>
              </a:prstGeom>
              <a:blipFill>
                <a:blip r:embed="rId3"/>
                <a:stretch>
                  <a:fillRect l="-9693" t="-19760" b="-401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8181107" y="5078138"/>
            <a:ext cx="39481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= </a:t>
            </a:r>
            <a:r>
              <a:rPr lang="en-GB" sz="6000" b="1"/>
              <a:t>8.08 </a:t>
            </a:r>
            <a:r>
              <a:rPr lang="en-GB" sz="4000"/>
              <a:t>(2dp</a:t>
            </a:r>
            <a:r>
              <a:rPr lang="en-GB" sz="4000" dirty="0"/>
              <a:t>)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273048" y="534392"/>
            <a:ext cx="3217674" cy="2611930"/>
            <a:chOff x="4553594" y="2176128"/>
            <a:chExt cx="2494585" cy="1763247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4"/>
            <a:srcRect t="65556"/>
            <a:stretch/>
          </p:blipFill>
          <p:spPr>
            <a:xfrm>
              <a:off x="4553594" y="2176128"/>
              <a:ext cx="2494585" cy="1763247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5448511" y="3353751"/>
              <a:ext cx="322804" cy="3947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l-GR" sz="3200" b="1" dirty="0">
                  <a:solidFill>
                    <a:srgbClr val="00B050"/>
                  </a:solidFill>
                </a:rPr>
                <a:t>ϴ</a:t>
              </a:r>
              <a:endParaRPr lang="en-GB" sz="3200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81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647700" y="303326"/>
            <a:ext cx="65314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Information needed</a:t>
            </a:r>
          </a:p>
          <a:p>
            <a:r>
              <a:rPr lang="en-GB" sz="6000" dirty="0"/>
              <a:t>-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Right Angle</a:t>
            </a:r>
          </a:p>
          <a:p>
            <a:r>
              <a:rPr lang="en-GB" sz="6000" dirty="0"/>
              <a:t>-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One Angle </a:t>
            </a:r>
          </a:p>
          <a:p>
            <a:r>
              <a:rPr lang="en-GB" sz="6000" dirty="0"/>
              <a:t>-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One Side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70180" b="51754"/>
          <a:stretch/>
        </p:blipFill>
        <p:spPr>
          <a:xfrm>
            <a:off x="5388428" y="2568980"/>
            <a:ext cx="5355773" cy="44142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4690" t="26093" r="26990" b="30202"/>
          <a:stretch/>
        </p:blipFill>
        <p:spPr>
          <a:xfrm>
            <a:off x="7780564" y="6128657"/>
            <a:ext cx="571500" cy="6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77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7569442" y="688855"/>
            <a:ext cx="3132789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6000" dirty="0">
                <a:solidFill>
                  <a:srgbClr val="002060"/>
                </a:solidFill>
              </a:rPr>
              <a:t>ϴ</a:t>
            </a:r>
            <a:r>
              <a:rPr lang="en-GB" sz="6000" dirty="0">
                <a:solidFill>
                  <a:srgbClr val="002060"/>
                </a:solidFill>
              </a:rPr>
              <a:t> = angle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7258" y="2833011"/>
            <a:ext cx="55571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00FF"/>
                </a:solidFill>
              </a:rPr>
              <a:t>SOH</a:t>
            </a:r>
            <a:r>
              <a:rPr lang="en-GB" sz="6600" dirty="0">
                <a:solidFill>
                  <a:srgbClr val="FF0000"/>
                </a:solidFill>
              </a:rPr>
              <a:t>CAH</a:t>
            </a:r>
            <a:r>
              <a:rPr lang="en-GB" sz="6600" dirty="0">
                <a:solidFill>
                  <a:srgbClr val="00B050"/>
                </a:solidFill>
              </a:rPr>
              <a:t>TOA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65" y="306084"/>
            <a:ext cx="5879578" cy="633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681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0316" y="105330"/>
            <a:ext cx="8523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To find the length of the side </a:t>
            </a:r>
          </a:p>
          <a:p>
            <a:pPr algn="ctr"/>
            <a:r>
              <a:rPr lang="en-GB" sz="5400" dirty="0"/>
              <a:t>you need to follow </a:t>
            </a:r>
            <a:r>
              <a:rPr lang="en-GB" sz="5400" b="1" dirty="0"/>
              <a:t>4 steps</a:t>
            </a:r>
            <a:r>
              <a:rPr lang="en-GB" sz="54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2" y="2161357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1: </a:t>
            </a:r>
            <a:r>
              <a:rPr lang="en-GB" sz="5400" dirty="0"/>
              <a:t>Label the sides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9574" y="3305120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2: </a:t>
            </a:r>
            <a:r>
              <a:rPr lang="en-GB" sz="5400" dirty="0"/>
              <a:t>Choose a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9574" y="4448884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3: </a:t>
            </a:r>
            <a:r>
              <a:rPr lang="en-GB" sz="5400" dirty="0"/>
              <a:t>Substitute in your values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9574" y="5569286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4: </a:t>
            </a:r>
            <a:r>
              <a:rPr lang="en-GB" sz="5400" dirty="0"/>
              <a:t>Calculate the missing side </a:t>
            </a:r>
          </a:p>
        </p:txBody>
      </p:sp>
    </p:spTree>
    <p:extLst>
      <p:ext uri="{BB962C8B-B14F-4D97-AF65-F5344CB8AC3E}">
        <p14:creationId xmlns:p14="http://schemas.microsoft.com/office/powerpoint/2010/main" val="406965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8428A7-CA0E-F20A-A7F9-2F49FEFD3D52}"/>
              </a:ext>
            </a:extLst>
          </p:cNvPr>
          <p:cNvSpPr txBox="1"/>
          <p:nvPr/>
        </p:nvSpPr>
        <p:spPr>
          <a:xfrm>
            <a:off x="2073728" y="1676399"/>
            <a:ext cx="7946571" cy="31547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>
                <a:solidFill>
                  <a:schemeClr val="bg1"/>
                </a:solidFill>
              </a:rPr>
              <a:t>STEP 1</a:t>
            </a:r>
          </a:p>
        </p:txBody>
      </p:sp>
    </p:spTree>
    <p:extLst>
      <p:ext uri="{BB962C8B-B14F-4D97-AF65-F5344CB8AC3E}">
        <p14:creationId xmlns:p14="http://schemas.microsoft.com/office/powerpoint/2010/main" val="162915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957" y="198382"/>
            <a:ext cx="1181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Step 1: </a:t>
            </a:r>
            <a:r>
              <a:rPr lang="en-GB" sz="6000" dirty="0"/>
              <a:t>Label the two sides needed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9430AE-F508-4560-8847-D2F131EF6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270" y="1715421"/>
            <a:ext cx="4635459" cy="4164854"/>
          </a:xfrm>
          <a:prstGeom prst="rect">
            <a:avLst/>
          </a:prstGeom>
        </p:spPr>
      </p:pic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1C2D3E7A-F583-47F6-A88B-ED37A351A0E0}"/>
              </a:ext>
            </a:extLst>
          </p:cNvPr>
          <p:cNvSpPr/>
          <p:nvPr/>
        </p:nvSpPr>
        <p:spPr>
          <a:xfrm>
            <a:off x="2579914" y="3112211"/>
            <a:ext cx="1463743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OPP</a:t>
            </a:r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1843056A-DDB9-4C13-9985-C7CABA5F769E}"/>
              </a:ext>
            </a:extLst>
          </p:cNvPr>
          <p:cNvSpPr/>
          <p:nvPr/>
        </p:nvSpPr>
        <p:spPr>
          <a:xfrm>
            <a:off x="5922567" y="5705597"/>
            <a:ext cx="1463743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ADJ</a:t>
            </a:r>
          </a:p>
        </p:txBody>
      </p:sp>
    </p:spTree>
    <p:extLst>
      <p:ext uri="{BB962C8B-B14F-4D97-AF65-F5344CB8AC3E}">
        <p14:creationId xmlns:p14="http://schemas.microsoft.com/office/powerpoint/2010/main" val="61426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957" y="198382"/>
            <a:ext cx="1181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Step 1: </a:t>
            </a:r>
            <a:r>
              <a:rPr lang="en-GB" sz="6000" dirty="0"/>
              <a:t>Label the two sides needed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9430AE-F508-4560-8847-D2F131EF6B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50" b="24748"/>
          <a:stretch/>
        </p:blipFill>
        <p:spPr>
          <a:xfrm>
            <a:off x="4125686" y="1775294"/>
            <a:ext cx="3645786" cy="3134165"/>
          </a:xfrm>
          <a:prstGeom prst="rect">
            <a:avLst/>
          </a:prstGeom>
        </p:spPr>
      </p:pic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1C2D3E7A-F583-47F6-A88B-ED37A351A0E0}"/>
              </a:ext>
            </a:extLst>
          </p:cNvPr>
          <p:cNvSpPr/>
          <p:nvPr/>
        </p:nvSpPr>
        <p:spPr>
          <a:xfrm>
            <a:off x="5264368" y="5582764"/>
            <a:ext cx="1463743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0000FF"/>
                </a:solidFill>
              </a:rPr>
              <a:t>ADJ</a:t>
            </a:r>
          </a:p>
        </p:txBody>
      </p:sp>
      <p:sp>
        <p:nvSpPr>
          <p:cNvPr id="7" name="Rounded Rectangle 12">
            <a:extLst>
              <a:ext uri="{FF2B5EF4-FFF2-40B4-BE49-F238E27FC236}">
                <a16:creationId xmlns:a16="http://schemas.microsoft.com/office/drawing/2014/main" id="{1843056A-DDB9-4C13-9985-C7CABA5F769E}"/>
              </a:ext>
            </a:extLst>
          </p:cNvPr>
          <p:cNvSpPr/>
          <p:nvPr/>
        </p:nvSpPr>
        <p:spPr>
          <a:xfrm>
            <a:off x="6728111" y="2448599"/>
            <a:ext cx="1463743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00FF"/>
                </a:solidFill>
              </a:rPr>
              <a:t>HYP</a:t>
            </a:r>
            <a:endParaRPr lang="en-GB" sz="4800" b="1" dirty="0">
              <a:solidFill>
                <a:srgbClr val="0000F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57375A-07F0-41D5-BCBA-11AE81274E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107" t="70810" r="42570" b="20867"/>
          <a:stretch/>
        </p:blipFill>
        <p:spPr>
          <a:xfrm>
            <a:off x="6155871" y="2719776"/>
            <a:ext cx="522514" cy="4596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465A05-E081-F979-A360-EB36DC283856}"/>
              </a:ext>
            </a:extLst>
          </p:cNvPr>
          <p:cNvSpPr txBox="1"/>
          <p:nvPr/>
        </p:nvSpPr>
        <p:spPr>
          <a:xfrm>
            <a:off x="5704115" y="4562938"/>
            <a:ext cx="7674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412978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957" y="198382"/>
            <a:ext cx="1181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Step 1: </a:t>
            </a:r>
            <a:r>
              <a:rPr lang="en-GB" sz="6000" dirty="0"/>
              <a:t>Label the two sides needed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AFE541-6AA1-45A9-BCB3-4FF4463B4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652" y="2076096"/>
            <a:ext cx="4469973" cy="3150591"/>
          </a:xfrm>
          <a:prstGeom prst="rect">
            <a:avLst/>
          </a:prstGeom>
        </p:spPr>
      </p:pic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C61D5A14-D632-4587-8E3A-A64D69AD46DF}"/>
              </a:ext>
            </a:extLst>
          </p:cNvPr>
          <p:cNvSpPr/>
          <p:nvPr/>
        </p:nvSpPr>
        <p:spPr>
          <a:xfrm>
            <a:off x="2261216" y="3380216"/>
            <a:ext cx="1527013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rgbClr val="00B050"/>
                </a:solidFill>
              </a:rPr>
              <a:t>OPP</a:t>
            </a:r>
          </a:p>
        </p:txBody>
      </p:sp>
      <p:sp>
        <p:nvSpPr>
          <p:cNvPr id="10" name="Rounded Rectangle 11">
            <a:extLst>
              <a:ext uri="{FF2B5EF4-FFF2-40B4-BE49-F238E27FC236}">
                <a16:creationId xmlns:a16="http://schemas.microsoft.com/office/drawing/2014/main" id="{771F23C0-CCC6-4FF8-9E93-B65285837361}"/>
              </a:ext>
            </a:extLst>
          </p:cNvPr>
          <p:cNvSpPr/>
          <p:nvPr/>
        </p:nvSpPr>
        <p:spPr>
          <a:xfrm>
            <a:off x="7299163" y="2632918"/>
            <a:ext cx="1516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rgbClr val="00B050"/>
                </a:solidFill>
              </a:rPr>
              <a:t>HYP</a:t>
            </a:r>
          </a:p>
        </p:txBody>
      </p:sp>
    </p:spTree>
    <p:extLst>
      <p:ext uri="{BB962C8B-B14F-4D97-AF65-F5344CB8AC3E}">
        <p14:creationId xmlns:p14="http://schemas.microsoft.com/office/powerpoint/2010/main" val="89048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397</Words>
  <Application>Microsoft Office PowerPoint</Application>
  <PresentationFormat>Widescreen</PresentationFormat>
  <Paragraphs>141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47</cp:revision>
  <dcterms:created xsi:type="dcterms:W3CDTF">2015-12-26T11:42:36Z</dcterms:created>
  <dcterms:modified xsi:type="dcterms:W3CDTF">2023-09-26T05:22:59Z</dcterms:modified>
</cp:coreProperties>
</file>