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8" r:id="rId3"/>
    <p:sldId id="260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EF703D2-EACD-4D88-8470-786EA8CF88A6}" v="3" dt="2024-01-22T11:07:01.0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48" y="2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0EF703D2-EACD-4D88-8470-786EA8CF88A6}"/>
    <pc:docChg chg="custSel addSld delSld modSld">
      <pc:chgData name="Stewart Gale" userId="3647ddd2-6040-41ae-a96d-232c23482af8" providerId="ADAL" clId="{0EF703D2-EACD-4D88-8470-786EA8CF88A6}" dt="2024-01-22T11:07:40.401" v="166" actId="47"/>
      <pc:docMkLst>
        <pc:docMk/>
      </pc:docMkLst>
      <pc:sldChg chg="delSp modSp del mod delAnim">
        <pc:chgData name="Stewart Gale" userId="3647ddd2-6040-41ae-a96d-232c23482af8" providerId="ADAL" clId="{0EF703D2-EACD-4D88-8470-786EA8CF88A6}" dt="2024-01-22T11:07:40.401" v="166" actId="47"/>
        <pc:sldMkLst>
          <pc:docMk/>
          <pc:sldMk cId="1587672271" sldId="257"/>
        </pc:sldMkLst>
        <pc:spChg chg="del mod">
          <ac:chgData name="Stewart Gale" userId="3647ddd2-6040-41ae-a96d-232c23482af8" providerId="ADAL" clId="{0EF703D2-EACD-4D88-8470-786EA8CF88A6}" dt="2024-01-22T11:06:58.164" v="157" actId="21"/>
          <ac:spMkLst>
            <pc:docMk/>
            <pc:sldMk cId="1587672271" sldId="257"/>
            <ac:spMk id="2" creationId="{00000000-0000-0000-0000-000000000000}"/>
          </ac:spMkLst>
        </pc:spChg>
        <pc:spChg chg="del">
          <ac:chgData name="Stewart Gale" userId="3647ddd2-6040-41ae-a96d-232c23482af8" providerId="ADAL" clId="{0EF703D2-EACD-4D88-8470-786EA8CF88A6}" dt="2024-01-22T11:06:30.419" v="153" actId="21"/>
          <ac:spMkLst>
            <pc:docMk/>
            <pc:sldMk cId="1587672271" sldId="257"/>
            <ac:spMk id="5" creationId="{00000000-0000-0000-0000-000000000000}"/>
          </ac:spMkLst>
        </pc:spChg>
        <pc:spChg chg="del">
          <ac:chgData name="Stewart Gale" userId="3647ddd2-6040-41ae-a96d-232c23482af8" providerId="ADAL" clId="{0EF703D2-EACD-4D88-8470-786EA8CF88A6}" dt="2024-01-22T11:06:30.419" v="153" actId="21"/>
          <ac:spMkLst>
            <pc:docMk/>
            <pc:sldMk cId="1587672271" sldId="257"/>
            <ac:spMk id="6" creationId="{00000000-0000-0000-0000-000000000000}"/>
          </ac:spMkLst>
        </pc:spChg>
        <pc:spChg chg="del">
          <ac:chgData name="Stewart Gale" userId="3647ddd2-6040-41ae-a96d-232c23482af8" providerId="ADAL" clId="{0EF703D2-EACD-4D88-8470-786EA8CF88A6}" dt="2024-01-22T11:06:30.419" v="153" actId="21"/>
          <ac:spMkLst>
            <pc:docMk/>
            <pc:sldMk cId="1587672271" sldId="257"/>
            <ac:spMk id="7" creationId="{00000000-0000-0000-0000-000000000000}"/>
          </ac:spMkLst>
        </pc:spChg>
        <pc:spChg chg="del">
          <ac:chgData name="Stewart Gale" userId="3647ddd2-6040-41ae-a96d-232c23482af8" providerId="ADAL" clId="{0EF703D2-EACD-4D88-8470-786EA8CF88A6}" dt="2024-01-22T11:06:30.419" v="153" actId="21"/>
          <ac:spMkLst>
            <pc:docMk/>
            <pc:sldMk cId="1587672271" sldId="257"/>
            <ac:spMk id="8" creationId="{00000000-0000-0000-0000-000000000000}"/>
          </ac:spMkLst>
        </pc:spChg>
        <pc:spChg chg="del">
          <ac:chgData name="Stewart Gale" userId="3647ddd2-6040-41ae-a96d-232c23482af8" providerId="ADAL" clId="{0EF703D2-EACD-4D88-8470-786EA8CF88A6}" dt="2024-01-22T11:06:30.419" v="153" actId="21"/>
          <ac:spMkLst>
            <pc:docMk/>
            <pc:sldMk cId="1587672271" sldId="257"/>
            <ac:spMk id="9" creationId="{00000000-0000-0000-0000-000000000000}"/>
          </ac:spMkLst>
        </pc:spChg>
        <pc:spChg chg="mod">
          <ac:chgData name="Stewart Gale" userId="3647ddd2-6040-41ae-a96d-232c23482af8" providerId="ADAL" clId="{0EF703D2-EACD-4D88-8470-786EA8CF88A6}" dt="2023-05-02T04:40:22.913" v="146" actId="113"/>
          <ac:spMkLst>
            <pc:docMk/>
            <pc:sldMk cId="1587672271" sldId="257"/>
            <ac:spMk id="10" creationId="{00000000-0000-0000-0000-000000000000}"/>
          </ac:spMkLst>
        </pc:spChg>
        <pc:spChg chg="del">
          <ac:chgData name="Stewart Gale" userId="3647ddd2-6040-41ae-a96d-232c23482af8" providerId="ADAL" clId="{0EF703D2-EACD-4D88-8470-786EA8CF88A6}" dt="2024-01-22T11:06:58.164" v="157" actId="21"/>
          <ac:spMkLst>
            <pc:docMk/>
            <pc:sldMk cId="1587672271" sldId="257"/>
            <ac:spMk id="11" creationId="{00000000-0000-0000-0000-000000000000}"/>
          </ac:spMkLst>
        </pc:spChg>
        <pc:spChg chg="mod">
          <ac:chgData name="Stewart Gale" userId="3647ddd2-6040-41ae-a96d-232c23482af8" providerId="ADAL" clId="{0EF703D2-EACD-4D88-8470-786EA8CF88A6}" dt="2023-05-02T04:40:28.588" v="148" actId="1076"/>
          <ac:spMkLst>
            <pc:docMk/>
            <pc:sldMk cId="1587672271" sldId="257"/>
            <ac:spMk id="15" creationId="{00000000-0000-0000-0000-000000000000}"/>
          </ac:spMkLst>
        </pc:spChg>
        <pc:spChg chg="mod">
          <ac:chgData name="Stewart Gale" userId="3647ddd2-6040-41ae-a96d-232c23482af8" providerId="ADAL" clId="{0EF703D2-EACD-4D88-8470-786EA8CF88A6}" dt="2024-01-22T11:06:25.297" v="152" actId="1076"/>
          <ac:spMkLst>
            <pc:docMk/>
            <pc:sldMk cId="1587672271" sldId="257"/>
            <ac:spMk id="18" creationId="{00000000-0000-0000-0000-000000000000}"/>
          </ac:spMkLst>
        </pc:spChg>
        <pc:spChg chg="del">
          <ac:chgData name="Stewart Gale" userId="3647ddd2-6040-41ae-a96d-232c23482af8" providerId="ADAL" clId="{0EF703D2-EACD-4D88-8470-786EA8CF88A6}" dt="2024-01-22T11:06:58.164" v="157" actId="21"/>
          <ac:spMkLst>
            <pc:docMk/>
            <pc:sldMk cId="1587672271" sldId="257"/>
            <ac:spMk id="19" creationId="{00000000-0000-0000-0000-000000000000}"/>
          </ac:spMkLst>
        </pc:spChg>
        <pc:spChg chg="del">
          <ac:chgData name="Stewart Gale" userId="3647ddd2-6040-41ae-a96d-232c23482af8" providerId="ADAL" clId="{0EF703D2-EACD-4D88-8470-786EA8CF88A6}" dt="2024-01-22T11:06:58.164" v="157" actId="21"/>
          <ac:spMkLst>
            <pc:docMk/>
            <pc:sldMk cId="1587672271" sldId="257"/>
            <ac:spMk id="20" creationId="{00000000-0000-0000-0000-000000000000}"/>
          </ac:spMkLst>
        </pc:spChg>
      </pc:sldChg>
      <pc:sldChg chg="modSp mod">
        <pc:chgData name="Stewart Gale" userId="3647ddd2-6040-41ae-a96d-232c23482af8" providerId="ADAL" clId="{0EF703D2-EACD-4D88-8470-786EA8CF88A6}" dt="2023-05-02T04:32:12.191" v="57" actId="113"/>
        <pc:sldMkLst>
          <pc:docMk/>
          <pc:sldMk cId="1217023199" sldId="259"/>
        </pc:sldMkLst>
        <pc:spChg chg="mod">
          <ac:chgData name="Stewart Gale" userId="3647ddd2-6040-41ae-a96d-232c23482af8" providerId="ADAL" clId="{0EF703D2-EACD-4D88-8470-786EA8CF88A6}" dt="2023-05-02T04:32:12.191" v="57" actId="113"/>
          <ac:spMkLst>
            <pc:docMk/>
            <pc:sldMk cId="1217023199" sldId="259"/>
            <ac:spMk id="4" creationId="{00000000-0000-0000-0000-000000000000}"/>
          </ac:spMkLst>
        </pc:spChg>
        <pc:spChg chg="mod">
          <ac:chgData name="Stewart Gale" userId="3647ddd2-6040-41ae-a96d-232c23482af8" providerId="ADAL" clId="{0EF703D2-EACD-4D88-8470-786EA8CF88A6}" dt="2023-05-02T04:32:07.981" v="56" actId="113"/>
          <ac:spMkLst>
            <pc:docMk/>
            <pc:sldMk cId="1217023199" sldId="259"/>
            <ac:spMk id="10" creationId="{00000000-0000-0000-0000-000000000000}"/>
          </ac:spMkLst>
        </pc:spChg>
        <pc:spChg chg="mod">
          <ac:chgData name="Stewart Gale" userId="3647ddd2-6040-41ae-a96d-232c23482af8" providerId="ADAL" clId="{0EF703D2-EACD-4D88-8470-786EA8CF88A6}" dt="2023-05-02T04:31:35.456" v="23" actId="113"/>
          <ac:spMkLst>
            <pc:docMk/>
            <pc:sldMk cId="1217023199" sldId="259"/>
            <ac:spMk id="18" creationId="{00000000-0000-0000-0000-000000000000}"/>
          </ac:spMkLst>
        </pc:spChg>
      </pc:sldChg>
      <pc:sldChg chg="addSp modSp add mod modAnim">
        <pc:chgData name="Stewart Gale" userId="3647ddd2-6040-41ae-a96d-232c23482af8" providerId="ADAL" clId="{0EF703D2-EACD-4D88-8470-786EA8CF88A6}" dt="2024-01-22T11:07:38.429" v="165" actId="1076"/>
        <pc:sldMkLst>
          <pc:docMk/>
          <pc:sldMk cId="3933740504" sldId="260"/>
        </pc:sldMkLst>
        <pc:spChg chg="add mod">
          <ac:chgData name="Stewart Gale" userId="3647ddd2-6040-41ae-a96d-232c23482af8" providerId="ADAL" clId="{0EF703D2-EACD-4D88-8470-786EA8CF88A6}" dt="2024-01-22T11:07:38.429" v="165" actId="1076"/>
          <ac:spMkLst>
            <pc:docMk/>
            <pc:sldMk cId="3933740504" sldId="260"/>
            <ac:spMk id="2" creationId="{00000000-0000-0000-0000-000000000000}"/>
          </ac:spMkLst>
        </pc:spChg>
        <pc:spChg chg="mod">
          <ac:chgData name="Stewart Gale" userId="3647ddd2-6040-41ae-a96d-232c23482af8" providerId="ADAL" clId="{0EF703D2-EACD-4D88-8470-786EA8CF88A6}" dt="2024-01-22T11:07:38.429" v="165" actId="1076"/>
          <ac:spMkLst>
            <pc:docMk/>
            <pc:sldMk cId="3933740504" sldId="260"/>
            <ac:spMk id="4" creationId="{00000000-0000-0000-0000-000000000000}"/>
          </ac:spMkLst>
        </pc:spChg>
        <pc:spChg chg="add mod">
          <ac:chgData name="Stewart Gale" userId="3647ddd2-6040-41ae-a96d-232c23482af8" providerId="ADAL" clId="{0EF703D2-EACD-4D88-8470-786EA8CF88A6}" dt="2024-01-22T11:07:21.336" v="161" actId="1076"/>
          <ac:spMkLst>
            <pc:docMk/>
            <pc:sldMk cId="3933740504" sldId="260"/>
            <ac:spMk id="5" creationId="{00000000-0000-0000-0000-000000000000}"/>
          </ac:spMkLst>
        </pc:spChg>
        <pc:spChg chg="add mod">
          <ac:chgData name="Stewart Gale" userId="3647ddd2-6040-41ae-a96d-232c23482af8" providerId="ADAL" clId="{0EF703D2-EACD-4D88-8470-786EA8CF88A6}" dt="2024-01-22T11:07:21.336" v="161" actId="1076"/>
          <ac:spMkLst>
            <pc:docMk/>
            <pc:sldMk cId="3933740504" sldId="260"/>
            <ac:spMk id="6" creationId="{00000000-0000-0000-0000-000000000000}"/>
          </ac:spMkLst>
        </pc:spChg>
        <pc:spChg chg="add mod">
          <ac:chgData name="Stewart Gale" userId="3647ddd2-6040-41ae-a96d-232c23482af8" providerId="ADAL" clId="{0EF703D2-EACD-4D88-8470-786EA8CF88A6}" dt="2024-01-22T11:07:21.336" v="161" actId="1076"/>
          <ac:spMkLst>
            <pc:docMk/>
            <pc:sldMk cId="3933740504" sldId="260"/>
            <ac:spMk id="7" creationId="{00000000-0000-0000-0000-000000000000}"/>
          </ac:spMkLst>
        </pc:spChg>
        <pc:spChg chg="add mod">
          <ac:chgData name="Stewart Gale" userId="3647ddd2-6040-41ae-a96d-232c23482af8" providerId="ADAL" clId="{0EF703D2-EACD-4D88-8470-786EA8CF88A6}" dt="2024-01-22T11:07:21.336" v="161" actId="1076"/>
          <ac:spMkLst>
            <pc:docMk/>
            <pc:sldMk cId="3933740504" sldId="260"/>
            <ac:spMk id="8" creationId="{00000000-0000-0000-0000-000000000000}"/>
          </ac:spMkLst>
        </pc:spChg>
        <pc:spChg chg="add mod">
          <ac:chgData name="Stewart Gale" userId="3647ddd2-6040-41ae-a96d-232c23482af8" providerId="ADAL" clId="{0EF703D2-EACD-4D88-8470-786EA8CF88A6}" dt="2024-01-22T11:07:21.336" v="161" actId="1076"/>
          <ac:spMkLst>
            <pc:docMk/>
            <pc:sldMk cId="3933740504" sldId="260"/>
            <ac:spMk id="9" creationId="{00000000-0000-0000-0000-000000000000}"/>
          </ac:spMkLst>
        </pc:spChg>
        <pc:spChg chg="mod">
          <ac:chgData name="Stewart Gale" userId="3647ddd2-6040-41ae-a96d-232c23482af8" providerId="ADAL" clId="{0EF703D2-EACD-4D88-8470-786EA8CF88A6}" dt="2024-01-22T11:07:21.336" v="161" actId="1076"/>
          <ac:spMkLst>
            <pc:docMk/>
            <pc:sldMk cId="3933740504" sldId="260"/>
            <ac:spMk id="10" creationId="{00000000-0000-0000-0000-000000000000}"/>
          </ac:spMkLst>
        </pc:spChg>
        <pc:spChg chg="add mod">
          <ac:chgData name="Stewart Gale" userId="3647ddd2-6040-41ae-a96d-232c23482af8" providerId="ADAL" clId="{0EF703D2-EACD-4D88-8470-786EA8CF88A6}" dt="2024-01-22T11:07:24.894" v="162" actId="1076"/>
          <ac:spMkLst>
            <pc:docMk/>
            <pc:sldMk cId="3933740504" sldId="260"/>
            <ac:spMk id="11" creationId="{00000000-0000-0000-0000-000000000000}"/>
          </ac:spMkLst>
        </pc:spChg>
        <pc:spChg chg="mod">
          <ac:chgData name="Stewart Gale" userId="3647ddd2-6040-41ae-a96d-232c23482af8" providerId="ADAL" clId="{0EF703D2-EACD-4D88-8470-786EA8CF88A6}" dt="2024-01-22T11:07:21.336" v="161" actId="1076"/>
          <ac:spMkLst>
            <pc:docMk/>
            <pc:sldMk cId="3933740504" sldId="260"/>
            <ac:spMk id="16" creationId="{00000000-0000-0000-0000-000000000000}"/>
          </ac:spMkLst>
        </pc:spChg>
        <pc:spChg chg="mod">
          <ac:chgData name="Stewart Gale" userId="3647ddd2-6040-41ae-a96d-232c23482af8" providerId="ADAL" clId="{0EF703D2-EACD-4D88-8470-786EA8CF88A6}" dt="2024-01-22T11:07:21.336" v="161" actId="1076"/>
          <ac:spMkLst>
            <pc:docMk/>
            <pc:sldMk cId="3933740504" sldId="260"/>
            <ac:spMk id="18" creationId="{00000000-0000-0000-0000-000000000000}"/>
          </ac:spMkLst>
        </pc:spChg>
        <pc:spChg chg="add mod">
          <ac:chgData name="Stewart Gale" userId="3647ddd2-6040-41ae-a96d-232c23482af8" providerId="ADAL" clId="{0EF703D2-EACD-4D88-8470-786EA8CF88A6}" dt="2024-01-22T11:07:21.336" v="161" actId="1076"/>
          <ac:spMkLst>
            <pc:docMk/>
            <pc:sldMk cId="3933740504" sldId="260"/>
            <ac:spMk id="19" creationId="{00000000-0000-0000-0000-000000000000}"/>
          </ac:spMkLst>
        </pc:spChg>
        <pc:spChg chg="add mod">
          <ac:chgData name="Stewart Gale" userId="3647ddd2-6040-41ae-a96d-232c23482af8" providerId="ADAL" clId="{0EF703D2-EACD-4D88-8470-786EA8CF88A6}" dt="2024-01-22T11:07:27.950" v="163" actId="1076"/>
          <ac:spMkLst>
            <pc:docMk/>
            <pc:sldMk cId="3933740504" sldId="260"/>
            <ac:spMk id="20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55937-0CC1-4C32-B0C9-4037B04CA12A}" type="datetimeFigureOut">
              <a:rPr lang="en-GB" smtClean="0"/>
              <a:t>22/01/2024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6366A-2A41-4B09-B857-3A73847999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586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55937-0CC1-4C32-B0C9-4037B04CA12A}" type="datetimeFigureOut">
              <a:rPr lang="en-GB" smtClean="0"/>
              <a:t>22/01/2024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6366A-2A41-4B09-B857-3A73847999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7505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55937-0CC1-4C32-B0C9-4037B04CA12A}" type="datetimeFigureOut">
              <a:rPr lang="en-GB" smtClean="0"/>
              <a:t>22/01/2024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6366A-2A41-4B09-B857-3A73847999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6107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55937-0CC1-4C32-B0C9-4037B04CA12A}" type="datetimeFigureOut">
              <a:rPr lang="en-GB" smtClean="0"/>
              <a:t>22/01/2024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6366A-2A41-4B09-B857-3A73847999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7983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55937-0CC1-4C32-B0C9-4037B04CA12A}" type="datetimeFigureOut">
              <a:rPr lang="en-GB" smtClean="0"/>
              <a:t>22/01/2024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6366A-2A41-4B09-B857-3A73847999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2385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55937-0CC1-4C32-B0C9-4037B04CA12A}" type="datetimeFigureOut">
              <a:rPr lang="en-GB" smtClean="0"/>
              <a:t>22/01/2024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6366A-2A41-4B09-B857-3A73847999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2608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55937-0CC1-4C32-B0C9-4037B04CA12A}" type="datetimeFigureOut">
              <a:rPr lang="en-GB" smtClean="0"/>
              <a:t>22/01/2024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6366A-2A41-4B09-B857-3A73847999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98155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55937-0CC1-4C32-B0C9-4037B04CA12A}" type="datetimeFigureOut">
              <a:rPr lang="en-GB" smtClean="0"/>
              <a:t>22/01/2024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6366A-2A41-4B09-B857-3A73847999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9981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55937-0CC1-4C32-B0C9-4037B04CA12A}" type="datetimeFigureOut">
              <a:rPr lang="en-GB" smtClean="0"/>
              <a:t>22/01/2024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6366A-2A41-4B09-B857-3A73847999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4792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55937-0CC1-4C32-B0C9-4037B04CA12A}" type="datetimeFigureOut">
              <a:rPr lang="en-GB" smtClean="0"/>
              <a:t>22/01/2024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6366A-2A41-4B09-B857-3A73847999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4818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55937-0CC1-4C32-B0C9-4037B04CA12A}" type="datetimeFigureOut">
              <a:rPr lang="en-GB" smtClean="0"/>
              <a:t>22/01/2024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6366A-2A41-4B09-B857-3A73847999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1626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155937-0CC1-4C32-B0C9-4037B04CA12A}" type="datetimeFigureOut">
              <a:rPr lang="en-GB" smtClean="0"/>
              <a:t>22/01/2024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06366A-2A41-4B09-B857-3A73847999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3692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 txBox="1">
            <a:spLocks/>
          </p:cNvSpPr>
          <p:nvPr/>
        </p:nvSpPr>
        <p:spPr>
          <a:xfrm>
            <a:off x="6703034" y="1269700"/>
            <a:ext cx="4561475" cy="446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3600" b="1" dirty="0"/>
              <a:t>5)   </a:t>
            </a:r>
            <a:r>
              <a:rPr lang="en-GB" sz="3600" dirty="0"/>
              <a:t>4, 16, 36, 64, 100</a:t>
            </a:r>
          </a:p>
          <a:p>
            <a:pPr algn="l"/>
            <a:endParaRPr lang="en-GB" sz="3600" dirty="0"/>
          </a:p>
          <a:p>
            <a:pPr algn="l"/>
            <a:r>
              <a:rPr lang="en-GB" sz="3600" b="1" dirty="0"/>
              <a:t>6)   </a:t>
            </a:r>
            <a:r>
              <a:rPr lang="en-GB" sz="3600" dirty="0"/>
              <a:t>1, 13, 33, 61, 97</a:t>
            </a:r>
          </a:p>
          <a:p>
            <a:pPr marL="742950" indent="-742950" algn="l">
              <a:buFont typeface="+mj-lt"/>
              <a:buAutoNum type="arabicParenR"/>
            </a:pPr>
            <a:endParaRPr lang="en-GB" sz="3600" dirty="0"/>
          </a:p>
          <a:p>
            <a:pPr algn="l"/>
            <a:r>
              <a:rPr lang="en-GB" sz="3600" b="1" dirty="0"/>
              <a:t>7)   </a:t>
            </a:r>
            <a:r>
              <a:rPr lang="en-GB" sz="3600" dirty="0"/>
              <a:t>7, 13, 23, 37, 55</a:t>
            </a:r>
          </a:p>
          <a:p>
            <a:pPr marL="742950" indent="-742950" algn="l">
              <a:buAutoNum type="arabicParenR" startAt="7"/>
            </a:pPr>
            <a:endParaRPr lang="en-GB" sz="3600" dirty="0"/>
          </a:p>
          <a:p>
            <a:pPr algn="l"/>
            <a:r>
              <a:rPr lang="en-GB" sz="3600" b="1" dirty="0"/>
              <a:t>8)   </a:t>
            </a:r>
            <a:r>
              <a:rPr lang="en-GB" sz="3600" dirty="0"/>
              <a:t>0, 15, 40, 75, 120</a:t>
            </a:r>
          </a:p>
          <a:p>
            <a:pPr marL="742950" indent="-742950" algn="l">
              <a:buAutoNum type="arabicParenR" startAt="7"/>
            </a:pPr>
            <a:endParaRPr lang="en-GB" sz="3600" dirty="0"/>
          </a:p>
        </p:txBody>
      </p:sp>
      <p:sp>
        <p:nvSpPr>
          <p:cNvPr id="16" name="TextBox 15"/>
          <p:cNvSpPr txBox="1"/>
          <p:nvPr/>
        </p:nvSpPr>
        <p:spPr>
          <a:xfrm>
            <a:off x="633909" y="236431"/>
            <a:ext cx="10675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Find the nth term of each of the following sequences.</a:t>
            </a: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947949" y="1269700"/>
            <a:ext cx="5306996" cy="45364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3600" b="1" dirty="0"/>
              <a:t>1)  </a:t>
            </a:r>
            <a:r>
              <a:rPr lang="en-GB" sz="3600" dirty="0"/>
              <a:t>5, 11, 21, 35, 53</a:t>
            </a:r>
          </a:p>
          <a:p>
            <a:pPr marL="742950" indent="-742950" algn="l">
              <a:buFont typeface="+mj-lt"/>
              <a:buAutoNum type="arabicParenR"/>
            </a:pPr>
            <a:endParaRPr lang="en-GB" sz="3600" dirty="0"/>
          </a:p>
          <a:p>
            <a:pPr algn="l"/>
            <a:r>
              <a:rPr lang="en-GB" sz="3600" b="1" dirty="0"/>
              <a:t>2)  </a:t>
            </a:r>
            <a:r>
              <a:rPr lang="en-GB" sz="3600" dirty="0"/>
              <a:t>1, 10, 25, 46, 73</a:t>
            </a:r>
          </a:p>
          <a:p>
            <a:pPr marL="742950" indent="-742950" algn="l">
              <a:buFont typeface="+mj-lt"/>
              <a:buAutoNum type="arabicParenR"/>
            </a:pPr>
            <a:endParaRPr lang="en-GB" sz="3600" dirty="0"/>
          </a:p>
          <a:p>
            <a:pPr algn="l"/>
            <a:r>
              <a:rPr lang="en-GB" sz="3600" b="1" dirty="0"/>
              <a:t>3)  </a:t>
            </a:r>
            <a:r>
              <a:rPr lang="en-GB" sz="3600" dirty="0"/>
              <a:t>6, 12, 22, 36, 54</a:t>
            </a:r>
          </a:p>
          <a:p>
            <a:pPr marL="742950" indent="-742950" algn="l">
              <a:buFont typeface="+mj-lt"/>
              <a:buAutoNum type="arabicParenR"/>
            </a:pPr>
            <a:endParaRPr lang="en-GB" sz="3600" dirty="0"/>
          </a:p>
          <a:p>
            <a:pPr algn="l"/>
            <a:r>
              <a:rPr lang="en-GB" sz="3600" b="1" dirty="0"/>
              <a:t>4)  </a:t>
            </a:r>
            <a:r>
              <a:rPr lang="en-GB" sz="3600" dirty="0"/>
              <a:t>0, 3, 8, 15, 24</a:t>
            </a:r>
          </a:p>
          <a:p>
            <a:pPr marL="742950" indent="-742950" algn="l">
              <a:buFont typeface="+mj-lt"/>
              <a:buAutoNum type="arabicParenR"/>
            </a:pPr>
            <a:endParaRPr lang="en-GB" sz="3600" dirty="0"/>
          </a:p>
          <a:p>
            <a:pPr marL="742950" indent="-742950" algn="l">
              <a:buFont typeface="+mj-lt"/>
              <a:buAutoNum type="arabicParenR"/>
            </a:pPr>
            <a:endParaRPr lang="en-GB" sz="3600" dirty="0"/>
          </a:p>
          <a:p>
            <a:pPr algn="l"/>
            <a:endParaRPr lang="en-GB" sz="3600" dirty="0"/>
          </a:p>
        </p:txBody>
      </p:sp>
      <p:sp>
        <p:nvSpPr>
          <p:cNvPr id="4" name="Rectangle 3"/>
          <p:cNvSpPr/>
          <p:nvPr/>
        </p:nvSpPr>
        <p:spPr>
          <a:xfrm>
            <a:off x="4884829" y="5925825"/>
            <a:ext cx="616650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/>
              <a:t>Extension)    </a:t>
            </a:r>
            <a:r>
              <a:rPr lang="en-GB" sz="4000" dirty="0"/>
              <a:t>4, 13, 26, 43, 64</a:t>
            </a:r>
          </a:p>
        </p:txBody>
      </p:sp>
    </p:spTree>
    <p:extLst>
      <p:ext uri="{BB962C8B-B14F-4D97-AF65-F5344CB8AC3E}">
        <p14:creationId xmlns:p14="http://schemas.microsoft.com/office/powerpoint/2010/main" val="12170231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67341" y="2101360"/>
            <a:ext cx="789301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4632404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 txBox="1">
            <a:spLocks/>
          </p:cNvSpPr>
          <p:nvPr/>
        </p:nvSpPr>
        <p:spPr>
          <a:xfrm>
            <a:off x="6237420" y="1297749"/>
            <a:ext cx="4561475" cy="4461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3600" b="1" dirty="0"/>
              <a:t>5)   </a:t>
            </a:r>
            <a:r>
              <a:rPr lang="en-GB" sz="3600" dirty="0"/>
              <a:t>4, 16, 36, 64, 100</a:t>
            </a:r>
          </a:p>
          <a:p>
            <a:pPr algn="l"/>
            <a:endParaRPr lang="en-GB" sz="3600" dirty="0"/>
          </a:p>
          <a:p>
            <a:pPr algn="l"/>
            <a:r>
              <a:rPr lang="en-GB" sz="3600" b="1" dirty="0"/>
              <a:t>6)   </a:t>
            </a:r>
            <a:r>
              <a:rPr lang="en-GB" sz="3600" dirty="0"/>
              <a:t>1, 13, 33, 61, 97</a:t>
            </a:r>
          </a:p>
          <a:p>
            <a:pPr marL="742950" indent="-742950" algn="l">
              <a:buFont typeface="+mj-lt"/>
              <a:buAutoNum type="arabicParenR"/>
            </a:pPr>
            <a:endParaRPr lang="en-GB" sz="3600" dirty="0"/>
          </a:p>
          <a:p>
            <a:pPr algn="l"/>
            <a:r>
              <a:rPr lang="en-GB" sz="3600" b="1" dirty="0"/>
              <a:t>7)   </a:t>
            </a:r>
            <a:r>
              <a:rPr lang="en-GB" sz="3600" dirty="0"/>
              <a:t>7, 13, 23, 37, 55</a:t>
            </a:r>
          </a:p>
          <a:p>
            <a:pPr marL="742950" indent="-742950" algn="l">
              <a:buAutoNum type="arabicParenR" startAt="7"/>
            </a:pPr>
            <a:endParaRPr lang="en-GB" sz="3600" dirty="0"/>
          </a:p>
          <a:p>
            <a:pPr algn="l"/>
            <a:r>
              <a:rPr lang="en-GB" sz="3600" b="1" dirty="0"/>
              <a:t>8)   </a:t>
            </a:r>
            <a:r>
              <a:rPr lang="en-GB" sz="3600" dirty="0"/>
              <a:t>0, 15, 40, 75, 120</a:t>
            </a:r>
          </a:p>
          <a:p>
            <a:pPr marL="742950" indent="-742950" algn="l">
              <a:buAutoNum type="arabicParenR" startAt="7"/>
            </a:pPr>
            <a:endParaRPr lang="en-GB" sz="3600" dirty="0"/>
          </a:p>
        </p:txBody>
      </p:sp>
      <p:sp>
        <p:nvSpPr>
          <p:cNvPr id="16" name="TextBox 15"/>
          <p:cNvSpPr txBox="1"/>
          <p:nvPr/>
        </p:nvSpPr>
        <p:spPr>
          <a:xfrm>
            <a:off x="168295" y="264480"/>
            <a:ext cx="10675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Find the nth term of each of the following sequences.</a:t>
            </a: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482335" y="1297749"/>
            <a:ext cx="5306996" cy="45364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3600" b="1" dirty="0"/>
              <a:t>1)  </a:t>
            </a:r>
            <a:r>
              <a:rPr lang="en-GB" sz="3600" dirty="0"/>
              <a:t>5, 11, 21, 35, 53</a:t>
            </a:r>
          </a:p>
          <a:p>
            <a:pPr marL="742950" indent="-742950" algn="l">
              <a:buFont typeface="+mj-lt"/>
              <a:buAutoNum type="arabicParenR"/>
            </a:pPr>
            <a:endParaRPr lang="en-GB" sz="3600" dirty="0"/>
          </a:p>
          <a:p>
            <a:pPr algn="l"/>
            <a:r>
              <a:rPr lang="en-GB" sz="3600" b="1" dirty="0"/>
              <a:t>2)  </a:t>
            </a:r>
            <a:r>
              <a:rPr lang="en-GB" sz="3600" dirty="0"/>
              <a:t>1, 10, 25, 46, 73</a:t>
            </a:r>
          </a:p>
          <a:p>
            <a:pPr marL="742950" indent="-742950" algn="l">
              <a:buFont typeface="+mj-lt"/>
              <a:buAutoNum type="arabicParenR"/>
            </a:pPr>
            <a:endParaRPr lang="en-GB" sz="3600" dirty="0"/>
          </a:p>
          <a:p>
            <a:pPr algn="l"/>
            <a:r>
              <a:rPr lang="en-GB" sz="3600" b="1" dirty="0"/>
              <a:t>3)  </a:t>
            </a:r>
            <a:r>
              <a:rPr lang="en-GB" sz="3600" dirty="0"/>
              <a:t>6, 12, 22, 36, 54</a:t>
            </a:r>
          </a:p>
          <a:p>
            <a:pPr marL="742950" indent="-742950" algn="l">
              <a:buFont typeface="+mj-lt"/>
              <a:buAutoNum type="arabicParenR"/>
            </a:pPr>
            <a:endParaRPr lang="en-GB" sz="3600" dirty="0"/>
          </a:p>
          <a:p>
            <a:pPr algn="l"/>
            <a:r>
              <a:rPr lang="en-GB" sz="3600" b="1" dirty="0"/>
              <a:t>4)  </a:t>
            </a:r>
            <a:r>
              <a:rPr lang="en-GB" sz="3600" dirty="0"/>
              <a:t>0, 3, 8, 15, 24</a:t>
            </a:r>
          </a:p>
          <a:p>
            <a:pPr marL="742950" indent="-742950" algn="l">
              <a:buFont typeface="+mj-lt"/>
              <a:buAutoNum type="arabicParenR"/>
            </a:pPr>
            <a:endParaRPr lang="en-GB" sz="3600" dirty="0"/>
          </a:p>
          <a:p>
            <a:pPr marL="742950" indent="-742950" algn="l">
              <a:buFont typeface="+mj-lt"/>
              <a:buAutoNum type="arabicParenR"/>
            </a:pPr>
            <a:endParaRPr lang="en-GB" sz="3600" dirty="0"/>
          </a:p>
          <a:p>
            <a:pPr algn="l"/>
            <a:endParaRPr lang="en-GB" sz="3600" dirty="0"/>
          </a:p>
        </p:txBody>
      </p:sp>
      <p:sp>
        <p:nvSpPr>
          <p:cNvPr id="4" name="Rectangle 3"/>
          <p:cNvSpPr/>
          <p:nvPr/>
        </p:nvSpPr>
        <p:spPr>
          <a:xfrm>
            <a:off x="1647966" y="5947536"/>
            <a:ext cx="616650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/>
              <a:t>Extension)    </a:t>
            </a:r>
            <a:r>
              <a:rPr lang="en-GB" sz="4000" dirty="0"/>
              <a:t>4, 13, 26, 43, 64</a:t>
            </a:r>
          </a:p>
        </p:txBody>
      </p:sp>
      <p:sp>
        <p:nvSpPr>
          <p:cNvPr id="5" name="Rectangle 4"/>
          <p:cNvSpPr/>
          <p:nvPr/>
        </p:nvSpPr>
        <p:spPr>
          <a:xfrm>
            <a:off x="4382000" y="1248243"/>
            <a:ext cx="14526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3600" dirty="0">
                <a:solidFill>
                  <a:srgbClr val="FF0000"/>
                </a:solidFill>
              </a:rPr>
              <a:t>2n</a:t>
            </a:r>
            <a:r>
              <a:rPr lang="en-GB" sz="3600" baseline="30000" dirty="0">
                <a:solidFill>
                  <a:srgbClr val="FF0000"/>
                </a:solidFill>
              </a:rPr>
              <a:t>2 </a:t>
            </a:r>
            <a:r>
              <a:rPr lang="en-GB" sz="3600" dirty="0">
                <a:solidFill>
                  <a:srgbClr val="FF0000"/>
                </a:solidFill>
              </a:rPr>
              <a:t>+ 3</a:t>
            </a:r>
          </a:p>
        </p:txBody>
      </p:sp>
      <p:sp>
        <p:nvSpPr>
          <p:cNvPr id="6" name="Rectangle 5"/>
          <p:cNvSpPr/>
          <p:nvPr/>
        </p:nvSpPr>
        <p:spPr>
          <a:xfrm>
            <a:off x="4426083" y="2443698"/>
            <a:ext cx="136447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3600" dirty="0">
                <a:solidFill>
                  <a:srgbClr val="FF0000"/>
                </a:solidFill>
              </a:rPr>
              <a:t>3n</a:t>
            </a:r>
            <a:r>
              <a:rPr lang="en-GB" sz="3600" baseline="30000" dirty="0">
                <a:solidFill>
                  <a:srgbClr val="FF0000"/>
                </a:solidFill>
              </a:rPr>
              <a:t>2 </a:t>
            </a:r>
            <a:r>
              <a:rPr lang="en-GB" sz="3600" dirty="0">
                <a:solidFill>
                  <a:srgbClr val="FF0000"/>
                </a:solidFill>
              </a:rPr>
              <a:t>- 2</a:t>
            </a:r>
          </a:p>
        </p:txBody>
      </p:sp>
      <p:sp>
        <p:nvSpPr>
          <p:cNvPr id="7" name="Rectangle 6"/>
          <p:cNvSpPr/>
          <p:nvPr/>
        </p:nvSpPr>
        <p:spPr>
          <a:xfrm>
            <a:off x="4438286" y="3741863"/>
            <a:ext cx="148790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3600" dirty="0">
                <a:solidFill>
                  <a:srgbClr val="FF0000"/>
                </a:solidFill>
              </a:rPr>
              <a:t>2n</a:t>
            </a:r>
            <a:r>
              <a:rPr lang="en-GB" sz="3600" baseline="30000" dirty="0">
                <a:solidFill>
                  <a:srgbClr val="FF0000"/>
                </a:solidFill>
              </a:rPr>
              <a:t>2</a:t>
            </a:r>
            <a:r>
              <a:rPr lang="en-GB" sz="3600" dirty="0">
                <a:solidFill>
                  <a:srgbClr val="FF0000"/>
                </a:solidFill>
              </a:rPr>
              <a:t> + 4</a:t>
            </a:r>
          </a:p>
        </p:txBody>
      </p:sp>
      <p:sp>
        <p:nvSpPr>
          <p:cNvPr id="8" name="Rectangle 7"/>
          <p:cNvSpPr/>
          <p:nvPr/>
        </p:nvSpPr>
        <p:spPr>
          <a:xfrm>
            <a:off x="4624855" y="4945412"/>
            <a:ext cx="116570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3600" dirty="0">
                <a:solidFill>
                  <a:srgbClr val="FF0000"/>
                </a:solidFill>
              </a:rPr>
              <a:t>n</a:t>
            </a:r>
            <a:r>
              <a:rPr lang="en-GB" sz="3600" baseline="30000" dirty="0">
                <a:solidFill>
                  <a:srgbClr val="FF0000"/>
                </a:solidFill>
              </a:rPr>
              <a:t>2</a:t>
            </a:r>
            <a:r>
              <a:rPr lang="en-GB" sz="3600" dirty="0">
                <a:solidFill>
                  <a:srgbClr val="FF0000"/>
                </a:solidFill>
              </a:rPr>
              <a:t> - 1</a:t>
            </a:r>
          </a:p>
        </p:txBody>
      </p:sp>
      <p:sp>
        <p:nvSpPr>
          <p:cNvPr id="9" name="Rectangle 8"/>
          <p:cNvSpPr/>
          <p:nvPr/>
        </p:nvSpPr>
        <p:spPr>
          <a:xfrm>
            <a:off x="10435650" y="1248242"/>
            <a:ext cx="81624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3600" dirty="0">
                <a:solidFill>
                  <a:srgbClr val="FF0000"/>
                </a:solidFill>
              </a:rPr>
              <a:t>4n</a:t>
            </a:r>
            <a:r>
              <a:rPr lang="en-GB" sz="3600" baseline="300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426115" y="4945412"/>
            <a:ext cx="153439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4000" dirty="0">
                <a:solidFill>
                  <a:srgbClr val="FF0000"/>
                </a:solidFill>
              </a:rPr>
              <a:t>5n</a:t>
            </a:r>
            <a:r>
              <a:rPr lang="en-GB" sz="4000" baseline="30000" dirty="0">
                <a:solidFill>
                  <a:srgbClr val="FF0000"/>
                </a:solidFill>
              </a:rPr>
              <a:t>2</a:t>
            </a:r>
            <a:r>
              <a:rPr lang="en-GB" sz="4000" dirty="0">
                <a:solidFill>
                  <a:srgbClr val="FF0000"/>
                </a:solidFill>
              </a:rPr>
              <a:t> - 5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169690" y="2484996"/>
            <a:ext cx="136447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3600" dirty="0">
                <a:solidFill>
                  <a:srgbClr val="FF0000"/>
                </a:solidFill>
              </a:rPr>
              <a:t>4n</a:t>
            </a:r>
            <a:r>
              <a:rPr lang="en-GB" sz="3600" baseline="30000" dirty="0">
                <a:solidFill>
                  <a:srgbClr val="FF0000"/>
                </a:solidFill>
              </a:rPr>
              <a:t>2 </a:t>
            </a:r>
            <a:r>
              <a:rPr lang="en-GB" sz="3600" dirty="0">
                <a:solidFill>
                  <a:srgbClr val="FF0000"/>
                </a:solidFill>
              </a:rPr>
              <a:t>- 3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221757" y="3741863"/>
            <a:ext cx="148790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3600" dirty="0">
                <a:solidFill>
                  <a:srgbClr val="FF0000"/>
                </a:solidFill>
              </a:rPr>
              <a:t>2n</a:t>
            </a:r>
            <a:r>
              <a:rPr lang="en-GB" sz="3600" baseline="30000" dirty="0">
                <a:solidFill>
                  <a:srgbClr val="FF0000"/>
                </a:solidFill>
              </a:rPr>
              <a:t>2</a:t>
            </a:r>
            <a:r>
              <a:rPr lang="en-GB" sz="3600" dirty="0">
                <a:solidFill>
                  <a:srgbClr val="FF0000"/>
                </a:solidFill>
              </a:rPr>
              <a:t> + 5</a:t>
            </a:r>
          </a:p>
        </p:txBody>
      </p:sp>
      <p:sp>
        <p:nvSpPr>
          <p:cNvPr id="2" name="Rectangle 1"/>
          <p:cNvSpPr/>
          <p:nvPr/>
        </p:nvSpPr>
        <p:spPr>
          <a:xfrm>
            <a:off x="8033648" y="5947536"/>
            <a:ext cx="251062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4000" dirty="0">
                <a:solidFill>
                  <a:srgbClr val="FF0000"/>
                </a:solidFill>
              </a:rPr>
              <a:t>2n</a:t>
            </a:r>
            <a:r>
              <a:rPr lang="en-GB" sz="4000" baseline="30000" dirty="0">
                <a:solidFill>
                  <a:srgbClr val="FF0000"/>
                </a:solidFill>
              </a:rPr>
              <a:t>2 </a:t>
            </a:r>
            <a:r>
              <a:rPr lang="en-GB" sz="4000" dirty="0">
                <a:solidFill>
                  <a:srgbClr val="FF0000"/>
                </a:solidFill>
              </a:rPr>
              <a:t>+ 3n - 1</a:t>
            </a:r>
          </a:p>
        </p:txBody>
      </p:sp>
    </p:spTree>
    <p:extLst>
      <p:ext uri="{BB962C8B-B14F-4D97-AF65-F5344CB8AC3E}">
        <p14:creationId xmlns:p14="http://schemas.microsoft.com/office/powerpoint/2010/main" val="3933740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1" grpId="0"/>
      <p:bldP spid="19" grpId="0"/>
      <p:bldP spid="20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248</Words>
  <Application>Microsoft Office PowerPoint</Application>
  <PresentationFormat>Widescreen</PresentationFormat>
  <Paragraphs>44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8</cp:revision>
  <dcterms:created xsi:type="dcterms:W3CDTF">2018-09-06T04:30:27Z</dcterms:created>
  <dcterms:modified xsi:type="dcterms:W3CDTF">2024-01-22T11:07:41Z</dcterms:modified>
</cp:coreProperties>
</file>