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5CDA13-76F8-444A-A318-50F0AE4CE465}" v="4" dt="2025-11-12T04:28:06.6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30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DDBF2C4-AD8D-4E1D-8386-BD3D3561C83C}"/>
    <pc:docChg chg="delSld modSld">
      <pc:chgData name="Stewart Gale" userId="3647ddd2-6040-41ae-a96d-232c23482af8" providerId="ADAL" clId="{ADDBF2C4-AD8D-4E1D-8386-BD3D3561C83C}" dt="2025-11-12T04:28:06.606" v="5"/>
      <pc:docMkLst>
        <pc:docMk/>
      </pc:docMkLst>
      <pc:sldChg chg="modAnim">
        <pc:chgData name="Stewart Gale" userId="3647ddd2-6040-41ae-a96d-232c23482af8" providerId="ADAL" clId="{ADDBF2C4-AD8D-4E1D-8386-BD3D3561C83C}" dt="2025-11-12T04:28:06.606" v="5"/>
        <pc:sldMkLst>
          <pc:docMk/>
          <pc:sldMk cId="183636497" sldId="257"/>
        </pc:sldMkLst>
      </pc:sldChg>
      <pc:sldChg chg="del">
        <pc:chgData name="Stewart Gale" userId="3647ddd2-6040-41ae-a96d-232c23482af8" providerId="ADAL" clId="{ADDBF2C4-AD8D-4E1D-8386-BD3D3561C83C}" dt="2025-11-12T03:20:48.925" v="0" actId="47"/>
        <pc:sldMkLst>
          <pc:docMk/>
          <pc:sldMk cId="1026104085" sldId="261"/>
        </pc:sldMkLst>
      </pc:sldChg>
      <pc:sldChg chg="del">
        <pc:chgData name="Stewart Gale" userId="3647ddd2-6040-41ae-a96d-232c23482af8" providerId="ADAL" clId="{ADDBF2C4-AD8D-4E1D-8386-BD3D3561C83C}" dt="2025-11-12T04:27:32.718" v="1" actId="47"/>
        <pc:sldMkLst>
          <pc:docMk/>
          <pc:sldMk cId="3948540547" sldId="262"/>
        </pc:sldMkLst>
      </pc:sldChg>
    </pc:docChg>
  </pc:docChgLst>
  <pc:docChgLst>
    <pc:chgData name="Stewart Gale" userId="3647ddd2-6040-41ae-a96d-232c23482af8" providerId="ADAL" clId="{AA4FDDBC-EB8D-4301-88CD-6C647CB1348C}"/>
    <pc:docChg chg="modSld">
      <pc:chgData name="Stewart Gale" userId="3647ddd2-6040-41ae-a96d-232c23482af8" providerId="ADAL" clId="{AA4FDDBC-EB8D-4301-88CD-6C647CB1348C}" dt="2022-09-05T07:27:55.879" v="29" actId="1076"/>
      <pc:docMkLst>
        <pc:docMk/>
      </pc:docMkLst>
      <pc:sldChg chg="modSp mod">
        <pc:chgData name="Stewart Gale" userId="3647ddd2-6040-41ae-a96d-232c23482af8" providerId="ADAL" clId="{AA4FDDBC-EB8D-4301-88CD-6C647CB1348C}" dt="2022-09-05T07:27:55.879" v="29" actId="1076"/>
        <pc:sldMkLst>
          <pc:docMk/>
          <pc:sldMk cId="183636497" sldId="257"/>
        </pc:sldMkLst>
      </pc:sldChg>
      <pc:sldChg chg="modSp mod">
        <pc:chgData name="Stewart Gale" userId="3647ddd2-6040-41ae-a96d-232c23482af8" providerId="ADAL" clId="{AA4FDDBC-EB8D-4301-88CD-6C647CB1348C}" dt="2022-09-05T07:27:23.650" v="25" actId="1076"/>
        <pc:sldMkLst>
          <pc:docMk/>
          <pc:sldMk cId="296494965" sldId="259"/>
        </pc:sldMkLst>
      </pc:sldChg>
      <pc:sldChg chg="modSp mod">
        <pc:chgData name="Stewart Gale" userId="3647ddd2-6040-41ae-a96d-232c23482af8" providerId="ADAL" clId="{AA4FDDBC-EB8D-4301-88CD-6C647CB1348C}" dt="2022-09-05T07:26:52.505" v="22" actId="1076"/>
        <pc:sldMkLst>
          <pc:docMk/>
          <pc:sldMk cId="3948540547" sldId="26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AE1B9-D8F7-4949-A4FB-9CBED4A10855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8729A-7748-48FB-8540-315E84382D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1147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AE1B9-D8F7-4949-A4FB-9CBED4A10855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8729A-7748-48FB-8540-315E84382D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825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AE1B9-D8F7-4949-A4FB-9CBED4A10855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8729A-7748-48FB-8540-315E84382D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85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AE1B9-D8F7-4949-A4FB-9CBED4A10855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8729A-7748-48FB-8540-315E84382D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3426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AE1B9-D8F7-4949-A4FB-9CBED4A10855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8729A-7748-48FB-8540-315E84382D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5223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AE1B9-D8F7-4949-A4FB-9CBED4A10855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8729A-7748-48FB-8540-315E84382D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369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AE1B9-D8F7-4949-A4FB-9CBED4A10855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8729A-7748-48FB-8540-315E84382D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6514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AE1B9-D8F7-4949-A4FB-9CBED4A10855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8729A-7748-48FB-8540-315E84382D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5396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AE1B9-D8F7-4949-A4FB-9CBED4A10855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8729A-7748-48FB-8540-315E84382D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3073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AE1B9-D8F7-4949-A4FB-9CBED4A10855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8729A-7748-48FB-8540-315E84382D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1536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AE1B9-D8F7-4949-A4FB-9CBED4A10855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8729A-7748-48FB-8540-315E84382D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5016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AE1B9-D8F7-4949-A4FB-9CBED4A10855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8729A-7748-48FB-8540-315E84382D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9805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646351" y="1414828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904858" y="1414828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0130" y="138211"/>
            <a:ext cx="36926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24 = 2 x 2 x 2 x 3 </a:t>
            </a:r>
          </a:p>
          <a:p>
            <a:r>
              <a:rPr lang="en-GB" sz="3200" dirty="0"/>
              <a:t>32 = 2 x 2 x 2 x 2  x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7474" y="1152261"/>
            <a:ext cx="785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38510" y="1163194"/>
            <a:ext cx="797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32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8814" y="154645"/>
            <a:ext cx="612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6472" y="3522038"/>
            <a:ext cx="534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2)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5954" y="3550582"/>
            <a:ext cx="34632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 24 = 2 x 2 x 2 x 3</a:t>
            </a:r>
          </a:p>
          <a:p>
            <a:r>
              <a:rPr lang="en-GB" sz="3200" dirty="0"/>
              <a:t> 54 = 2 x 3 x 3 x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6590" y="4524026"/>
            <a:ext cx="670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14258" y="4587037"/>
            <a:ext cx="627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54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86998" y="138211"/>
            <a:ext cx="3973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 24 = 2 x 2 x 2 x 3</a:t>
            </a:r>
          </a:p>
          <a:p>
            <a:r>
              <a:rPr lang="en-GB" sz="3200" dirty="0"/>
              <a:t> 48 = 2 x 2 x 2 x 2  x 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87497" y="1109020"/>
            <a:ext cx="670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46806" y="1072460"/>
            <a:ext cx="627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48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9269" y="163958"/>
            <a:ext cx="63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3)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24954" y="3531351"/>
            <a:ext cx="637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62353" y="3514215"/>
            <a:ext cx="35305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24 = 2 x 2 x 2 x 3</a:t>
            </a:r>
          </a:p>
          <a:p>
            <a:r>
              <a:rPr lang="en-GB" sz="3200" dirty="0"/>
              <a:t>72 = 2 x 2 x 2 x 3 x 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82394" y="4613645"/>
            <a:ext cx="7343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342027" y="4476413"/>
            <a:ext cx="627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72</a:t>
            </a:r>
          </a:p>
        </p:txBody>
      </p:sp>
      <p:sp>
        <p:nvSpPr>
          <p:cNvPr id="36" name="Oval 35"/>
          <p:cNvSpPr/>
          <p:nvPr/>
        </p:nvSpPr>
        <p:spPr>
          <a:xfrm>
            <a:off x="815224" y="4731574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2073731" y="4731574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6730323" y="1460052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7988830" y="1460052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6943035" y="4756285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8201542" y="4756285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590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36839" y="232227"/>
            <a:ext cx="48883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144 = 2 x 2 x 2 x 2 x 3 x 3</a:t>
            </a:r>
          </a:p>
          <a:p>
            <a:r>
              <a:rPr lang="en-GB" sz="3200" dirty="0"/>
              <a:t>288 = 2 x 2 x 2 x 2 x 2 x 3 x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5173" y="1382176"/>
            <a:ext cx="845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144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3741" y="1412002"/>
            <a:ext cx="965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288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601" y="232230"/>
            <a:ext cx="609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5)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7862" y="3573521"/>
            <a:ext cx="609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6)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3566" y="3608870"/>
            <a:ext cx="49166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144 = 2 x 2 x 2 x 2 x 3 x 3</a:t>
            </a:r>
          </a:p>
          <a:p>
            <a:r>
              <a:rPr lang="en-GB" sz="3200" dirty="0"/>
              <a:t>432 = 2 x 2 x 2 x 2 x 3 x 3 x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1187" y="4686088"/>
            <a:ext cx="845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144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03987" y="4721437"/>
            <a:ext cx="945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432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16312" y="237151"/>
            <a:ext cx="4472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240 = 2 x 2 x 2 x 2 x 3 x 5</a:t>
            </a:r>
          </a:p>
          <a:p>
            <a:r>
              <a:rPr lang="en-GB" sz="3200" dirty="0"/>
              <a:t>200 = 2 x 2 x 2 x 5 x 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43125" y="1355060"/>
            <a:ext cx="845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240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34928" y="1363737"/>
            <a:ext cx="834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06497" y="237154"/>
            <a:ext cx="609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7)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83250" y="3627921"/>
            <a:ext cx="609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8)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18043" y="3634306"/>
            <a:ext cx="5003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240 = 2 x 2 x 2 x 2 x 3 x 5</a:t>
            </a:r>
          </a:p>
          <a:p>
            <a:r>
              <a:rPr lang="en-GB" sz="3200" dirty="0"/>
              <a:t>1800 = 2 x 2 x 2 x 3 x 3 x 5 x 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77155" y="4686087"/>
            <a:ext cx="845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240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806164" y="4721436"/>
            <a:ext cx="10196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1800</a:t>
            </a:r>
          </a:p>
        </p:txBody>
      </p:sp>
      <p:sp>
        <p:nvSpPr>
          <p:cNvPr id="36" name="Oval 35"/>
          <p:cNvSpPr/>
          <p:nvPr/>
        </p:nvSpPr>
        <p:spPr>
          <a:xfrm>
            <a:off x="1018348" y="1479463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2276855" y="1479463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7065810" y="1509125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8324317" y="1509125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1114263" y="4765272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2372770" y="4765272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7140443" y="4765272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8398950" y="4765272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260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06220" y="2040340"/>
            <a:ext cx="78679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187734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646351" y="1414828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904858" y="1414828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0130" y="138211"/>
            <a:ext cx="36926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24 = 2 x 2 x 2 x 3 </a:t>
            </a:r>
          </a:p>
          <a:p>
            <a:r>
              <a:rPr lang="en-GB" sz="3200" dirty="0"/>
              <a:t>32 = 2 x 2 x 2 x 2  x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7474" y="1152261"/>
            <a:ext cx="785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38510" y="1163194"/>
            <a:ext cx="797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32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8814" y="154645"/>
            <a:ext cx="612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27786" y="190650"/>
            <a:ext cx="534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2)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7268" y="219194"/>
            <a:ext cx="34632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 24 = 2 x 2 x 2 x 3</a:t>
            </a:r>
          </a:p>
          <a:p>
            <a:r>
              <a:rPr lang="en-GB" sz="3200" dirty="0"/>
              <a:t> 54 = 2 x 3 x 3 x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17904" y="1192638"/>
            <a:ext cx="670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935572" y="1255649"/>
            <a:ext cx="627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54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3321" y="3410945"/>
            <a:ext cx="3973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 24 = 2 x 2 x 2 x 3</a:t>
            </a:r>
          </a:p>
          <a:p>
            <a:r>
              <a:rPr lang="en-GB" sz="3200" dirty="0"/>
              <a:t> 48 = 2 x 2 x 2 x 2  x 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8284" y="4381754"/>
            <a:ext cx="670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77593" y="4345194"/>
            <a:ext cx="627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48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5592" y="3436692"/>
            <a:ext cx="637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3)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24954" y="3531351"/>
            <a:ext cx="637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62353" y="3514215"/>
            <a:ext cx="35305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24 = 2 x 2 x 2 x 3</a:t>
            </a:r>
          </a:p>
          <a:p>
            <a:r>
              <a:rPr lang="en-GB" sz="3200" dirty="0"/>
              <a:t>72 = 2 x 2 x 2 x 3 x 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82394" y="4613645"/>
            <a:ext cx="7343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342027" y="4476413"/>
            <a:ext cx="627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72</a:t>
            </a:r>
          </a:p>
        </p:txBody>
      </p:sp>
      <p:sp>
        <p:nvSpPr>
          <p:cNvPr id="36" name="Oval 35"/>
          <p:cNvSpPr/>
          <p:nvPr/>
        </p:nvSpPr>
        <p:spPr>
          <a:xfrm>
            <a:off x="6336538" y="1400186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7595045" y="1400186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561110" y="4732786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1819617" y="4732786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400" dirty="0">
              <a:solidFill>
                <a:schemeClr val="tx1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6943035" y="4756285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8201542" y="4756285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83487" y="1651190"/>
            <a:ext cx="264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94379" y="2068128"/>
            <a:ext cx="264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302599" y="2436866"/>
            <a:ext cx="264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27095" y="1965860"/>
            <a:ext cx="264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426754" y="2319803"/>
            <a:ext cx="264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672166" y="1752166"/>
            <a:ext cx="264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416471" y="2228739"/>
            <a:ext cx="1764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HCF </a:t>
            </a:r>
            <a:r>
              <a:rPr lang="en-GB" sz="3200" dirty="0">
                <a:solidFill>
                  <a:srgbClr val="FF0000"/>
                </a:solidFill>
              </a:rPr>
              <a:t>= </a:t>
            </a:r>
            <a:r>
              <a:rPr lang="en-GB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38879" y="2855444"/>
            <a:ext cx="1952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LCM </a:t>
            </a:r>
            <a:r>
              <a:rPr lang="en-GB" sz="3200" dirty="0">
                <a:solidFill>
                  <a:srgbClr val="FF0000"/>
                </a:solidFill>
              </a:rPr>
              <a:t>= </a:t>
            </a:r>
            <a:r>
              <a:rPr lang="en-GB" sz="3200" b="1" dirty="0">
                <a:solidFill>
                  <a:srgbClr val="FF0000"/>
                </a:solidFill>
              </a:rPr>
              <a:t>96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069496" y="1620248"/>
            <a:ext cx="412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094693" y="2311994"/>
            <a:ext cx="3701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948724" y="1654319"/>
            <a:ext cx="394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048615" y="2369338"/>
            <a:ext cx="4668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146243" y="1586266"/>
            <a:ext cx="520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114164" y="2249852"/>
            <a:ext cx="438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162355" y="1881634"/>
            <a:ext cx="1714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HCF </a:t>
            </a:r>
            <a:r>
              <a:rPr lang="en-GB" sz="3200" dirty="0">
                <a:solidFill>
                  <a:srgbClr val="FF0000"/>
                </a:solidFill>
              </a:rPr>
              <a:t>= </a:t>
            </a:r>
            <a:r>
              <a:rPr lang="en-GB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254614" y="2422151"/>
            <a:ext cx="2052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LCM </a:t>
            </a:r>
            <a:r>
              <a:rPr lang="en-GB" sz="3200" dirty="0">
                <a:solidFill>
                  <a:srgbClr val="FF0000"/>
                </a:solidFill>
              </a:rPr>
              <a:t>= </a:t>
            </a:r>
            <a:r>
              <a:rPr lang="en-GB" sz="3200" b="1" dirty="0">
                <a:solidFill>
                  <a:srgbClr val="FF0000"/>
                </a:solidFill>
              </a:rPr>
              <a:t>216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363179" y="5829110"/>
            <a:ext cx="395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663554" y="5447632"/>
            <a:ext cx="413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031939" y="5337996"/>
            <a:ext cx="4740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314980" y="4890190"/>
            <a:ext cx="3638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433097" y="5327001"/>
            <a:ext cx="444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652322" y="4864699"/>
            <a:ext cx="387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348950" y="5361855"/>
            <a:ext cx="4110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722080" y="5785177"/>
            <a:ext cx="4110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019471" y="5260805"/>
            <a:ext cx="4110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956967" y="5358386"/>
            <a:ext cx="3850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369631" y="5631810"/>
            <a:ext cx="1671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HCF </a:t>
            </a:r>
            <a:r>
              <a:rPr lang="en-GB" sz="3200" dirty="0">
                <a:solidFill>
                  <a:srgbClr val="FF0000"/>
                </a:solidFill>
              </a:rPr>
              <a:t>= </a:t>
            </a:r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060426" y="6232983"/>
            <a:ext cx="1912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LCM </a:t>
            </a:r>
            <a:r>
              <a:rPr lang="en-GB" sz="3200" dirty="0">
                <a:solidFill>
                  <a:srgbClr val="FF0000"/>
                </a:solidFill>
              </a:rPr>
              <a:t>= </a:t>
            </a:r>
            <a:r>
              <a:rPr lang="en-GB" sz="3200" b="1" dirty="0">
                <a:solidFill>
                  <a:srgbClr val="FF0000"/>
                </a:solidFill>
              </a:rPr>
              <a:t>48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361366" y="5744986"/>
            <a:ext cx="1926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HCF </a:t>
            </a:r>
            <a:r>
              <a:rPr lang="en-GB" sz="3200" dirty="0">
                <a:solidFill>
                  <a:srgbClr val="FF0000"/>
                </a:solidFill>
              </a:rPr>
              <a:t>= </a:t>
            </a:r>
            <a:r>
              <a:rPr lang="en-GB" sz="32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375468" y="6273225"/>
            <a:ext cx="1870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LCM </a:t>
            </a:r>
            <a:r>
              <a:rPr lang="en-GB" sz="3200" dirty="0">
                <a:solidFill>
                  <a:srgbClr val="FF0000"/>
                </a:solidFill>
              </a:rPr>
              <a:t>= </a:t>
            </a:r>
            <a:r>
              <a:rPr lang="en-GB" sz="3200" b="1" dirty="0">
                <a:solidFill>
                  <a:srgbClr val="FF0000"/>
                </a:solidFill>
              </a:rPr>
              <a:t>72</a:t>
            </a:r>
          </a:p>
        </p:txBody>
      </p:sp>
    </p:spTree>
    <p:extLst>
      <p:ext uri="{BB962C8B-B14F-4D97-AF65-F5344CB8AC3E}">
        <p14:creationId xmlns:p14="http://schemas.microsoft.com/office/powerpoint/2010/main" val="29649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0" grpId="0"/>
      <p:bldP spid="31" grpId="0"/>
      <p:bldP spid="32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36839" y="232227"/>
            <a:ext cx="48883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144 = 2 x 2 x 2 x 2 x 3 x 3</a:t>
            </a:r>
          </a:p>
          <a:p>
            <a:r>
              <a:rPr lang="en-GB" sz="3200" dirty="0"/>
              <a:t>288 = 2 x 2 x 2 x 2 x 2 x 3 x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4101" y="1382176"/>
            <a:ext cx="845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144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12669" y="1412002"/>
            <a:ext cx="965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288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601" y="232230"/>
            <a:ext cx="609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5)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13440" y="68685"/>
            <a:ext cx="609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6)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9144" y="104034"/>
            <a:ext cx="49166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144 = 2 x 2 x 2 x 2 x 3 x 3</a:t>
            </a:r>
          </a:p>
          <a:p>
            <a:r>
              <a:rPr lang="en-GB" sz="3200" dirty="0"/>
              <a:t>432 = 2 x 2 x 2 x 2 x 3 x 3 x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86509" y="1181252"/>
            <a:ext cx="845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144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09309" y="1216601"/>
            <a:ext cx="945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432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6881" y="3470284"/>
            <a:ext cx="4472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240 = 2 x 2 x 2 x 2 x 3 x 5</a:t>
            </a:r>
          </a:p>
          <a:p>
            <a:r>
              <a:rPr lang="en-GB" sz="3200" dirty="0"/>
              <a:t>200 = 2 x 2 x 2 x 5 x 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3694" y="4588193"/>
            <a:ext cx="845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240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65497" y="4596870"/>
            <a:ext cx="834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7066" y="3470287"/>
            <a:ext cx="609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7)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83250" y="3627921"/>
            <a:ext cx="609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8)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18043" y="3634306"/>
            <a:ext cx="5003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240 = 2 x 2 x 2 x 2 x 3 x 5</a:t>
            </a:r>
          </a:p>
          <a:p>
            <a:r>
              <a:rPr lang="en-GB" sz="3200" dirty="0"/>
              <a:t>1800 = 2 x 2 x 2 x 3 x 3 x 5 x 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77155" y="4686087"/>
            <a:ext cx="845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240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806164" y="4721436"/>
            <a:ext cx="10196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1800</a:t>
            </a:r>
          </a:p>
        </p:txBody>
      </p:sp>
      <p:sp>
        <p:nvSpPr>
          <p:cNvPr id="36" name="Oval 35"/>
          <p:cNvSpPr/>
          <p:nvPr/>
        </p:nvSpPr>
        <p:spPr>
          <a:xfrm>
            <a:off x="827276" y="1479463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2085783" y="1479463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1096379" y="4742258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2354886" y="4742258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6519585" y="1260436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7778092" y="1260436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7140443" y="4765272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8398950" y="4765272"/>
            <a:ext cx="2618537" cy="192403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688775" y="2198959"/>
            <a:ext cx="1897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HCF </a:t>
            </a:r>
            <a:r>
              <a:rPr lang="en-GB" sz="3200" dirty="0">
                <a:solidFill>
                  <a:srgbClr val="FF0000"/>
                </a:solidFill>
              </a:rPr>
              <a:t>= </a:t>
            </a:r>
            <a:r>
              <a:rPr lang="en-GB" sz="3200" b="1" dirty="0">
                <a:solidFill>
                  <a:srgbClr val="FF0000"/>
                </a:solidFill>
              </a:rPr>
              <a:t>144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87946" y="2705552"/>
            <a:ext cx="1989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LCM </a:t>
            </a:r>
            <a:r>
              <a:rPr lang="en-GB" sz="3200" dirty="0">
                <a:solidFill>
                  <a:srgbClr val="FF0000"/>
                </a:solidFill>
              </a:rPr>
              <a:t>= </a:t>
            </a:r>
            <a:r>
              <a:rPr lang="en-GB" sz="3200" b="1" dirty="0">
                <a:solidFill>
                  <a:srgbClr val="FF0000"/>
                </a:solidFill>
              </a:rPr>
              <a:t>288</a:t>
            </a:r>
            <a:r>
              <a:rPr lang="en-GB" sz="32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394027" y="1699049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7" name="TextBox 46"/>
          <p:cNvSpPr txBox="1"/>
          <p:nvPr/>
        </p:nvSpPr>
        <p:spPr>
          <a:xfrm flipH="1">
            <a:off x="2583958" y="2675753"/>
            <a:ext cx="262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903377" y="1820267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651244" y="2171388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238360" y="2216578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960120" y="2353139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747585" y="2112654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132791" y="1470240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576859" y="1626301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938174" y="1948654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315984" y="1939629"/>
            <a:ext cx="276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612286" y="2112330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08699" y="2438091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382844" y="1975694"/>
            <a:ext cx="427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419100" y="1929152"/>
            <a:ext cx="19296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HCF </a:t>
            </a:r>
            <a:r>
              <a:rPr lang="en-GB" sz="3200" dirty="0">
                <a:solidFill>
                  <a:srgbClr val="FF0000"/>
                </a:solidFill>
              </a:rPr>
              <a:t>= </a:t>
            </a:r>
            <a:r>
              <a:rPr lang="en-GB" sz="3200" b="1" dirty="0">
                <a:solidFill>
                  <a:srgbClr val="FF0000"/>
                </a:solidFill>
              </a:rPr>
              <a:t>144 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380744" y="2699700"/>
            <a:ext cx="19679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LCM </a:t>
            </a:r>
            <a:r>
              <a:rPr lang="en-GB" sz="3200" dirty="0">
                <a:solidFill>
                  <a:srgbClr val="FF0000"/>
                </a:solidFill>
              </a:rPr>
              <a:t>= </a:t>
            </a:r>
            <a:r>
              <a:rPr lang="en-GB" sz="3200" b="1" dirty="0">
                <a:solidFill>
                  <a:srgbClr val="FF0000"/>
                </a:solidFill>
              </a:rPr>
              <a:t>432</a:t>
            </a:r>
            <a:r>
              <a:rPr lang="en-GB" sz="3200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428660" y="5739343"/>
            <a:ext cx="1803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HCF  = 40 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797081" y="4889318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606818" y="5432516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127595" y="5164159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945407" y="5878659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802919" y="5088656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883949" y="5828983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007363" y="5382227"/>
            <a:ext cx="3844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025784" y="6245936"/>
            <a:ext cx="2147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LCM = 1200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926597" y="4912666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186298" y="5258801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479884" y="5236713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860439" y="5565078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951024" y="6015784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846038" y="5358152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0003086" y="4972162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928513" y="5546341"/>
            <a:ext cx="264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9928513" y="6338005"/>
            <a:ext cx="2213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LCM = 3600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0135433" y="5912148"/>
            <a:ext cx="2006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HCF  = 120 </a:t>
            </a:r>
          </a:p>
        </p:txBody>
      </p:sp>
    </p:spTree>
    <p:extLst>
      <p:ext uri="{BB962C8B-B14F-4D97-AF65-F5344CB8AC3E}">
        <p14:creationId xmlns:p14="http://schemas.microsoft.com/office/powerpoint/2010/main" val="18363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7" grpId="0"/>
      <p:bldP spid="48" grpId="0"/>
      <p:bldP spid="49" grpId="0"/>
      <p:bldP spid="50" grpId="0"/>
      <p:bldP spid="51" grpId="0"/>
      <p:bldP spid="52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544</Words>
  <Application>Microsoft Office PowerPoint</Application>
  <PresentationFormat>Widescreen</PresentationFormat>
  <Paragraphs>148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11</cp:revision>
  <dcterms:created xsi:type="dcterms:W3CDTF">2020-05-14T08:05:28Z</dcterms:created>
  <dcterms:modified xsi:type="dcterms:W3CDTF">2025-11-12T04:28:08Z</dcterms:modified>
</cp:coreProperties>
</file>