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4" r:id="rId3"/>
    <p:sldId id="260" r:id="rId4"/>
    <p:sldId id="266" r:id="rId5"/>
    <p:sldId id="263" r:id="rId6"/>
    <p:sldId id="26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CF7CF6-BB1F-40BA-B958-D3CA8051BCBD}" v="2" dt="2022-01-14T09:52:42.3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69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66CF7CF6-BB1F-40BA-B958-D3CA8051BCBD}"/>
    <pc:docChg chg="custSel addSld modSld">
      <pc:chgData name="Stewart Gale" userId="3647ddd2-6040-41ae-a96d-232c23482af8" providerId="ADAL" clId="{66CF7CF6-BB1F-40BA-B958-D3CA8051BCBD}" dt="2022-01-14T09:52:54.381" v="17" actId="1076"/>
      <pc:docMkLst>
        <pc:docMk/>
      </pc:docMkLst>
      <pc:sldChg chg="delSp modSp mod delAnim">
        <pc:chgData name="Stewart Gale" userId="3647ddd2-6040-41ae-a96d-232c23482af8" providerId="ADAL" clId="{66CF7CF6-BB1F-40BA-B958-D3CA8051BCBD}" dt="2022-01-14T09:52:30.674" v="8" actId="1076"/>
        <pc:sldMkLst>
          <pc:docMk/>
          <pc:sldMk cId="3055974645" sldId="260"/>
        </pc:sldMkLst>
        <pc:picChg chg="del">
          <ac:chgData name="Stewart Gale" userId="3647ddd2-6040-41ae-a96d-232c23482af8" providerId="ADAL" clId="{66CF7CF6-BB1F-40BA-B958-D3CA8051BCBD}" dt="2022-01-14T09:52:20.147" v="4" actId="478"/>
          <ac:picMkLst>
            <pc:docMk/>
            <pc:sldMk cId="3055974645" sldId="260"/>
            <ac:picMk id="4" creationId="{00000000-0000-0000-0000-000000000000}"/>
          </ac:picMkLst>
        </pc:picChg>
        <pc:picChg chg="del">
          <ac:chgData name="Stewart Gale" userId="3647ddd2-6040-41ae-a96d-232c23482af8" providerId="ADAL" clId="{66CF7CF6-BB1F-40BA-B958-D3CA8051BCBD}" dt="2022-01-14T09:52:20.147" v="4" actId="478"/>
          <ac:picMkLst>
            <pc:docMk/>
            <pc:sldMk cId="3055974645" sldId="260"/>
            <ac:picMk id="9" creationId="{00000000-0000-0000-0000-000000000000}"/>
          </ac:picMkLst>
        </pc:picChg>
        <pc:picChg chg="del">
          <ac:chgData name="Stewart Gale" userId="3647ddd2-6040-41ae-a96d-232c23482af8" providerId="ADAL" clId="{66CF7CF6-BB1F-40BA-B958-D3CA8051BCBD}" dt="2022-01-14T09:52:20.147" v="4" actId="478"/>
          <ac:picMkLst>
            <pc:docMk/>
            <pc:sldMk cId="3055974645" sldId="260"/>
            <ac:picMk id="10" creationId="{00000000-0000-0000-0000-000000000000}"/>
          </ac:picMkLst>
        </pc:picChg>
        <pc:picChg chg="del">
          <ac:chgData name="Stewart Gale" userId="3647ddd2-6040-41ae-a96d-232c23482af8" providerId="ADAL" clId="{66CF7CF6-BB1F-40BA-B958-D3CA8051BCBD}" dt="2022-01-14T09:52:20.147" v="4" actId="478"/>
          <ac:picMkLst>
            <pc:docMk/>
            <pc:sldMk cId="3055974645" sldId="260"/>
            <ac:picMk id="11" creationId="{00000000-0000-0000-0000-000000000000}"/>
          </ac:picMkLst>
        </pc:picChg>
        <pc:picChg chg="mod">
          <ac:chgData name="Stewart Gale" userId="3647ddd2-6040-41ae-a96d-232c23482af8" providerId="ADAL" clId="{66CF7CF6-BB1F-40BA-B958-D3CA8051BCBD}" dt="2022-01-14T09:52:22.421" v="5" actId="1076"/>
          <ac:picMkLst>
            <pc:docMk/>
            <pc:sldMk cId="3055974645" sldId="260"/>
            <ac:picMk id="18" creationId="{00000000-0000-0000-0000-000000000000}"/>
          </ac:picMkLst>
        </pc:picChg>
        <pc:picChg chg="mod">
          <ac:chgData name="Stewart Gale" userId="3647ddd2-6040-41ae-a96d-232c23482af8" providerId="ADAL" clId="{66CF7CF6-BB1F-40BA-B958-D3CA8051BCBD}" dt="2022-01-14T09:52:30.674" v="8" actId="1076"/>
          <ac:picMkLst>
            <pc:docMk/>
            <pc:sldMk cId="3055974645" sldId="260"/>
            <ac:picMk id="19" creationId="{00000000-0000-0000-0000-000000000000}"/>
          </ac:picMkLst>
        </pc:picChg>
        <pc:picChg chg="mod">
          <ac:chgData name="Stewart Gale" userId="3647ddd2-6040-41ae-a96d-232c23482af8" providerId="ADAL" clId="{66CF7CF6-BB1F-40BA-B958-D3CA8051BCBD}" dt="2022-01-14T09:52:28.289" v="7" actId="1076"/>
          <ac:picMkLst>
            <pc:docMk/>
            <pc:sldMk cId="3055974645" sldId="260"/>
            <ac:picMk id="20" creationId="{00000000-0000-0000-0000-000000000000}"/>
          </ac:picMkLst>
        </pc:picChg>
        <pc:picChg chg="mod">
          <ac:chgData name="Stewart Gale" userId="3647ddd2-6040-41ae-a96d-232c23482af8" providerId="ADAL" clId="{66CF7CF6-BB1F-40BA-B958-D3CA8051BCBD}" dt="2022-01-14T09:52:25.948" v="6" actId="1076"/>
          <ac:picMkLst>
            <pc:docMk/>
            <pc:sldMk cId="3055974645" sldId="260"/>
            <ac:picMk id="21" creationId="{00000000-0000-0000-0000-000000000000}"/>
          </ac:picMkLst>
        </pc:picChg>
      </pc:sldChg>
      <pc:sldChg chg="delSp mod">
        <pc:chgData name="Stewart Gale" userId="3647ddd2-6040-41ae-a96d-232c23482af8" providerId="ADAL" clId="{66CF7CF6-BB1F-40BA-B958-D3CA8051BCBD}" dt="2022-01-14T09:52:45.351" v="13" actId="478"/>
        <pc:sldMkLst>
          <pc:docMk/>
          <pc:sldMk cId="1616881764" sldId="263"/>
        </pc:sldMkLst>
        <pc:picChg chg="del">
          <ac:chgData name="Stewart Gale" userId="3647ddd2-6040-41ae-a96d-232c23482af8" providerId="ADAL" clId="{66CF7CF6-BB1F-40BA-B958-D3CA8051BCBD}" dt="2022-01-14T09:52:45.351" v="13" actId="478"/>
          <ac:picMkLst>
            <pc:docMk/>
            <pc:sldMk cId="1616881764" sldId="263"/>
            <ac:picMk id="17" creationId="{00000000-0000-0000-0000-000000000000}"/>
          </ac:picMkLst>
        </pc:picChg>
        <pc:picChg chg="del">
          <ac:chgData name="Stewart Gale" userId="3647ddd2-6040-41ae-a96d-232c23482af8" providerId="ADAL" clId="{66CF7CF6-BB1F-40BA-B958-D3CA8051BCBD}" dt="2022-01-14T09:52:45.351" v="13" actId="478"/>
          <ac:picMkLst>
            <pc:docMk/>
            <pc:sldMk cId="1616881764" sldId="263"/>
            <ac:picMk id="18" creationId="{00000000-0000-0000-0000-000000000000}"/>
          </ac:picMkLst>
        </pc:picChg>
        <pc:picChg chg="del">
          <ac:chgData name="Stewart Gale" userId="3647ddd2-6040-41ae-a96d-232c23482af8" providerId="ADAL" clId="{66CF7CF6-BB1F-40BA-B958-D3CA8051BCBD}" dt="2022-01-14T09:52:45.351" v="13" actId="478"/>
          <ac:picMkLst>
            <pc:docMk/>
            <pc:sldMk cId="1616881764" sldId="263"/>
            <ac:picMk id="19" creationId="{00000000-0000-0000-0000-000000000000}"/>
          </ac:picMkLst>
        </pc:picChg>
        <pc:picChg chg="del">
          <ac:chgData name="Stewart Gale" userId="3647ddd2-6040-41ae-a96d-232c23482af8" providerId="ADAL" clId="{66CF7CF6-BB1F-40BA-B958-D3CA8051BCBD}" dt="2022-01-14T09:52:45.351" v="13" actId="478"/>
          <ac:picMkLst>
            <pc:docMk/>
            <pc:sldMk cId="1616881764" sldId="263"/>
            <ac:picMk id="20" creationId="{00000000-0000-0000-0000-000000000000}"/>
          </ac:picMkLst>
        </pc:picChg>
      </pc:sldChg>
      <pc:sldChg chg="modSp mod">
        <pc:chgData name="Stewart Gale" userId="3647ddd2-6040-41ae-a96d-232c23482af8" providerId="ADAL" clId="{66CF7CF6-BB1F-40BA-B958-D3CA8051BCBD}" dt="2022-01-14T09:51:59.472" v="1" actId="1076"/>
        <pc:sldMkLst>
          <pc:docMk/>
          <pc:sldMk cId="1112714213" sldId="264"/>
        </pc:sldMkLst>
        <pc:spChg chg="mod">
          <ac:chgData name="Stewart Gale" userId="3647ddd2-6040-41ae-a96d-232c23482af8" providerId="ADAL" clId="{66CF7CF6-BB1F-40BA-B958-D3CA8051BCBD}" dt="2022-01-14T09:51:59.472" v="1" actId="1076"/>
          <ac:spMkLst>
            <pc:docMk/>
            <pc:sldMk cId="1112714213" sldId="264"/>
            <ac:spMk id="4" creationId="{00000000-0000-0000-0000-000000000000}"/>
          </ac:spMkLst>
        </pc:spChg>
      </pc:sldChg>
      <pc:sldChg chg="modSp mod">
        <pc:chgData name="Stewart Gale" userId="3647ddd2-6040-41ae-a96d-232c23482af8" providerId="ADAL" clId="{66CF7CF6-BB1F-40BA-B958-D3CA8051BCBD}" dt="2022-01-14T09:51:43.428" v="0" actId="732"/>
        <pc:sldMkLst>
          <pc:docMk/>
          <pc:sldMk cId="2251860095" sldId="265"/>
        </pc:sldMkLst>
        <pc:picChg chg="mod modCrop">
          <ac:chgData name="Stewart Gale" userId="3647ddd2-6040-41ae-a96d-232c23482af8" providerId="ADAL" clId="{66CF7CF6-BB1F-40BA-B958-D3CA8051BCBD}" dt="2022-01-14T09:51:43.428" v="0" actId="732"/>
          <ac:picMkLst>
            <pc:docMk/>
            <pc:sldMk cId="2251860095" sldId="265"/>
            <ac:picMk id="7" creationId="{00000000-0000-0000-0000-000000000000}"/>
          </ac:picMkLst>
        </pc:picChg>
      </pc:sldChg>
      <pc:sldChg chg="delSp modSp add mod delAnim">
        <pc:chgData name="Stewart Gale" userId="3647ddd2-6040-41ae-a96d-232c23482af8" providerId="ADAL" clId="{66CF7CF6-BB1F-40BA-B958-D3CA8051BCBD}" dt="2022-01-14T09:52:37.845" v="11" actId="1076"/>
        <pc:sldMkLst>
          <pc:docMk/>
          <pc:sldMk cId="913171106" sldId="266"/>
        </pc:sldMkLst>
        <pc:picChg chg="mod">
          <ac:chgData name="Stewart Gale" userId="3647ddd2-6040-41ae-a96d-232c23482af8" providerId="ADAL" clId="{66CF7CF6-BB1F-40BA-B958-D3CA8051BCBD}" dt="2022-01-14T09:52:37.845" v="11" actId="1076"/>
          <ac:picMkLst>
            <pc:docMk/>
            <pc:sldMk cId="913171106" sldId="266"/>
            <ac:picMk id="9" creationId="{00000000-0000-0000-0000-000000000000}"/>
          </ac:picMkLst>
        </pc:picChg>
        <pc:picChg chg="mod">
          <ac:chgData name="Stewart Gale" userId="3647ddd2-6040-41ae-a96d-232c23482af8" providerId="ADAL" clId="{66CF7CF6-BB1F-40BA-B958-D3CA8051BCBD}" dt="2022-01-14T09:52:36.202" v="10" actId="1076"/>
          <ac:picMkLst>
            <pc:docMk/>
            <pc:sldMk cId="913171106" sldId="266"/>
            <ac:picMk id="10" creationId="{00000000-0000-0000-0000-000000000000}"/>
          </ac:picMkLst>
        </pc:picChg>
        <pc:picChg chg="mod">
          <ac:chgData name="Stewart Gale" userId="3647ddd2-6040-41ae-a96d-232c23482af8" providerId="ADAL" clId="{66CF7CF6-BB1F-40BA-B958-D3CA8051BCBD}" dt="2022-01-14T09:52:35.178" v="9" actId="1076"/>
          <ac:picMkLst>
            <pc:docMk/>
            <pc:sldMk cId="913171106" sldId="266"/>
            <ac:picMk id="11" creationId="{00000000-0000-0000-0000-000000000000}"/>
          </ac:picMkLst>
        </pc:picChg>
        <pc:picChg chg="del">
          <ac:chgData name="Stewart Gale" userId="3647ddd2-6040-41ae-a96d-232c23482af8" providerId="ADAL" clId="{66CF7CF6-BB1F-40BA-B958-D3CA8051BCBD}" dt="2022-01-14T09:52:09.477" v="3" actId="478"/>
          <ac:picMkLst>
            <pc:docMk/>
            <pc:sldMk cId="913171106" sldId="266"/>
            <ac:picMk id="18" creationId="{00000000-0000-0000-0000-000000000000}"/>
          </ac:picMkLst>
        </pc:picChg>
        <pc:picChg chg="del">
          <ac:chgData name="Stewart Gale" userId="3647ddd2-6040-41ae-a96d-232c23482af8" providerId="ADAL" clId="{66CF7CF6-BB1F-40BA-B958-D3CA8051BCBD}" dt="2022-01-14T09:52:09.477" v="3" actId="478"/>
          <ac:picMkLst>
            <pc:docMk/>
            <pc:sldMk cId="913171106" sldId="266"/>
            <ac:picMk id="19" creationId="{00000000-0000-0000-0000-000000000000}"/>
          </ac:picMkLst>
        </pc:picChg>
        <pc:picChg chg="del">
          <ac:chgData name="Stewart Gale" userId="3647ddd2-6040-41ae-a96d-232c23482af8" providerId="ADAL" clId="{66CF7CF6-BB1F-40BA-B958-D3CA8051BCBD}" dt="2022-01-14T09:52:09.477" v="3" actId="478"/>
          <ac:picMkLst>
            <pc:docMk/>
            <pc:sldMk cId="913171106" sldId="266"/>
            <ac:picMk id="20" creationId="{00000000-0000-0000-0000-000000000000}"/>
          </ac:picMkLst>
        </pc:picChg>
        <pc:picChg chg="del">
          <ac:chgData name="Stewart Gale" userId="3647ddd2-6040-41ae-a96d-232c23482af8" providerId="ADAL" clId="{66CF7CF6-BB1F-40BA-B958-D3CA8051BCBD}" dt="2022-01-14T09:52:09.477" v="3" actId="478"/>
          <ac:picMkLst>
            <pc:docMk/>
            <pc:sldMk cId="913171106" sldId="266"/>
            <ac:picMk id="21" creationId="{00000000-0000-0000-0000-000000000000}"/>
          </ac:picMkLst>
        </pc:picChg>
      </pc:sldChg>
      <pc:sldChg chg="delSp modSp add mod delAnim">
        <pc:chgData name="Stewart Gale" userId="3647ddd2-6040-41ae-a96d-232c23482af8" providerId="ADAL" clId="{66CF7CF6-BB1F-40BA-B958-D3CA8051BCBD}" dt="2022-01-14T09:52:54.381" v="17" actId="1076"/>
        <pc:sldMkLst>
          <pc:docMk/>
          <pc:sldMk cId="3874494018" sldId="267"/>
        </pc:sldMkLst>
        <pc:picChg chg="del mod">
          <ac:chgData name="Stewart Gale" userId="3647ddd2-6040-41ae-a96d-232c23482af8" providerId="ADAL" clId="{66CF7CF6-BB1F-40BA-B958-D3CA8051BCBD}" dt="2022-01-14T09:52:49.544" v="15" actId="478"/>
          <ac:picMkLst>
            <pc:docMk/>
            <pc:sldMk cId="3874494018" sldId="267"/>
            <ac:picMk id="4" creationId="{00000000-0000-0000-0000-000000000000}"/>
          </ac:picMkLst>
        </pc:picChg>
        <pc:picChg chg="del">
          <ac:chgData name="Stewart Gale" userId="3647ddd2-6040-41ae-a96d-232c23482af8" providerId="ADAL" clId="{66CF7CF6-BB1F-40BA-B958-D3CA8051BCBD}" dt="2022-01-14T09:52:49.544" v="15" actId="478"/>
          <ac:picMkLst>
            <pc:docMk/>
            <pc:sldMk cId="3874494018" sldId="267"/>
            <ac:picMk id="7" creationId="{00000000-0000-0000-0000-000000000000}"/>
          </ac:picMkLst>
        </pc:picChg>
        <pc:picChg chg="del mod">
          <ac:chgData name="Stewart Gale" userId="3647ddd2-6040-41ae-a96d-232c23482af8" providerId="ADAL" clId="{66CF7CF6-BB1F-40BA-B958-D3CA8051BCBD}" dt="2022-01-14T09:52:49.544" v="15" actId="478"/>
          <ac:picMkLst>
            <pc:docMk/>
            <pc:sldMk cId="3874494018" sldId="267"/>
            <ac:picMk id="8" creationId="{00000000-0000-0000-0000-000000000000}"/>
          </ac:picMkLst>
        </pc:picChg>
        <pc:picChg chg="del mod">
          <ac:chgData name="Stewart Gale" userId="3647ddd2-6040-41ae-a96d-232c23482af8" providerId="ADAL" clId="{66CF7CF6-BB1F-40BA-B958-D3CA8051BCBD}" dt="2022-01-14T09:52:49.544" v="15" actId="478"/>
          <ac:picMkLst>
            <pc:docMk/>
            <pc:sldMk cId="3874494018" sldId="267"/>
            <ac:picMk id="9" creationId="{00000000-0000-0000-0000-000000000000}"/>
          </ac:picMkLst>
        </pc:picChg>
        <pc:picChg chg="mod">
          <ac:chgData name="Stewart Gale" userId="3647ddd2-6040-41ae-a96d-232c23482af8" providerId="ADAL" clId="{66CF7CF6-BB1F-40BA-B958-D3CA8051BCBD}" dt="2022-01-14T09:52:54.381" v="17" actId="1076"/>
          <ac:picMkLst>
            <pc:docMk/>
            <pc:sldMk cId="3874494018" sldId="267"/>
            <ac:picMk id="17" creationId="{00000000-0000-0000-0000-000000000000}"/>
          </ac:picMkLst>
        </pc:picChg>
        <pc:picChg chg="mod">
          <ac:chgData name="Stewart Gale" userId="3647ddd2-6040-41ae-a96d-232c23482af8" providerId="ADAL" clId="{66CF7CF6-BB1F-40BA-B958-D3CA8051BCBD}" dt="2022-01-14T09:52:54.381" v="17" actId="1076"/>
          <ac:picMkLst>
            <pc:docMk/>
            <pc:sldMk cId="3874494018" sldId="267"/>
            <ac:picMk id="18" creationId="{00000000-0000-0000-0000-000000000000}"/>
          </ac:picMkLst>
        </pc:picChg>
        <pc:picChg chg="mod">
          <ac:chgData name="Stewart Gale" userId="3647ddd2-6040-41ae-a96d-232c23482af8" providerId="ADAL" clId="{66CF7CF6-BB1F-40BA-B958-D3CA8051BCBD}" dt="2022-01-14T09:52:54.381" v="17" actId="1076"/>
          <ac:picMkLst>
            <pc:docMk/>
            <pc:sldMk cId="3874494018" sldId="267"/>
            <ac:picMk id="19" creationId="{00000000-0000-0000-0000-000000000000}"/>
          </ac:picMkLst>
        </pc:picChg>
        <pc:picChg chg="mod">
          <ac:chgData name="Stewart Gale" userId="3647ddd2-6040-41ae-a96d-232c23482af8" providerId="ADAL" clId="{66CF7CF6-BB1F-40BA-B958-D3CA8051BCBD}" dt="2022-01-14T09:52:54.381" v="17" actId="1076"/>
          <ac:picMkLst>
            <pc:docMk/>
            <pc:sldMk cId="3874494018" sldId="267"/>
            <ac:picMk id="20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8C4CC-3F89-4602-AA0E-CE11401FC686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E00E9-4367-42D2-942D-C26A9FF6F8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5511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8C4CC-3F89-4602-AA0E-CE11401FC686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E00E9-4367-42D2-942D-C26A9FF6F8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4577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8C4CC-3F89-4602-AA0E-CE11401FC686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E00E9-4367-42D2-942D-C26A9FF6F8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9936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8C4CC-3F89-4602-AA0E-CE11401FC686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E00E9-4367-42D2-942D-C26A9FF6F8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1320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8C4CC-3F89-4602-AA0E-CE11401FC686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E00E9-4367-42D2-942D-C26A9FF6F8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9559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8C4CC-3F89-4602-AA0E-CE11401FC686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E00E9-4367-42D2-942D-C26A9FF6F8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2341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8C4CC-3F89-4602-AA0E-CE11401FC686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E00E9-4367-42D2-942D-C26A9FF6F8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5373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8C4CC-3F89-4602-AA0E-CE11401FC686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E00E9-4367-42D2-942D-C26A9FF6F8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020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8C4CC-3F89-4602-AA0E-CE11401FC686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E00E9-4367-42D2-942D-C26A9FF6F8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0356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8C4CC-3F89-4602-AA0E-CE11401FC686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E00E9-4367-42D2-942D-C26A9FF6F8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8270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8C4CC-3F89-4602-AA0E-CE11401FC686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E00E9-4367-42D2-942D-C26A9FF6F8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020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58C4CC-3F89-4602-AA0E-CE11401FC686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7E00E9-4367-42D2-942D-C26A9FF6F8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605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/>
          <a:srcRect l="30173" t="21520" r="37592" b="71128"/>
          <a:stretch/>
        </p:blipFill>
        <p:spPr bwMode="auto">
          <a:xfrm>
            <a:off x="271824" y="0"/>
            <a:ext cx="10417629" cy="18220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556" t="5142" r="13078" b="78003"/>
          <a:stretch/>
        </p:blipFill>
        <p:spPr>
          <a:xfrm>
            <a:off x="271824" y="2095500"/>
            <a:ext cx="11364303" cy="1535985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 rotWithShape="1">
          <a:blip r:embed="rId4"/>
          <a:srcRect l="30066" t="19739" r="36352" b="72391"/>
          <a:stretch/>
        </p:blipFill>
        <p:spPr bwMode="auto">
          <a:xfrm>
            <a:off x="206829" y="3785853"/>
            <a:ext cx="11532453" cy="157952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/>
          <p:cNvPicPr/>
          <p:nvPr/>
        </p:nvPicPr>
        <p:blipFill rotWithShape="1">
          <a:blip r:embed="rId4"/>
          <a:srcRect l="30236" t="56795" r="36008" b="36323"/>
          <a:stretch/>
        </p:blipFill>
        <p:spPr bwMode="auto">
          <a:xfrm>
            <a:off x="327852" y="5365376"/>
            <a:ext cx="11308275" cy="14926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51860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08094" y="2321004"/>
            <a:ext cx="817581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112714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/>
          <a:srcRect l="2556" t="5142" r="13078" b="73600"/>
          <a:stretch/>
        </p:blipFill>
        <p:spPr>
          <a:xfrm>
            <a:off x="473366" y="337777"/>
            <a:ext cx="11550796" cy="213055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/>
          <a:srcRect l="42384" t="34612" r="42564" b="48717"/>
          <a:stretch/>
        </p:blipFill>
        <p:spPr>
          <a:xfrm>
            <a:off x="9142857" y="2428601"/>
            <a:ext cx="2575777" cy="1210305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/>
          <a:srcRect l="43290" t="18796" r="42202" b="64106"/>
          <a:stretch/>
        </p:blipFill>
        <p:spPr>
          <a:xfrm>
            <a:off x="4804958" y="2428601"/>
            <a:ext cx="2582084" cy="1291042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/>
          <a:srcRect l="48005" t="3413" r="34585" b="81204"/>
          <a:stretch/>
        </p:blipFill>
        <p:spPr>
          <a:xfrm>
            <a:off x="473366" y="2531464"/>
            <a:ext cx="2895383" cy="1085317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055974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/>
          <a:srcRect l="30173" t="21520" r="37592" b="70025"/>
          <a:stretch/>
        </p:blipFill>
        <p:spPr bwMode="auto">
          <a:xfrm>
            <a:off x="771284" y="74549"/>
            <a:ext cx="10417629" cy="20955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45266" t="41756" r="48924" b="51198"/>
          <a:stretch/>
        </p:blipFill>
        <p:spPr>
          <a:xfrm>
            <a:off x="9082759" y="2087865"/>
            <a:ext cx="2197710" cy="1498441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47268" t="35454" r="46526" b="58205"/>
          <a:stretch/>
        </p:blipFill>
        <p:spPr>
          <a:xfrm>
            <a:off x="4934863" y="2156513"/>
            <a:ext cx="2322274" cy="1334073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l="38914" t="28736" r="56059" b="64919"/>
          <a:stretch/>
        </p:blipFill>
        <p:spPr>
          <a:xfrm>
            <a:off x="862840" y="2156513"/>
            <a:ext cx="1898904" cy="1347609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91317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/>
          <a:srcRect l="30066" t="18752" r="36352" b="72391"/>
          <a:stretch/>
        </p:blipFill>
        <p:spPr bwMode="auto">
          <a:xfrm>
            <a:off x="289111" y="94130"/>
            <a:ext cx="11678771" cy="20506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44145" t="42077" r="40121" b="40591"/>
          <a:stretch/>
        </p:blipFill>
        <p:spPr>
          <a:xfrm>
            <a:off x="9397172" y="2144806"/>
            <a:ext cx="2407044" cy="979611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47805" t="23259" r="34998" b="56933"/>
          <a:stretch/>
        </p:blipFill>
        <p:spPr>
          <a:xfrm>
            <a:off x="5125469" y="2096089"/>
            <a:ext cx="2630957" cy="1119556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44695" t="2460" r="39389" b="76246"/>
          <a:stretch/>
        </p:blipFill>
        <p:spPr>
          <a:xfrm>
            <a:off x="610725" y="2054106"/>
            <a:ext cx="2435033" cy="1203522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616881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/>
          <p:nvPr/>
        </p:nvPicPr>
        <p:blipFill rotWithShape="1">
          <a:blip r:embed="rId2"/>
          <a:srcRect l="30236" t="55998" r="36008" b="36323"/>
          <a:stretch/>
        </p:blipFill>
        <p:spPr bwMode="auto">
          <a:xfrm>
            <a:off x="354427" y="223158"/>
            <a:ext cx="11308275" cy="166551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/>
          <a:srcRect l="45203" t="51207" r="46791" b="41503"/>
          <a:stretch/>
        </p:blipFill>
        <p:spPr>
          <a:xfrm>
            <a:off x="9067259" y="2023011"/>
            <a:ext cx="2595443" cy="132862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/>
          <a:srcRect l="56259" t="43409" r="34686" b="48793"/>
          <a:stretch/>
        </p:blipFill>
        <p:spPr>
          <a:xfrm>
            <a:off x="4735259" y="2023011"/>
            <a:ext cx="2667027" cy="1291402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/>
          <a:srcRect l="44821" t="37560" r="47268" b="55320"/>
          <a:stretch/>
        </p:blipFill>
        <p:spPr>
          <a:xfrm>
            <a:off x="524543" y="2048552"/>
            <a:ext cx="2379701" cy="1204186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8744940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1</Words>
  <Application>Microsoft Office PowerPoint</Application>
  <PresentationFormat>Widescreen</PresentationFormat>
  <Paragraphs>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10</cp:revision>
  <dcterms:created xsi:type="dcterms:W3CDTF">2016-01-29T13:13:31Z</dcterms:created>
  <dcterms:modified xsi:type="dcterms:W3CDTF">2022-01-14T09:52:56Z</dcterms:modified>
</cp:coreProperties>
</file>