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3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71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27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849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37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39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09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3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101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8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0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6A23B-9197-48D2-8654-3E741FBB707D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A45C6-BF7F-4786-977D-1DDCE6207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7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6e6cb5e1-3bc6-4abd-9a40-b0ea0a6bf4e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0" b="20620"/>
          <a:stretch/>
        </p:blipFill>
        <p:spPr bwMode="auto">
          <a:xfrm>
            <a:off x="6378632" y="161345"/>
            <a:ext cx="5636030" cy="4619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9" y="161346"/>
            <a:ext cx="6013875" cy="4619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8429" y="485300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91256" y="584810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73266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6139" y="2111433"/>
            <a:ext cx="82961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1002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6e6cb5e1-3bc6-4abd-9a40-b0ea0a6bf4e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0" b="20620"/>
          <a:stretch/>
        </p:blipFill>
        <p:spPr bwMode="auto">
          <a:xfrm>
            <a:off x="6378632" y="161345"/>
            <a:ext cx="5636030" cy="46198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9" y="161346"/>
            <a:ext cx="6013875" cy="4619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5178" y="542380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378632" y="161345"/>
            <a:ext cx="5636030" cy="46600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12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6e6cb5e1-3bc6-4abd-9a40-b0ea0a6bf4e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0" b="20620"/>
          <a:stretch/>
        </p:blipFill>
        <p:spPr bwMode="auto">
          <a:xfrm>
            <a:off x="382385" y="153708"/>
            <a:ext cx="5896495" cy="48333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7563" t="48210" r="7185" b="36259"/>
          <a:stretch/>
        </p:blipFill>
        <p:spPr>
          <a:xfrm>
            <a:off x="958100" y="4987102"/>
            <a:ext cx="4562912" cy="1870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22037" y="153673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33309" y="3466531"/>
            <a:ext cx="50763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gave the height </a:t>
            </a:r>
          </a:p>
          <a:p>
            <a:pPr algn="ctr"/>
            <a:r>
              <a:rPr lang="en-GB" sz="4400" dirty="0" smtClean="0"/>
              <a:t>and when the area was needed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8234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61346"/>
            <a:ext cx="6737036" cy="5175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8155" t="54307" r="7373" b="29627"/>
          <a:stretch/>
        </p:blipFill>
        <p:spPr>
          <a:xfrm>
            <a:off x="1085516" y="4699628"/>
            <a:ext cx="4931763" cy="21583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43651" y="3272567"/>
            <a:ext cx="50763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gave the height </a:t>
            </a:r>
          </a:p>
          <a:p>
            <a:pPr algn="ctr"/>
            <a:r>
              <a:rPr lang="en-GB" sz="4400" dirty="0" smtClean="0"/>
              <a:t>and when the area was needed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1935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2020-02-05T05:26:36Z</dcterms:created>
  <dcterms:modified xsi:type="dcterms:W3CDTF">2020-02-05T05:26:41Z</dcterms:modified>
</cp:coreProperties>
</file>