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82" r:id="rId3"/>
    <p:sldId id="263" r:id="rId4"/>
    <p:sldId id="271" r:id="rId5"/>
    <p:sldId id="280" r:id="rId6"/>
    <p:sldId id="281" r:id="rId7"/>
    <p:sldId id="276" r:id="rId8"/>
    <p:sldId id="27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B17ED8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A06EF0-F1B7-463E-A672-BE83F1268175}" v="4" dt="2022-11-02T11:24:56.8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9A06EF0-F1B7-463E-A672-BE83F1268175}"/>
    <pc:docChg chg="modSld">
      <pc:chgData name="Stewart Gale" userId="3647ddd2-6040-41ae-a96d-232c23482af8" providerId="ADAL" clId="{19A06EF0-F1B7-463E-A672-BE83F1268175}" dt="2022-11-29T04:24:02.112" v="4" actId="115"/>
      <pc:docMkLst>
        <pc:docMk/>
      </pc:docMkLst>
      <pc:sldChg chg="modSp mod">
        <pc:chgData name="Stewart Gale" userId="3647ddd2-6040-41ae-a96d-232c23482af8" providerId="ADAL" clId="{19A06EF0-F1B7-463E-A672-BE83F1268175}" dt="2022-11-29T04:24:02.112" v="4" actId="115"/>
        <pc:sldMkLst>
          <pc:docMk/>
          <pc:sldMk cId="3483019519" sldId="264"/>
        </pc:sldMkLst>
        <pc:spChg chg="mod">
          <ac:chgData name="Stewart Gale" userId="3647ddd2-6040-41ae-a96d-232c23482af8" providerId="ADAL" clId="{19A06EF0-F1B7-463E-A672-BE83F1268175}" dt="2022-11-29T04:24:02.112" v="4" actId="115"/>
          <ac:spMkLst>
            <pc:docMk/>
            <pc:sldMk cId="3483019519" sldId="264"/>
            <ac:spMk id="4" creationId="{00000000-0000-0000-0000-000000000000}"/>
          </ac:spMkLst>
        </pc:spChg>
      </pc:sldChg>
      <pc:sldChg chg="modAnim">
        <pc:chgData name="Stewart Gale" userId="3647ddd2-6040-41ae-a96d-232c23482af8" providerId="ADAL" clId="{19A06EF0-F1B7-463E-A672-BE83F1268175}" dt="2022-11-02T11:24:56.867" v="3"/>
        <pc:sldMkLst>
          <pc:docMk/>
          <pc:sldMk cId="3844624615" sldId="277"/>
        </pc:sldMkLst>
      </pc:sldChg>
    </pc:docChg>
  </pc:docChgLst>
  <pc:docChgLst>
    <pc:chgData name="Stewart Gale" userId="3647ddd2-6040-41ae-a96d-232c23482af8" providerId="ADAL" clId="{A67AD19E-620B-4EBA-BA89-4A4FB19A6B30}"/>
    <pc:docChg chg="custSel addSld modSld">
      <pc:chgData name="Stewart Gale" userId="3647ddd2-6040-41ae-a96d-232c23482af8" providerId="ADAL" clId="{A67AD19E-620B-4EBA-BA89-4A4FB19A6B30}" dt="2021-12-11T07:09:06.564" v="21" actId="20577"/>
      <pc:docMkLst>
        <pc:docMk/>
      </pc:docMkLst>
      <pc:sldChg chg="delSp modSp mod">
        <pc:chgData name="Stewart Gale" userId="3647ddd2-6040-41ae-a96d-232c23482af8" providerId="ADAL" clId="{A67AD19E-620B-4EBA-BA89-4A4FB19A6B30}" dt="2021-12-11T07:08:09.744" v="9" actId="1076"/>
        <pc:sldMkLst>
          <pc:docMk/>
          <pc:sldMk cId="3483019519" sldId="264"/>
        </pc:sldMkLst>
        <pc:spChg chg="mod">
          <ac:chgData name="Stewart Gale" userId="3647ddd2-6040-41ae-a96d-232c23482af8" providerId="ADAL" clId="{A67AD19E-620B-4EBA-BA89-4A4FB19A6B30}" dt="2021-12-11T07:08:09.744" v="9" actId="1076"/>
          <ac:spMkLst>
            <pc:docMk/>
            <pc:sldMk cId="3483019519" sldId="264"/>
            <ac:spMk id="4" creationId="{00000000-0000-0000-0000-000000000000}"/>
          </ac:spMkLst>
        </pc:spChg>
        <pc:spChg chg="del mod">
          <ac:chgData name="Stewart Gale" userId="3647ddd2-6040-41ae-a96d-232c23482af8" providerId="ADAL" clId="{A67AD19E-620B-4EBA-BA89-4A4FB19A6B30}" dt="2021-12-11T07:07:55.672" v="2" actId="478"/>
          <ac:spMkLst>
            <pc:docMk/>
            <pc:sldMk cId="3483019519" sldId="264"/>
            <ac:spMk id="5" creationId="{00000000-0000-0000-0000-000000000000}"/>
          </ac:spMkLst>
        </pc:spChg>
        <pc:spChg chg="del">
          <ac:chgData name="Stewart Gale" userId="3647ddd2-6040-41ae-a96d-232c23482af8" providerId="ADAL" clId="{A67AD19E-620B-4EBA-BA89-4A4FB19A6B30}" dt="2021-12-11T07:07:55.672" v="2" actId="478"/>
          <ac:spMkLst>
            <pc:docMk/>
            <pc:sldMk cId="3483019519" sldId="264"/>
            <ac:spMk id="6" creationId="{00000000-0000-0000-0000-000000000000}"/>
          </ac:spMkLst>
        </pc:spChg>
        <pc:spChg chg="del mod">
          <ac:chgData name="Stewart Gale" userId="3647ddd2-6040-41ae-a96d-232c23482af8" providerId="ADAL" clId="{A67AD19E-620B-4EBA-BA89-4A4FB19A6B30}" dt="2021-12-11T07:07:55.672" v="2" actId="478"/>
          <ac:spMkLst>
            <pc:docMk/>
            <pc:sldMk cId="3483019519" sldId="264"/>
            <ac:spMk id="7" creationId="{00000000-0000-0000-0000-000000000000}"/>
          </ac:spMkLst>
        </pc:spChg>
        <pc:spChg chg="del">
          <ac:chgData name="Stewart Gale" userId="3647ddd2-6040-41ae-a96d-232c23482af8" providerId="ADAL" clId="{A67AD19E-620B-4EBA-BA89-4A4FB19A6B30}" dt="2021-12-11T07:07:55.672" v="2" actId="478"/>
          <ac:spMkLst>
            <pc:docMk/>
            <pc:sldMk cId="3483019519" sldId="264"/>
            <ac:spMk id="9" creationId="{00000000-0000-0000-0000-000000000000}"/>
          </ac:spMkLst>
        </pc:spChg>
      </pc:sldChg>
      <pc:sldChg chg="delSp modSp add mod">
        <pc:chgData name="Stewart Gale" userId="3647ddd2-6040-41ae-a96d-232c23482af8" providerId="ADAL" clId="{A67AD19E-620B-4EBA-BA89-4A4FB19A6B30}" dt="2021-12-11T07:09:06.564" v="21" actId="20577"/>
        <pc:sldMkLst>
          <pc:docMk/>
          <pc:sldMk cId="1282961727" sldId="282"/>
        </pc:sldMkLst>
        <pc:spChg chg="del mod">
          <ac:chgData name="Stewart Gale" userId="3647ddd2-6040-41ae-a96d-232c23482af8" providerId="ADAL" clId="{A67AD19E-620B-4EBA-BA89-4A4FB19A6B30}" dt="2021-12-11T07:08:14.905" v="11" actId="478"/>
          <ac:spMkLst>
            <pc:docMk/>
            <pc:sldMk cId="1282961727" sldId="282"/>
            <ac:spMk id="4" creationId="{00000000-0000-0000-0000-000000000000}"/>
          </ac:spMkLst>
        </pc:spChg>
        <pc:spChg chg="mod">
          <ac:chgData name="Stewart Gale" userId="3647ddd2-6040-41ae-a96d-232c23482af8" providerId="ADAL" clId="{A67AD19E-620B-4EBA-BA89-4A4FB19A6B30}" dt="2021-12-11T07:09:06.564" v="21" actId="20577"/>
          <ac:spMkLst>
            <pc:docMk/>
            <pc:sldMk cId="1282961727" sldId="282"/>
            <ac:spMk id="5" creationId="{00000000-0000-0000-0000-000000000000}"/>
          </ac:spMkLst>
        </pc:spChg>
        <pc:spChg chg="mod">
          <ac:chgData name="Stewart Gale" userId="3647ddd2-6040-41ae-a96d-232c23482af8" providerId="ADAL" clId="{A67AD19E-620B-4EBA-BA89-4A4FB19A6B30}" dt="2021-12-11T07:08:30.107" v="15" actId="1076"/>
          <ac:spMkLst>
            <pc:docMk/>
            <pc:sldMk cId="1282961727" sldId="282"/>
            <ac:spMk id="6" creationId="{00000000-0000-0000-0000-000000000000}"/>
          </ac:spMkLst>
        </pc:spChg>
        <pc:spChg chg="mod">
          <ac:chgData name="Stewart Gale" userId="3647ddd2-6040-41ae-a96d-232c23482af8" providerId="ADAL" clId="{A67AD19E-620B-4EBA-BA89-4A4FB19A6B30}" dt="2021-12-11T07:08:23.116" v="13" actId="1076"/>
          <ac:spMkLst>
            <pc:docMk/>
            <pc:sldMk cId="1282961727" sldId="282"/>
            <ac:spMk id="7" creationId="{00000000-0000-0000-0000-000000000000}"/>
          </ac:spMkLst>
        </pc:spChg>
        <pc:spChg chg="mod">
          <ac:chgData name="Stewart Gale" userId="3647ddd2-6040-41ae-a96d-232c23482af8" providerId="ADAL" clId="{A67AD19E-620B-4EBA-BA89-4A4FB19A6B30}" dt="2021-12-11T07:08:32.348" v="16" actId="1076"/>
          <ac:spMkLst>
            <pc:docMk/>
            <pc:sldMk cId="1282961727" sldId="282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02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8587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5677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433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8150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7356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10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2661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4059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373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13849-6117-4F8E-B1F0-522D28E095DF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633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13849-6117-4F8E-B1F0-522D28E095DF}" type="datetimeFigureOut">
              <a:rPr lang="en-GB" smtClean="0"/>
              <a:t>29/11/2022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E08A7-CA71-41FD-A606-5D718B69CD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299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4547" y="1823635"/>
            <a:ext cx="1158807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Enlarging Shapes</a:t>
            </a:r>
          </a:p>
          <a:p>
            <a:pPr algn="ctr"/>
            <a:r>
              <a:rPr lang="en-US" sz="8000" b="1" dirty="0">
                <a:solidFill>
                  <a:srgbClr val="000000"/>
                </a:solidFill>
                <a:latin typeface="Arial" panose="020B0604020202020204" pitchFamily="34" charset="0"/>
              </a:rPr>
              <a:t>(Negative Scale Factor)</a:t>
            </a:r>
            <a:r>
              <a:rPr lang="en-US" sz="8000" dirty="0"/>
              <a:t> 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34830195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05462" y="382012"/>
            <a:ext cx="8781075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negative scale </a:t>
            </a:r>
          </a:p>
          <a:p>
            <a:pPr algn="ctr"/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can still make a shape </a:t>
            </a:r>
            <a:r>
              <a:rPr lang="en-US" sz="6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bigger</a:t>
            </a:r>
            <a:r>
              <a:rPr lang="en-US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or </a:t>
            </a:r>
            <a:r>
              <a:rPr lang="en-US" sz="72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smaller!</a:t>
            </a:r>
            <a:r>
              <a:rPr lang="en-US" sz="7200" b="1" dirty="0"/>
              <a:t> </a:t>
            </a:r>
            <a:endParaRPr lang="en-GB" sz="7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60550" y="3978657"/>
            <a:ext cx="221672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-2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91068" y="4092635"/>
            <a:ext cx="490173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0000CC"/>
                </a:solidFill>
              </a:rPr>
              <a:t>-0.25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206281" y="4157043"/>
            <a:ext cx="211974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00B050"/>
                </a:solidFill>
              </a:rPr>
              <a:t>-3</a:t>
            </a:r>
          </a:p>
        </p:txBody>
      </p:sp>
    </p:spTree>
    <p:extLst>
      <p:ext uri="{BB962C8B-B14F-4D97-AF65-F5344CB8AC3E}">
        <p14:creationId xmlns:p14="http://schemas.microsoft.com/office/powerpoint/2010/main" val="1282961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650192"/>
              </p:ext>
            </p:extLst>
          </p:nvPr>
        </p:nvGraphicFramePr>
        <p:xfrm>
          <a:off x="735215" y="592204"/>
          <a:ext cx="10320711" cy="5614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0237">
                  <a:extLst>
                    <a:ext uri="{9D8B030D-6E8A-4147-A177-3AD203B41FA5}">
                      <a16:colId xmlns:a16="http://schemas.microsoft.com/office/drawing/2014/main" val="837868792"/>
                    </a:ext>
                  </a:extLst>
                </a:gridCol>
                <a:gridCol w="3440237">
                  <a:extLst>
                    <a:ext uri="{9D8B030D-6E8A-4147-A177-3AD203B41FA5}">
                      <a16:colId xmlns:a16="http://schemas.microsoft.com/office/drawing/2014/main" val="1599699114"/>
                    </a:ext>
                  </a:extLst>
                </a:gridCol>
                <a:gridCol w="3440237">
                  <a:extLst>
                    <a:ext uri="{9D8B030D-6E8A-4147-A177-3AD203B41FA5}">
                      <a16:colId xmlns:a16="http://schemas.microsoft.com/office/drawing/2014/main" val="1570885044"/>
                    </a:ext>
                  </a:extLst>
                </a:gridCol>
              </a:tblGrid>
              <a:tr h="1871544">
                <a:tc>
                  <a:txBody>
                    <a:bodyPr/>
                    <a:lstStyle/>
                    <a:p>
                      <a:pPr algn="ctr"/>
                      <a:endParaRPr lang="en-GB" sz="40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Positive </a:t>
                      </a:r>
                    </a:p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Scale Factor</a:t>
                      </a:r>
                      <a:r>
                        <a:rPr lang="en-GB" sz="48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GB" sz="4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Negative </a:t>
                      </a:r>
                    </a:p>
                    <a:p>
                      <a:pPr algn="ctr"/>
                      <a:r>
                        <a:rPr lang="en-GB" sz="4800" dirty="0">
                          <a:solidFill>
                            <a:schemeClr val="tx1"/>
                          </a:solidFill>
                        </a:rPr>
                        <a:t>Scale Factor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1671710"/>
                  </a:ext>
                </a:extLst>
              </a:tr>
              <a:tr h="1871544">
                <a:tc>
                  <a:txBody>
                    <a:bodyPr/>
                    <a:lstStyle/>
                    <a:p>
                      <a:pPr algn="ctr"/>
                      <a:r>
                        <a:rPr lang="en-GB" sz="4800" b="1" baseline="0" dirty="0"/>
                        <a:t>Common</a:t>
                      </a:r>
                      <a:endParaRPr lang="en-GB" sz="48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88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72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7142004"/>
                  </a:ext>
                </a:extLst>
              </a:tr>
              <a:tr h="1871544">
                <a:tc>
                  <a:txBody>
                    <a:bodyPr/>
                    <a:lstStyle/>
                    <a:p>
                      <a:pPr algn="ctr"/>
                      <a:r>
                        <a:rPr lang="en-GB" sz="4800" b="1" dirty="0"/>
                        <a:t>Difference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7200" dirty="0">
                        <a:solidFill>
                          <a:srgbClr val="0000CC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6000" dirty="0">
                        <a:solidFill>
                          <a:srgbClr val="0000CC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0589517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549624" y="2622598"/>
            <a:ext cx="199112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8800" b="1" dirty="0">
                <a:solidFill>
                  <a:srgbClr val="FF0000"/>
                </a:solidFill>
              </a:rPr>
              <a:t>Size</a:t>
            </a:r>
          </a:p>
        </p:txBody>
      </p:sp>
      <p:sp>
        <p:nvSpPr>
          <p:cNvPr id="7" name="Rectangle 6"/>
          <p:cNvSpPr/>
          <p:nvPr/>
        </p:nvSpPr>
        <p:spPr>
          <a:xfrm>
            <a:off x="5530735" y="4395092"/>
            <a:ext cx="40289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b="1" dirty="0">
                <a:solidFill>
                  <a:srgbClr val="0000CC"/>
                </a:solidFill>
              </a:rPr>
              <a:t>Position and Orientation </a:t>
            </a:r>
          </a:p>
        </p:txBody>
      </p:sp>
    </p:spTree>
    <p:extLst>
      <p:ext uri="{BB962C8B-B14F-4D97-AF65-F5344CB8AC3E}">
        <p14:creationId xmlns:p14="http://schemas.microsoft.com/office/powerpoint/2010/main" val="368333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3468" y="92866"/>
            <a:ext cx="1117230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Change of Direction </a:t>
            </a:r>
          </a:p>
          <a:p>
            <a:pPr algn="ctr"/>
            <a:r>
              <a:rPr lang="en-US" sz="8000" dirty="0"/>
              <a:t>and Orientation </a:t>
            </a: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 rot="10800000">
            <a:off x="2155766" y="4486337"/>
            <a:ext cx="1546090" cy="1588879"/>
          </a:xfrm>
          <a:custGeom>
            <a:avLst/>
            <a:gdLst/>
            <a:ahLst/>
            <a:cxnLst>
              <a:cxn ang="0">
                <a:pos x="0" y="864"/>
              </a:cxn>
              <a:cxn ang="0">
                <a:pos x="576" y="864"/>
              </a:cxn>
              <a:cxn ang="0">
                <a:pos x="576" y="576"/>
              </a:cxn>
              <a:cxn ang="0">
                <a:pos x="288" y="576"/>
              </a:cxn>
              <a:cxn ang="0">
                <a:pos x="288" y="0"/>
              </a:cxn>
              <a:cxn ang="0">
                <a:pos x="0" y="0"/>
              </a:cxn>
              <a:cxn ang="0">
                <a:pos x="0" y="864"/>
              </a:cxn>
            </a:cxnLst>
            <a:rect l="0" t="0" r="r" b="b"/>
            <a:pathLst>
              <a:path w="576" h="864">
                <a:moveTo>
                  <a:pt x="0" y="864"/>
                </a:moveTo>
                <a:lnTo>
                  <a:pt x="576" y="864"/>
                </a:lnTo>
                <a:lnTo>
                  <a:pt x="576" y="576"/>
                </a:lnTo>
                <a:lnTo>
                  <a:pt x="288" y="576"/>
                </a:lnTo>
                <a:lnTo>
                  <a:pt x="288" y="0"/>
                </a:lnTo>
                <a:lnTo>
                  <a:pt x="0" y="0"/>
                </a:lnTo>
                <a:lnTo>
                  <a:pt x="0" y="864"/>
                </a:lnTo>
                <a:close/>
              </a:path>
            </a:pathLst>
          </a:custGeom>
          <a:solidFill>
            <a:srgbClr val="FFFF00"/>
          </a:solidFill>
          <a:ln w="285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/>
          </a:p>
        </p:txBody>
      </p:sp>
      <p:sp>
        <p:nvSpPr>
          <p:cNvPr id="7" name="Freeform 6"/>
          <p:cNvSpPr>
            <a:spLocks noChangeAspect="1"/>
          </p:cNvSpPr>
          <p:nvPr/>
        </p:nvSpPr>
        <p:spPr bwMode="auto">
          <a:xfrm>
            <a:off x="7472111" y="3012922"/>
            <a:ext cx="2792471" cy="2555237"/>
          </a:xfrm>
          <a:custGeom>
            <a:avLst/>
            <a:gdLst/>
            <a:ahLst/>
            <a:cxnLst>
              <a:cxn ang="0">
                <a:pos x="0" y="864"/>
              </a:cxn>
              <a:cxn ang="0">
                <a:pos x="576" y="864"/>
              </a:cxn>
              <a:cxn ang="0">
                <a:pos x="576" y="576"/>
              </a:cxn>
              <a:cxn ang="0">
                <a:pos x="288" y="576"/>
              </a:cxn>
              <a:cxn ang="0">
                <a:pos x="288" y="0"/>
              </a:cxn>
              <a:cxn ang="0">
                <a:pos x="0" y="0"/>
              </a:cxn>
              <a:cxn ang="0">
                <a:pos x="0" y="864"/>
              </a:cxn>
            </a:cxnLst>
            <a:rect l="0" t="0" r="r" b="b"/>
            <a:pathLst>
              <a:path w="576" h="864">
                <a:moveTo>
                  <a:pt x="0" y="864"/>
                </a:moveTo>
                <a:lnTo>
                  <a:pt x="576" y="864"/>
                </a:lnTo>
                <a:lnTo>
                  <a:pt x="576" y="576"/>
                </a:lnTo>
                <a:lnTo>
                  <a:pt x="288" y="576"/>
                </a:lnTo>
                <a:lnTo>
                  <a:pt x="288" y="0"/>
                </a:lnTo>
                <a:lnTo>
                  <a:pt x="0" y="0"/>
                </a:lnTo>
                <a:lnTo>
                  <a:pt x="0" y="864"/>
                </a:lnTo>
                <a:close/>
              </a:path>
            </a:pathLst>
          </a:custGeom>
          <a:solidFill>
            <a:srgbClr val="FFFF00"/>
          </a:solidFill>
          <a:ln w="285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b="1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106668" y="5022269"/>
            <a:ext cx="4255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/>
              <a:t>A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8032566" y="4155990"/>
            <a:ext cx="42907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/>
              <a:t>B</a:t>
            </a:r>
          </a:p>
        </p:txBody>
      </p:sp>
      <p:sp>
        <p:nvSpPr>
          <p:cNvPr id="10" name="Line 11"/>
          <p:cNvSpPr>
            <a:spLocks noChangeShapeType="1"/>
          </p:cNvSpPr>
          <p:nvPr/>
        </p:nvSpPr>
        <p:spPr bwMode="auto">
          <a:xfrm flipH="1">
            <a:off x="5134731" y="3012922"/>
            <a:ext cx="2359472" cy="1913754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12"/>
          <p:cNvSpPr>
            <a:spLocks noChangeShapeType="1"/>
          </p:cNvSpPr>
          <p:nvPr/>
        </p:nvSpPr>
        <p:spPr bwMode="auto">
          <a:xfrm>
            <a:off x="5199234" y="4973918"/>
            <a:ext cx="2272876" cy="59424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Line 13"/>
          <p:cNvSpPr>
            <a:spLocks noChangeShapeType="1"/>
          </p:cNvSpPr>
          <p:nvPr/>
        </p:nvSpPr>
        <p:spPr bwMode="auto">
          <a:xfrm flipH="1">
            <a:off x="3701857" y="4948950"/>
            <a:ext cx="1410995" cy="112626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Line 14"/>
          <p:cNvSpPr>
            <a:spLocks noChangeShapeType="1"/>
          </p:cNvSpPr>
          <p:nvPr/>
        </p:nvSpPr>
        <p:spPr bwMode="auto">
          <a:xfrm>
            <a:off x="3701858" y="4486338"/>
            <a:ext cx="1372126" cy="440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Oval 13"/>
          <p:cNvSpPr>
            <a:spLocks noChangeArrowheads="1"/>
          </p:cNvSpPr>
          <p:nvPr/>
        </p:nvSpPr>
        <p:spPr bwMode="auto">
          <a:xfrm>
            <a:off x="5037334" y="4875634"/>
            <a:ext cx="161900" cy="146635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722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 animBg="1"/>
      <p:bldP spid="11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Box 138"/>
          <p:cNvSpPr txBox="1"/>
          <p:nvPr/>
        </p:nvSpPr>
        <p:spPr>
          <a:xfrm>
            <a:off x="7354088" y="512681"/>
            <a:ext cx="43446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centre of enlargement?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8243502" y="3397134"/>
            <a:ext cx="25658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(5,6)</a:t>
            </a:r>
          </a:p>
        </p:txBody>
      </p:sp>
      <p:sp>
        <p:nvSpPr>
          <p:cNvPr id="137" name="Rectangle 136"/>
          <p:cNvSpPr>
            <a:spLocks noChangeArrowheads="1"/>
          </p:cNvSpPr>
          <p:nvPr/>
        </p:nvSpPr>
        <p:spPr bwMode="auto">
          <a:xfrm>
            <a:off x="2733118" y="937368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138" name="Rectangle 137"/>
          <p:cNvSpPr>
            <a:spLocks noChangeArrowheads="1"/>
          </p:cNvSpPr>
          <p:nvPr/>
        </p:nvSpPr>
        <p:spPr bwMode="auto">
          <a:xfrm>
            <a:off x="813762" y="937368"/>
            <a:ext cx="639786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148" name="Rectangle 147"/>
          <p:cNvSpPr>
            <a:spLocks noChangeArrowheads="1"/>
          </p:cNvSpPr>
          <p:nvPr/>
        </p:nvSpPr>
        <p:spPr bwMode="auto">
          <a:xfrm>
            <a:off x="2733118" y="1435720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149" name="Rectangle 148"/>
          <p:cNvSpPr>
            <a:spLocks noChangeArrowheads="1"/>
          </p:cNvSpPr>
          <p:nvPr/>
        </p:nvSpPr>
        <p:spPr bwMode="auto">
          <a:xfrm>
            <a:off x="813762" y="1435720"/>
            <a:ext cx="639786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151" name="Rectangle 150"/>
          <p:cNvSpPr>
            <a:spLocks noChangeArrowheads="1"/>
          </p:cNvSpPr>
          <p:nvPr/>
        </p:nvSpPr>
        <p:spPr bwMode="auto">
          <a:xfrm>
            <a:off x="2733118" y="1934070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70" name="Rectangle 269"/>
          <p:cNvSpPr>
            <a:spLocks noChangeArrowheads="1"/>
          </p:cNvSpPr>
          <p:nvPr/>
        </p:nvSpPr>
        <p:spPr bwMode="auto">
          <a:xfrm>
            <a:off x="813762" y="1934070"/>
            <a:ext cx="639786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71" name="Rectangle 270"/>
          <p:cNvSpPr>
            <a:spLocks noChangeArrowheads="1"/>
          </p:cNvSpPr>
          <p:nvPr/>
        </p:nvSpPr>
        <p:spPr bwMode="auto">
          <a:xfrm>
            <a:off x="2733118" y="2432423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72" name="Rectangle 271"/>
          <p:cNvSpPr>
            <a:spLocks noChangeArrowheads="1"/>
          </p:cNvSpPr>
          <p:nvPr/>
        </p:nvSpPr>
        <p:spPr bwMode="auto">
          <a:xfrm>
            <a:off x="813762" y="2432423"/>
            <a:ext cx="639786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73" name="Rectangle 272"/>
          <p:cNvSpPr>
            <a:spLocks noChangeArrowheads="1"/>
          </p:cNvSpPr>
          <p:nvPr/>
        </p:nvSpPr>
        <p:spPr bwMode="auto">
          <a:xfrm>
            <a:off x="2733118" y="2928577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74" name="Rectangle 273"/>
          <p:cNvSpPr>
            <a:spLocks noChangeArrowheads="1"/>
          </p:cNvSpPr>
          <p:nvPr/>
        </p:nvSpPr>
        <p:spPr bwMode="auto">
          <a:xfrm>
            <a:off x="813762" y="2928577"/>
            <a:ext cx="639786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75" name="Rectangle 274"/>
          <p:cNvSpPr>
            <a:spLocks noChangeArrowheads="1"/>
          </p:cNvSpPr>
          <p:nvPr/>
        </p:nvSpPr>
        <p:spPr bwMode="auto">
          <a:xfrm>
            <a:off x="2733118" y="3426928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76" name="Rectangle 275"/>
          <p:cNvSpPr>
            <a:spLocks noChangeArrowheads="1"/>
          </p:cNvSpPr>
          <p:nvPr/>
        </p:nvSpPr>
        <p:spPr bwMode="auto">
          <a:xfrm>
            <a:off x="813762" y="3426928"/>
            <a:ext cx="639786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77" name="Rectangle 276"/>
          <p:cNvSpPr>
            <a:spLocks noChangeArrowheads="1"/>
          </p:cNvSpPr>
          <p:nvPr/>
        </p:nvSpPr>
        <p:spPr bwMode="auto">
          <a:xfrm>
            <a:off x="2733118" y="3925281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78" name="Rectangle 277"/>
          <p:cNvSpPr>
            <a:spLocks noChangeArrowheads="1"/>
          </p:cNvSpPr>
          <p:nvPr/>
        </p:nvSpPr>
        <p:spPr bwMode="auto">
          <a:xfrm>
            <a:off x="813762" y="3925281"/>
            <a:ext cx="639786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79" name="Rectangle 278"/>
          <p:cNvSpPr>
            <a:spLocks noChangeArrowheads="1"/>
          </p:cNvSpPr>
          <p:nvPr/>
        </p:nvSpPr>
        <p:spPr bwMode="auto">
          <a:xfrm>
            <a:off x="2733118" y="4423631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80" name="Rectangle 279"/>
          <p:cNvSpPr>
            <a:spLocks noChangeArrowheads="1"/>
          </p:cNvSpPr>
          <p:nvPr/>
        </p:nvSpPr>
        <p:spPr bwMode="auto">
          <a:xfrm>
            <a:off x="813762" y="4423631"/>
            <a:ext cx="639786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81" name="Rectangle 280"/>
          <p:cNvSpPr>
            <a:spLocks noChangeArrowheads="1"/>
          </p:cNvSpPr>
          <p:nvPr/>
        </p:nvSpPr>
        <p:spPr bwMode="auto">
          <a:xfrm>
            <a:off x="2733118" y="4919787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82" name="Rectangle 281"/>
          <p:cNvSpPr>
            <a:spLocks noChangeArrowheads="1"/>
          </p:cNvSpPr>
          <p:nvPr/>
        </p:nvSpPr>
        <p:spPr bwMode="auto">
          <a:xfrm>
            <a:off x="813762" y="4919787"/>
            <a:ext cx="639786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83" name="Rectangle 282"/>
          <p:cNvSpPr>
            <a:spLocks noChangeArrowheads="1"/>
          </p:cNvSpPr>
          <p:nvPr/>
        </p:nvSpPr>
        <p:spPr bwMode="auto">
          <a:xfrm>
            <a:off x="2733118" y="5418137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84" name="Rectangle 283"/>
          <p:cNvSpPr>
            <a:spLocks noChangeArrowheads="1"/>
          </p:cNvSpPr>
          <p:nvPr/>
        </p:nvSpPr>
        <p:spPr bwMode="auto">
          <a:xfrm>
            <a:off x="813762" y="5418137"/>
            <a:ext cx="639786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85" name="Rectangle 284"/>
          <p:cNvSpPr>
            <a:spLocks noChangeArrowheads="1"/>
          </p:cNvSpPr>
          <p:nvPr/>
        </p:nvSpPr>
        <p:spPr bwMode="auto">
          <a:xfrm>
            <a:off x="1453548" y="937368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86" name="Rectangle 285"/>
          <p:cNvSpPr>
            <a:spLocks noChangeArrowheads="1"/>
          </p:cNvSpPr>
          <p:nvPr/>
        </p:nvSpPr>
        <p:spPr bwMode="auto">
          <a:xfrm>
            <a:off x="2090514" y="937368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87" name="Rectangle 286"/>
          <p:cNvSpPr>
            <a:spLocks noChangeArrowheads="1"/>
          </p:cNvSpPr>
          <p:nvPr/>
        </p:nvSpPr>
        <p:spPr bwMode="auto">
          <a:xfrm>
            <a:off x="1453548" y="1435720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88" name="Rectangle 287"/>
          <p:cNvSpPr>
            <a:spLocks noChangeArrowheads="1"/>
          </p:cNvSpPr>
          <p:nvPr/>
        </p:nvSpPr>
        <p:spPr bwMode="auto">
          <a:xfrm>
            <a:off x="2090514" y="1435720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89" name="Rectangle 288"/>
          <p:cNvSpPr>
            <a:spLocks noChangeArrowheads="1"/>
          </p:cNvSpPr>
          <p:nvPr/>
        </p:nvSpPr>
        <p:spPr bwMode="auto">
          <a:xfrm>
            <a:off x="1453548" y="1934070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90" name="Rectangle 289"/>
          <p:cNvSpPr>
            <a:spLocks noChangeArrowheads="1"/>
          </p:cNvSpPr>
          <p:nvPr/>
        </p:nvSpPr>
        <p:spPr bwMode="auto">
          <a:xfrm>
            <a:off x="2090514" y="1934070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91" name="Rectangle 290"/>
          <p:cNvSpPr>
            <a:spLocks noChangeArrowheads="1"/>
          </p:cNvSpPr>
          <p:nvPr/>
        </p:nvSpPr>
        <p:spPr bwMode="auto">
          <a:xfrm>
            <a:off x="1453548" y="2432423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92" name="Rectangle 291"/>
          <p:cNvSpPr>
            <a:spLocks noChangeArrowheads="1"/>
          </p:cNvSpPr>
          <p:nvPr/>
        </p:nvSpPr>
        <p:spPr bwMode="auto">
          <a:xfrm>
            <a:off x="2090514" y="2432423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93" name="Rectangle 292"/>
          <p:cNvSpPr>
            <a:spLocks noChangeArrowheads="1"/>
          </p:cNvSpPr>
          <p:nvPr/>
        </p:nvSpPr>
        <p:spPr bwMode="auto">
          <a:xfrm>
            <a:off x="1453548" y="2928577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94" name="Rectangle 293"/>
          <p:cNvSpPr>
            <a:spLocks noChangeArrowheads="1"/>
          </p:cNvSpPr>
          <p:nvPr/>
        </p:nvSpPr>
        <p:spPr bwMode="auto">
          <a:xfrm>
            <a:off x="2090514" y="2928577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95" name="Rectangle 294"/>
          <p:cNvSpPr>
            <a:spLocks noChangeArrowheads="1"/>
          </p:cNvSpPr>
          <p:nvPr/>
        </p:nvSpPr>
        <p:spPr bwMode="auto">
          <a:xfrm>
            <a:off x="1453548" y="3426928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96" name="Rectangle 295"/>
          <p:cNvSpPr>
            <a:spLocks noChangeArrowheads="1"/>
          </p:cNvSpPr>
          <p:nvPr/>
        </p:nvSpPr>
        <p:spPr bwMode="auto">
          <a:xfrm>
            <a:off x="2090514" y="3426928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97" name="Rectangle 296"/>
          <p:cNvSpPr>
            <a:spLocks noChangeArrowheads="1"/>
          </p:cNvSpPr>
          <p:nvPr/>
        </p:nvSpPr>
        <p:spPr bwMode="auto">
          <a:xfrm>
            <a:off x="1453548" y="3925281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98" name="Rectangle 297"/>
          <p:cNvSpPr>
            <a:spLocks noChangeArrowheads="1"/>
          </p:cNvSpPr>
          <p:nvPr/>
        </p:nvSpPr>
        <p:spPr bwMode="auto">
          <a:xfrm>
            <a:off x="2090514" y="3925281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299" name="Rectangle 298"/>
          <p:cNvSpPr>
            <a:spLocks noChangeArrowheads="1"/>
          </p:cNvSpPr>
          <p:nvPr/>
        </p:nvSpPr>
        <p:spPr bwMode="auto">
          <a:xfrm>
            <a:off x="1453548" y="4423631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00" name="Rectangle 299"/>
          <p:cNvSpPr>
            <a:spLocks noChangeArrowheads="1"/>
          </p:cNvSpPr>
          <p:nvPr/>
        </p:nvSpPr>
        <p:spPr bwMode="auto">
          <a:xfrm>
            <a:off x="2090514" y="4423631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01" name="Rectangle 300"/>
          <p:cNvSpPr>
            <a:spLocks noChangeArrowheads="1"/>
          </p:cNvSpPr>
          <p:nvPr/>
        </p:nvSpPr>
        <p:spPr bwMode="auto">
          <a:xfrm>
            <a:off x="1453548" y="4919787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02" name="Rectangle 301"/>
          <p:cNvSpPr>
            <a:spLocks noChangeArrowheads="1"/>
          </p:cNvSpPr>
          <p:nvPr/>
        </p:nvSpPr>
        <p:spPr bwMode="auto">
          <a:xfrm>
            <a:off x="2090514" y="4919787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03" name="Rectangle 302"/>
          <p:cNvSpPr>
            <a:spLocks noChangeArrowheads="1"/>
          </p:cNvSpPr>
          <p:nvPr/>
        </p:nvSpPr>
        <p:spPr bwMode="auto">
          <a:xfrm>
            <a:off x="1453548" y="5418137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04" name="Rectangle 303"/>
          <p:cNvSpPr>
            <a:spLocks noChangeArrowheads="1"/>
          </p:cNvSpPr>
          <p:nvPr/>
        </p:nvSpPr>
        <p:spPr bwMode="auto">
          <a:xfrm>
            <a:off x="2090514" y="5418137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05" name="Rectangle 304"/>
          <p:cNvSpPr>
            <a:spLocks noChangeArrowheads="1"/>
          </p:cNvSpPr>
          <p:nvPr/>
        </p:nvSpPr>
        <p:spPr bwMode="auto">
          <a:xfrm>
            <a:off x="3372902" y="937368"/>
            <a:ext cx="639786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06" name="Rectangle 305"/>
          <p:cNvSpPr>
            <a:spLocks noChangeArrowheads="1"/>
          </p:cNvSpPr>
          <p:nvPr/>
        </p:nvSpPr>
        <p:spPr bwMode="auto">
          <a:xfrm>
            <a:off x="4009868" y="937368"/>
            <a:ext cx="639786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07" name="Rectangle 306"/>
          <p:cNvSpPr>
            <a:spLocks noChangeArrowheads="1"/>
          </p:cNvSpPr>
          <p:nvPr/>
        </p:nvSpPr>
        <p:spPr bwMode="auto">
          <a:xfrm>
            <a:off x="3372902" y="1435720"/>
            <a:ext cx="639786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08" name="Rectangle 307"/>
          <p:cNvSpPr>
            <a:spLocks noChangeArrowheads="1"/>
          </p:cNvSpPr>
          <p:nvPr/>
        </p:nvSpPr>
        <p:spPr bwMode="auto">
          <a:xfrm>
            <a:off x="4009868" y="1435720"/>
            <a:ext cx="639786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09" name="Rectangle 308"/>
          <p:cNvSpPr>
            <a:spLocks noChangeArrowheads="1"/>
          </p:cNvSpPr>
          <p:nvPr/>
        </p:nvSpPr>
        <p:spPr bwMode="auto">
          <a:xfrm>
            <a:off x="3372902" y="1934070"/>
            <a:ext cx="639786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10" name="Rectangle 309"/>
          <p:cNvSpPr>
            <a:spLocks noChangeArrowheads="1"/>
          </p:cNvSpPr>
          <p:nvPr/>
        </p:nvSpPr>
        <p:spPr bwMode="auto">
          <a:xfrm>
            <a:off x="4009868" y="1934070"/>
            <a:ext cx="639786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11" name="Rectangle 310"/>
          <p:cNvSpPr>
            <a:spLocks noChangeArrowheads="1"/>
          </p:cNvSpPr>
          <p:nvPr/>
        </p:nvSpPr>
        <p:spPr bwMode="auto">
          <a:xfrm>
            <a:off x="3372902" y="2432423"/>
            <a:ext cx="639786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12" name="Rectangle 311"/>
          <p:cNvSpPr>
            <a:spLocks noChangeArrowheads="1"/>
          </p:cNvSpPr>
          <p:nvPr/>
        </p:nvSpPr>
        <p:spPr bwMode="auto">
          <a:xfrm>
            <a:off x="4009868" y="2432423"/>
            <a:ext cx="639786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13" name="Rectangle 312"/>
          <p:cNvSpPr>
            <a:spLocks noChangeArrowheads="1"/>
          </p:cNvSpPr>
          <p:nvPr/>
        </p:nvSpPr>
        <p:spPr bwMode="auto">
          <a:xfrm>
            <a:off x="3372902" y="2928577"/>
            <a:ext cx="639786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14" name="Rectangle 313"/>
          <p:cNvSpPr>
            <a:spLocks noChangeArrowheads="1"/>
          </p:cNvSpPr>
          <p:nvPr/>
        </p:nvSpPr>
        <p:spPr bwMode="auto">
          <a:xfrm>
            <a:off x="4009868" y="2928577"/>
            <a:ext cx="639786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15" name="Rectangle 314"/>
          <p:cNvSpPr>
            <a:spLocks noChangeArrowheads="1"/>
          </p:cNvSpPr>
          <p:nvPr/>
        </p:nvSpPr>
        <p:spPr bwMode="auto">
          <a:xfrm>
            <a:off x="3372902" y="3426928"/>
            <a:ext cx="639786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16" name="Rectangle 315"/>
          <p:cNvSpPr>
            <a:spLocks noChangeArrowheads="1"/>
          </p:cNvSpPr>
          <p:nvPr/>
        </p:nvSpPr>
        <p:spPr bwMode="auto">
          <a:xfrm>
            <a:off x="4009868" y="3426928"/>
            <a:ext cx="639786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17" name="Rectangle 316"/>
          <p:cNvSpPr>
            <a:spLocks noChangeArrowheads="1"/>
          </p:cNvSpPr>
          <p:nvPr/>
        </p:nvSpPr>
        <p:spPr bwMode="auto">
          <a:xfrm>
            <a:off x="3372902" y="3925281"/>
            <a:ext cx="639786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18" name="Rectangle 317"/>
          <p:cNvSpPr>
            <a:spLocks noChangeArrowheads="1"/>
          </p:cNvSpPr>
          <p:nvPr/>
        </p:nvSpPr>
        <p:spPr bwMode="auto">
          <a:xfrm>
            <a:off x="4009868" y="3925281"/>
            <a:ext cx="639786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19" name="Rectangle 318"/>
          <p:cNvSpPr>
            <a:spLocks noChangeArrowheads="1"/>
          </p:cNvSpPr>
          <p:nvPr/>
        </p:nvSpPr>
        <p:spPr bwMode="auto">
          <a:xfrm>
            <a:off x="3372902" y="4423631"/>
            <a:ext cx="639786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20" name="Rectangle 319"/>
          <p:cNvSpPr>
            <a:spLocks noChangeArrowheads="1"/>
          </p:cNvSpPr>
          <p:nvPr/>
        </p:nvSpPr>
        <p:spPr bwMode="auto">
          <a:xfrm>
            <a:off x="4009868" y="4423631"/>
            <a:ext cx="639786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21" name="Rectangle 320"/>
          <p:cNvSpPr>
            <a:spLocks noChangeArrowheads="1"/>
          </p:cNvSpPr>
          <p:nvPr/>
        </p:nvSpPr>
        <p:spPr bwMode="auto">
          <a:xfrm>
            <a:off x="3372902" y="4919787"/>
            <a:ext cx="639786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22" name="Rectangle 321"/>
          <p:cNvSpPr>
            <a:spLocks noChangeArrowheads="1"/>
          </p:cNvSpPr>
          <p:nvPr/>
        </p:nvSpPr>
        <p:spPr bwMode="auto">
          <a:xfrm>
            <a:off x="4009868" y="4919787"/>
            <a:ext cx="639786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23" name="Rectangle 322"/>
          <p:cNvSpPr>
            <a:spLocks noChangeArrowheads="1"/>
          </p:cNvSpPr>
          <p:nvPr/>
        </p:nvSpPr>
        <p:spPr bwMode="auto">
          <a:xfrm>
            <a:off x="3372902" y="5418137"/>
            <a:ext cx="639786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24" name="Rectangle 323"/>
          <p:cNvSpPr>
            <a:spLocks noChangeArrowheads="1"/>
          </p:cNvSpPr>
          <p:nvPr/>
        </p:nvSpPr>
        <p:spPr bwMode="auto">
          <a:xfrm>
            <a:off x="4009868" y="5418137"/>
            <a:ext cx="639786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25" name="Rectangle 324"/>
          <p:cNvSpPr>
            <a:spLocks noChangeArrowheads="1"/>
          </p:cNvSpPr>
          <p:nvPr/>
        </p:nvSpPr>
        <p:spPr bwMode="auto">
          <a:xfrm>
            <a:off x="4649654" y="937368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26" name="Rectangle 325"/>
          <p:cNvSpPr>
            <a:spLocks noChangeArrowheads="1"/>
          </p:cNvSpPr>
          <p:nvPr/>
        </p:nvSpPr>
        <p:spPr bwMode="auto">
          <a:xfrm>
            <a:off x="5286620" y="937368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27" name="Rectangle 326"/>
          <p:cNvSpPr>
            <a:spLocks noChangeArrowheads="1"/>
          </p:cNvSpPr>
          <p:nvPr/>
        </p:nvSpPr>
        <p:spPr bwMode="auto">
          <a:xfrm>
            <a:off x="4649654" y="1435720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28" name="Rectangle 327"/>
          <p:cNvSpPr>
            <a:spLocks noChangeArrowheads="1"/>
          </p:cNvSpPr>
          <p:nvPr/>
        </p:nvSpPr>
        <p:spPr bwMode="auto">
          <a:xfrm>
            <a:off x="5286620" y="1435720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29" name="Rectangle 328"/>
          <p:cNvSpPr>
            <a:spLocks noChangeArrowheads="1"/>
          </p:cNvSpPr>
          <p:nvPr/>
        </p:nvSpPr>
        <p:spPr bwMode="auto">
          <a:xfrm>
            <a:off x="4649654" y="1934070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30" name="Rectangle 329"/>
          <p:cNvSpPr>
            <a:spLocks noChangeArrowheads="1"/>
          </p:cNvSpPr>
          <p:nvPr/>
        </p:nvSpPr>
        <p:spPr bwMode="auto">
          <a:xfrm>
            <a:off x="5286620" y="1934070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31" name="Rectangle 330"/>
          <p:cNvSpPr>
            <a:spLocks noChangeArrowheads="1"/>
          </p:cNvSpPr>
          <p:nvPr/>
        </p:nvSpPr>
        <p:spPr bwMode="auto">
          <a:xfrm>
            <a:off x="4649654" y="2432423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32" name="Rectangle 331"/>
          <p:cNvSpPr>
            <a:spLocks noChangeArrowheads="1"/>
          </p:cNvSpPr>
          <p:nvPr/>
        </p:nvSpPr>
        <p:spPr bwMode="auto">
          <a:xfrm>
            <a:off x="5286620" y="2432423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33" name="Rectangle 332"/>
          <p:cNvSpPr>
            <a:spLocks noChangeArrowheads="1"/>
          </p:cNvSpPr>
          <p:nvPr/>
        </p:nvSpPr>
        <p:spPr bwMode="auto">
          <a:xfrm>
            <a:off x="4649654" y="2928577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34" name="Rectangle 333"/>
          <p:cNvSpPr>
            <a:spLocks noChangeArrowheads="1"/>
          </p:cNvSpPr>
          <p:nvPr/>
        </p:nvSpPr>
        <p:spPr bwMode="auto">
          <a:xfrm>
            <a:off x="5286620" y="2928577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35" name="Rectangle 334"/>
          <p:cNvSpPr>
            <a:spLocks noChangeArrowheads="1"/>
          </p:cNvSpPr>
          <p:nvPr/>
        </p:nvSpPr>
        <p:spPr bwMode="auto">
          <a:xfrm>
            <a:off x="4649654" y="3426928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36" name="Rectangle 335"/>
          <p:cNvSpPr>
            <a:spLocks noChangeArrowheads="1"/>
          </p:cNvSpPr>
          <p:nvPr/>
        </p:nvSpPr>
        <p:spPr bwMode="auto">
          <a:xfrm>
            <a:off x="5286620" y="3426928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37" name="Rectangle 336"/>
          <p:cNvSpPr>
            <a:spLocks noChangeArrowheads="1"/>
          </p:cNvSpPr>
          <p:nvPr/>
        </p:nvSpPr>
        <p:spPr bwMode="auto">
          <a:xfrm>
            <a:off x="4649654" y="3925281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38" name="Rectangle 337"/>
          <p:cNvSpPr>
            <a:spLocks noChangeArrowheads="1"/>
          </p:cNvSpPr>
          <p:nvPr/>
        </p:nvSpPr>
        <p:spPr bwMode="auto">
          <a:xfrm>
            <a:off x="5286620" y="3925281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39" name="Rectangle 338"/>
          <p:cNvSpPr>
            <a:spLocks noChangeArrowheads="1"/>
          </p:cNvSpPr>
          <p:nvPr/>
        </p:nvSpPr>
        <p:spPr bwMode="auto">
          <a:xfrm>
            <a:off x="4649654" y="4423631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40" name="Rectangle 339"/>
          <p:cNvSpPr>
            <a:spLocks noChangeArrowheads="1"/>
          </p:cNvSpPr>
          <p:nvPr/>
        </p:nvSpPr>
        <p:spPr bwMode="auto">
          <a:xfrm>
            <a:off x="5286620" y="4423631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41" name="Rectangle 340"/>
          <p:cNvSpPr>
            <a:spLocks noChangeArrowheads="1"/>
          </p:cNvSpPr>
          <p:nvPr/>
        </p:nvSpPr>
        <p:spPr bwMode="auto">
          <a:xfrm>
            <a:off x="4649654" y="4919787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42" name="Rectangle 341"/>
          <p:cNvSpPr>
            <a:spLocks noChangeArrowheads="1"/>
          </p:cNvSpPr>
          <p:nvPr/>
        </p:nvSpPr>
        <p:spPr bwMode="auto">
          <a:xfrm>
            <a:off x="5286620" y="4919787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43" name="Rectangle 342"/>
          <p:cNvSpPr>
            <a:spLocks noChangeArrowheads="1"/>
          </p:cNvSpPr>
          <p:nvPr/>
        </p:nvSpPr>
        <p:spPr bwMode="auto">
          <a:xfrm>
            <a:off x="4649654" y="5418137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44" name="Rectangle 343"/>
          <p:cNvSpPr>
            <a:spLocks noChangeArrowheads="1"/>
          </p:cNvSpPr>
          <p:nvPr/>
        </p:nvSpPr>
        <p:spPr bwMode="auto">
          <a:xfrm>
            <a:off x="5286620" y="5418137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45" name="Rectangle 344"/>
          <p:cNvSpPr>
            <a:spLocks noChangeArrowheads="1"/>
          </p:cNvSpPr>
          <p:nvPr/>
        </p:nvSpPr>
        <p:spPr bwMode="auto">
          <a:xfrm>
            <a:off x="5929223" y="937368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46" name="Rectangle 345"/>
          <p:cNvSpPr>
            <a:spLocks noChangeArrowheads="1"/>
          </p:cNvSpPr>
          <p:nvPr/>
        </p:nvSpPr>
        <p:spPr bwMode="auto">
          <a:xfrm>
            <a:off x="6566189" y="937368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47" name="Rectangle 346"/>
          <p:cNvSpPr>
            <a:spLocks noChangeArrowheads="1"/>
          </p:cNvSpPr>
          <p:nvPr/>
        </p:nvSpPr>
        <p:spPr bwMode="auto">
          <a:xfrm>
            <a:off x="5929223" y="1435720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48" name="Rectangle 347"/>
          <p:cNvSpPr>
            <a:spLocks noChangeArrowheads="1"/>
          </p:cNvSpPr>
          <p:nvPr/>
        </p:nvSpPr>
        <p:spPr bwMode="auto">
          <a:xfrm>
            <a:off x="6566189" y="1435720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49" name="Rectangle 348"/>
          <p:cNvSpPr>
            <a:spLocks noChangeArrowheads="1"/>
          </p:cNvSpPr>
          <p:nvPr/>
        </p:nvSpPr>
        <p:spPr bwMode="auto">
          <a:xfrm>
            <a:off x="5929223" y="1934070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50" name="Rectangle 349"/>
          <p:cNvSpPr>
            <a:spLocks noChangeArrowheads="1"/>
          </p:cNvSpPr>
          <p:nvPr/>
        </p:nvSpPr>
        <p:spPr bwMode="auto">
          <a:xfrm>
            <a:off x="6566189" y="1934070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51" name="Rectangle 350"/>
          <p:cNvSpPr>
            <a:spLocks noChangeArrowheads="1"/>
          </p:cNvSpPr>
          <p:nvPr/>
        </p:nvSpPr>
        <p:spPr bwMode="auto">
          <a:xfrm>
            <a:off x="5929223" y="2432423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52" name="Rectangle 351"/>
          <p:cNvSpPr>
            <a:spLocks noChangeArrowheads="1"/>
          </p:cNvSpPr>
          <p:nvPr/>
        </p:nvSpPr>
        <p:spPr bwMode="auto">
          <a:xfrm>
            <a:off x="6566189" y="2432423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53" name="Rectangle 352"/>
          <p:cNvSpPr>
            <a:spLocks noChangeArrowheads="1"/>
          </p:cNvSpPr>
          <p:nvPr/>
        </p:nvSpPr>
        <p:spPr bwMode="auto">
          <a:xfrm>
            <a:off x="5929223" y="2928577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54" name="Rectangle 353"/>
          <p:cNvSpPr>
            <a:spLocks noChangeArrowheads="1"/>
          </p:cNvSpPr>
          <p:nvPr/>
        </p:nvSpPr>
        <p:spPr bwMode="auto">
          <a:xfrm>
            <a:off x="6566189" y="2928577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55" name="Rectangle 354"/>
          <p:cNvSpPr>
            <a:spLocks noChangeArrowheads="1"/>
          </p:cNvSpPr>
          <p:nvPr/>
        </p:nvSpPr>
        <p:spPr bwMode="auto">
          <a:xfrm>
            <a:off x="5929223" y="3426928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56" name="Rectangle 355"/>
          <p:cNvSpPr>
            <a:spLocks noChangeArrowheads="1"/>
          </p:cNvSpPr>
          <p:nvPr/>
        </p:nvSpPr>
        <p:spPr bwMode="auto">
          <a:xfrm>
            <a:off x="6566189" y="3426928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57" name="Rectangle 356"/>
          <p:cNvSpPr>
            <a:spLocks noChangeArrowheads="1"/>
          </p:cNvSpPr>
          <p:nvPr/>
        </p:nvSpPr>
        <p:spPr bwMode="auto">
          <a:xfrm>
            <a:off x="5929223" y="3925281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58" name="Rectangle 357"/>
          <p:cNvSpPr>
            <a:spLocks noChangeArrowheads="1"/>
          </p:cNvSpPr>
          <p:nvPr/>
        </p:nvSpPr>
        <p:spPr bwMode="auto">
          <a:xfrm>
            <a:off x="6566189" y="3925281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59" name="Rectangle 358"/>
          <p:cNvSpPr>
            <a:spLocks noChangeArrowheads="1"/>
          </p:cNvSpPr>
          <p:nvPr/>
        </p:nvSpPr>
        <p:spPr bwMode="auto">
          <a:xfrm>
            <a:off x="5929223" y="4423631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60" name="Rectangle 359"/>
          <p:cNvSpPr>
            <a:spLocks noChangeArrowheads="1"/>
          </p:cNvSpPr>
          <p:nvPr/>
        </p:nvSpPr>
        <p:spPr bwMode="auto">
          <a:xfrm>
            <a:off x="6566189" y="4423631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61" name="Rectangle 360"/>
          <p:cNvSpPr>
            <a:spLocks noChangeArrowheads="1"/>
          </p:cNvSpPr>
          <p:nvPr/>
        </p:nvSpPr>
        <p:spPr bwMode="auto">
          <a:xfrm>
            <a:off x="5929223" y="4919787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62" name="Rectangle 361"/>
          <p:cNvSpPr>
            <a:spLocks noChangeArrowheads="1"/>
          </p:cNvSpPr>
          <p:nvPr/>
        </p:nvSpPr>
        <p:spPr bwMode="auto">
          <a:xfrm>
            <a:off x="6566189" y="4919787"/>
            <a:ext cx="639783" cy="49835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63" name="Rectangle 362"/>
          <p:cNvSpPr>
            <a:spLocks noChangeArrowheads="1"/>
          </p:cNvSpPr>
          <p:nvPr/>
        </p:nvSpPr>
        <p:spPr bwMode="auto">
          <a:xfrm>
            <a:off x="5929223" y="5418137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64" name="Rectangle 363"/>
          <p:cNvSpPr>
            <a:spLocks noChangeArrowheads="1"/>
          </p:cNvSpPr>
          <p:nvPr/>
        </p:nvSpPr>
        <p:spPr bwMode="auto">
          <a:xfrm>
            <a:off x="6566189" y="5418137"/>
            <a:ext cx="639783" cy="498350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65" name="Line 106"/>
          <p:cNvSpPr>
            <a:spLocks noChangeShapeType="1"/>
          </p:cNvSpPr>
          <p:nvPr/>
        </p:nvSpPr>
        <p:spPr bwMode="auto">
          <a:xfrm flipH="1">
            <a:off x="686933" y="5916487"/>
            <a:ext cx="690234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66" name="Line 107"/>
          <p:cNvSpPr>
            <a:spLocks noChangeShapeType="1"/>
          </p:cNvSpPr>
          <p:nvPr/>
        </p:nvSpPr>
        <p:spPr bwMode="auto">
          <a:xfrm>
            <a:off x="813762" y="737589"/>
            <a:ext cx="0" cy="527769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67" name="Text Box 108"/>
          <p:cNvSpPr txBox="1">
            <a:spLocks noChangeArrowheads="1"/>
          </p:cNvSpPr>
          <p:nvPr/>
        </p:nvSpPr>
        <p:spPr bwMode="auto">
          <a:xfrm>
            <a:off x="389297" y="5886172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0</a:t>
            </a:r>
            <a:endParaRPr lang="en-GB" sz="2400" dirty="0"/>
          </a:p>
        </p:txBody>
      </p:sp>
      <p:sp>
        <p:nvSpPr>
          <p:cNvPr id="368" name="Text Box 109"/>
          <p:cNvSpPr txBox="1">
            <a:spLocks noChangeArrowheads="1"/>
          </p:cNvSpPr>
          <p:nvPr/>
        </p:nvSpPr>
        <p:spPr bwMode="auto">
          <a:xfrm>
            <a:off x="1271556" y="5916487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1</a:t>
            </a:r>
            <a:endParaRPr lang="en-GB" sz="2400"/>
          </a:p>
        </p:txBody>
      </p:sp>
      <p:sp>
        <p:nvSpPr>
          <p:cNvPr id="369" name="Text Box 110"/>
          <p:cNvSpPr txBox="1">
            <a:spLocks noChangeArrowheads="1"/>
          </p:cNvSpPr>
          <p:nvPr/>
        </p:nvSpPr>
        <p:spPr bwMode="auto">
          <a:xfrm>
            <a:off x="1911339" y="5916487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2</a:t>
            </a:r>
            <a:endParaRPr lang="en-GB" sz="2400"/>
          </a:p>
        </p:txBody>
      </p:sp>
      <p:sp>
        <p:nvSpPr>
          <p:cNvPr id="370" name="Text Box 111"/>
          <p:cNvSpPr txBox="1">
            <a:spLocks noChangeArrowheads="1"/>
          </p:cNvSpPr>
          <p:nvPr/>
        </p:nvSpPr>
        <p:spPr bwMode="auto">
          <a:xfrm>
            <a:off x="2551125" y="5916487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3</a:t>
            </a:r>
            <a:endParaRPr lang="en-GB" sz="2400"/>
          </a:p>
        </p:txBody>
      </p:sp>
      <p:sp>
        <p:nvSpPr>
          <p:cNvPr id="371" name="Text Box 112"/>
          <p:cNvSpPr txBox="1">
            <a:spLocks noChangeArrowheads="1"/>
          </p:cNvSpPr>
          <p:nvPr/>
        </p:nvSpPr>
        <p:spPr bwMode="auto">
          <a:xfrm>
            <a:off x="3190908" y="5916487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4</a:t>
            </a:r>
            <a:endParaRPr lang="en-GB" sz="2400"/>
          </a:p>
        </p:txBody>
      </p:sp>
      <p:sp>
        <p:nvSpPr>
          <p:cNvPr id="372" name="Text Box 113"/>
          <p:cNvSpPr txBox="1">
            <a:spLocks noChangeArrowheads="1"/>
          </p:cNvSpPr>
          <p:nvPr/>
        </p:nvSpPr>
        <p:spPr bwMode="auto">
          <a:xfrm>
            <a:off x="3830694" y="5916487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5</a:t>
            </a:r>
            <a:endParaRPr lang="en-GB" sz="2400"/>
          </a:p>
        </p:txBody>
      </p:sp>
      <p:sp>
        <p:nvSpPr>
          <p:cNvPr id="373" name="Text Box 114"/>
          <p:cNvSpPr txBox="1">
            <a:spLocks noChangeArrowheads="1"/>
          </p:cNvSpPr>
          <p:nvPr/>
        </p:nvSpPr>
        <p:spPr bwMode="auto">
          <a:xfrm>
            <a:off x="4467662" y="5916487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6</a:t>
            </a:r>
            <a:endParaRPr lang="en-GB" sz="2400"/>
          </a:p>
        </p:txBody>
      </p:sp>
      <p:sp>
        <p:nvSpPr>
          <p:cNvPr id="374" name="Text Box 115"/>
          <p:cNvSpPr txBox="1">
            <a:spLocks noChangeArrowheads="1"/>
          </p:cNvSpPr>
          <p:nvPr/>
        </p:nvSpPr>
        <p:spPr bwMode="auto">
          <a:xfrm>
            <a:off x="5107445" y="5916487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7</a:t>
            </a:r>
            <a:endParaRPr lang="en-GB" sz="2400"/>
          </a:p>
        </p:txBody>
      </p:sp>
      <p:sp>
        <p:nvSpPr>
          <p:cNvPr id="375" name="Text Box 116"/>
          <p:cNvSpPr txBox="1">
            <a:spLocks noChangeArrowheads="1"/>
          </p:cNvSpPr>
          <p:nvPr/>
        </p:nvSpPr>
        <p:spPr bwMode="auto">
          <a:xfrm>
            <a:off x="5747231" y="5916487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8</a:t>
            </a:r>
            <a:endParaRPr lang="en-GB" sz="2400"/>
          </a:p>
        </p:txBody>
      </p:sp>
      <p:sp>
        <p:nvSpPr>
          <p:cNvPr id="376" name="Text Box 117"/>
          <p:cNvSpPr txBox="1">
            <a:spLocks noChangeArrowheads="1"/>
          </p:cNvSpPr>
          <p:nvPr/>
        </p:nvSpPr>
        <p:spPr bwMode="auto">
          <a:xfrm>
            <a:off x="6387014" y="5916487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9</a:t>
            </a:r>
            <a:endParaRPr lang="en-GB" sz="2400"/>
          </a:p>
        </p:txBody>
      </p:sp>
      <p:sp>
        <p:nvSpPr>
          <p:cNvPr id="377" name="Text Box 118"/>
          <p:cNvSpPr txBox="1">
            <a:spLocks noChangeArrowheads="1"/>
          </p:cNvSpPr>
          <p:nvPr/>
        </p:nvSpPr>
        <p:spPr bwMode="auto">
          <a:xfrm>
            <a:off x="6911244" y="5916487"/>
            <a:ext cx="7778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10</a:t>
            </a:r>
            <a:endParaRPr lang="en-GB" sz="2400"/>
          </a:p>
        </p:txBody>
      </p:sp>
      <p:sp>
        <p:nvSpPr>
          <p:cNvPr id="378" name="Text Box 119"/>
          <p:cNvSpPr txBox="1">
            <a:spLocks noChangeArrowheads="1"/>
          </p:cNvSpPr>
          <p:nvPr/>
        </p:nvSpPr>
        <p:spPr bwMode="auto">
          <a:xfrm>
            <a:off x="340258" y="5180496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1</a:t>
            </a:r>
            <a:endParaRPr lang="en-GB" sz="2400" dirty="0"/>
          </a:p>
        </p:txBody>
      </p:sp>
      <p:sp>
        <p:nvSpPr>
          <p:cNvPr id="379" name="Text Box 120"/>
          <p:cNvSpPr txBox="1">
            <a:spLocks noChangeArrowheads="1"/>
          </p:cNvSpPr>
          <p:nvPr/>
        </p:nvSpPr>
        <p:spPr bwMode="auto">
          <a:xfrm>
            <a:off x="340258" y="4682145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2</a:t>
            </a:r>
            <a:endParaRPr lang="en-GB" sz="2400"/>
          </a:p>
        </p:txBody>
      </p:sp>
      <p:sp>
        <p:nvSpPr>
          <p:cNvPr id="380" name="Text Box 121"/>
          <p:cNvSpPr txBox="1">
            <a:spLocks noChangeArrowheads="1"/>
          </p:cNvSpPr>
          <p:nvPr/>
        </p:nvSpPr>
        <p:spPr bwMode="auto">
          <a:xfrm>
            <a:off x="340258" y="4185988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3</a:t>
            </a:r>
            <a:endParaRPr lang="en-GB" sz="2400"/>
          </a:p>
        </p:txBody>
      </p:sp>
      <p:sp>
        <p:nvSpPr>
          <p:cNvPr id="381" name="Text Box 122"/>
          <p:cNvSpPr txBox="1">
            <a:spLocks noChangeArrowheads="1"/>
          </p:cNvSpPr>
          <p:nvPr/>
        </p:nvSpPr>
        <p:spPr bwMode="auto">
          <a:xfrm>
            <a:off x="340258" y="3687636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4</a:t>
            </a:r>
            <a:endParaRPr lang="en-GB" sz="2400"/>
          </a:p>
        </p:txBody>
      </p:sp>
      <p:sp>
        <p:nvSpPr>
          <p:cNvPr id="382" name="Text Box 123"/>
          <p:cNvSpPr txBox="1">
            <a:spLocks noChangeArrowheads="1"/>
          </p:cNvSpPr>
          <p:nvPr/>
        </p:nvSpPr>
        <p:spPr bwMode="auto">
          <a:xfrm>
            <a:off x="340258" y="3189285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5</a:t>
            </a:r>
            <a:endParaRPr lang="en-GB" sz="2400"/>
          </a:p>
        </p:txBody>
      </p:sp>
      <p:sp>
        <p:nvSpPr>
          <p:cNvPr id="383" name="Text Box 124"/>
          <p:cNvSpPr txBox="1">
            <a:spLocks noChangeArrowheads="1"/>
          </p:cNvSpPr>
          <p:nvPr/>
        </p:nvSpPr>
        <p:spPr bwMode="auto">
          <a:xfrm>
            <a:off x="340258" y="2690932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6</a:t>
            </a:r>
            <a:endParaRPr lang="en-GB" sz="2400"/>
          </a:p>
        </p:txBody>
      </p:sp>
      <p:sp>
        <p:nvSpPr>
          <p:cNvPr id="384" name="Text Box 125"/>
          <p:cNvSpPr txBox="1">
            <a:spLocks noChangeArrowheads="1"/>
          </p:cNvSpPr>
          <p:nvPr/>
        </p:nvSpPr>
        <p:spPr bwMode="auto">
          <a:xfrm>
            <a:off x="340258" y="2194778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7</a:t>
            </a:r>
            <a:endParaRPr lang="en-GB" sz="2400"/>
          </a:p>
        </p:txBody>
      </p:sp>
      <p:sp>
        <p:nvSpPr>
          <p:cNvPr id="385" name="Text Box 126"/>
          <p:cNvSpPr txBox="1">
            <a:spLocks noChangeArrowheads="1"/>
          </p:cNvSpPr>
          <p:nvPr/>
        </p:nvSpPr>
        <p:spPr bwMode="auto">
          <a:xfrm>
            <a:off x="340258" y="1696432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8</a:t>
            </a:r>
            <a:endParaRPr lang="en-GB" sz="2400"/>
          </a:p>
        </p:txBody>
      </p:sp>
      <p:sp>
        <p:nvSpPr>
          <p:cNvPr id="386" name="Text Box 127"/>
          <p:cNvSpPr txBox="1">
            <a:spLocks noChangeArrowheads="1"/>
          </p:cNvSpPr>
          <p:nvPr/>
        </p:nvSpPr>
        <p:spPr bwMode="auto">
          <a:xfrm>
            <a:off x="340258" y="1198074"/>
            <a:ext cx="5524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9</a:t>
            </a:r>
            <a:endParaRPr lang="en-GB" sz="2400"/>
          </a:p>
        </p:txBody>
      </p:sp>
      <p:sp>
        <p:nvSpPr>
          <p:cNvPr id="387" name="Text Box 128"/>
          <p:cNvSpPr txBox="1">
            <a:spLocks noChangeArrowheads="1"/>
          </p:cNvSpPr>
          <p:nvPr/>
        </p:nvSpPr>
        <p:spPr bwMode="auto">
          <a:xfrm>
            <a:off x="240191" y="699726"/>
            <a:ext cx="77788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/>
              <a:t>10</a:t>
            </a:r>
            <a:endParaRPr lang="en-GB" sz="2400"/>
          </a:p>
        </p:txBody>
      </p:sp>
      <p:sp>
        <p:nvSpPr>
          <p:cNvPr id="388" name="Line 142"/>
          <p:cNvSpPr>
            <a:spLocks noChangeShapeType="1"/>
          </p:cNvSpPr>
          <p:nvPr/>
        </p:nvSpPr>
        <p:spPr bwMode="auto">
          <a:xfrm>
            <a:off x="2735936" y="2928574"/>
            <a:ext cx="1922141" cy="23943"/>
          </a:xfrm>
          <a:prstGeom prst="line">
            <a:avLst/>
          </a:prstGeom>
          <a:noFill/>
          <a:ln w="53975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89" name="Line 151"/>
          <p:cNvSpPr>
            <a:spLocks noChangeShapeType="1"/>
          </p:cNvSpPr>
          <p:nvPr/>
        </p:nvSpPr>
        <p:spPr bwMode="auto">
          <a:xfrm flipV="1">
            <a:off x="2787358" y="1414256"/>
            <a:ext cx="1859477" cy="4430473"/>
          </a:xfrm>
          <a:prstGeom prst="line">
            <a:avLst/>
          </a:prstGeom>
          <a:noFill/>
          <a:ln w="53975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400"/>
          </a:p>
        </p:txBody>
      </p:sp>
      <p:sp>
        <p:nvSpPr>
          <p:cNvPr id="390" name="Text Box 156"/>
          <p:cNvSpPr txBox="1">
            <a:spLocks noChangeArrowheads="1"/>
          </p:cNvSpPr>
          <p:nvPr/>
        </p:nvSpPr>
        <p:spPr bwMode="auto">
          <a:xfrm>
            <a:off x="586881" y="177132"/>
            <a:ext cx="6115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391" name="Text Box 157"/>
          <p:cNvSpPr txBox="1">
            <a:spLocks noChangeArrowheads="1"/>
          </p:cNvSpPr>
          <p:nvPr/>
        </p:nvSpPr>
        <p:spPr bwMode="auto">
          <a:xfrm>
            <a:off x="7566730" y="5667311"/>
            <a:ext cx="5298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392" name="Right Triangle 391"/>
          <p:cNvSpPr/>
          <p:nvPr/>
        </p:nvSpPr>
        <p:spPr>
          <a:xfrm>
            <a:off x="4672938" y="1454479"/>
            <a:ext cx="617908" cy="1468457"/>
          </a:xfrm>
          <a:prstGeom prst="rtTriangl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3" name="Right Triangle 392"/>
          <p:cNvSpPr/>
          <p:nvPr/>
        </p:nvSpPr>
        <p:spPr>
          <a:xfrm rot="10800000">
            <a:off x="1491680" y="2952519"/>
            <a:ext cx="1233009" cy="2933653"/>
          </a:xfrm>
          <a:prstGeom prst="rtTriangl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47856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388" grpId="0" animBg="1"/>
      <p:bldP spid="38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TextBox 138"/>
          <p:cNvSpPr txBox="1"/>
          <p:nvPr/>
        </p:nvSpPr>
        <p:spPr>
          <a:xfrm>
            <a:off x="7479556" y="508840"/>
            <a:ext cx="434469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What is the centre of enlargement?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8368970" y="3393293"/>
            <a:ext cx="25658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(4,4)</a:t>
            </a:r>
          </a:p>
        </p:txBody>
      </p:sp>
      <p:sp>
        <p:nvSpPr>
          <p:cNvPr id="134" name="Rectangle 133"/>
          <p:cNvSpPr>
            <a:spLocks noChangeArrowheads="1"/>
          </p:cNvSpPr>
          <p:nvPr/>
        </p:nvSpPr>
        <p:spPr bwMode="auto">
          <a:xfrm>
            <a:off x="289029" y="407963"/>
            <a:ext cx="7673285" cy="6347603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5" name="Rectangle 134"/>
          <p:cNvSpPr>
            <a:spLocks noChangeArrowheads="1"/>
          </p:cNvSpPr>
          <p:nvPr/>
        </p:nvSpPr>
        <p:spPr bwMode="auto">
          <a:xfrm>
            <a:off x="2804860" y="1094360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36" name="Rectangle 135"/>
          <p:cNvSpPr>
            <a:spLocks noChangeArrowheads="1"/>
          </p:cNvSpPr>
          <p:nvPr/>
        </p:nvSpPr>
        <p:spPr bwMode="auto">
          <a:xfrm>
            <a:off x="1020192" y="1094360"/>
            <a:ext cx="594890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41" name="Rectangle 140"/>
          <p:cNvSpPr>
            <a:spLocks noChangeArrowheads="1"/>
          </p:cNvSpPr>
          <p:nvPr/>
        </p:nvSpPr>
        <p:spPr bwMode="auto">
          <a:xfrm>
            <a:off x="2804860" y="1570850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42" name="Rectangle 141"/>
          <p:cNvSpPr>
            <a:spLocks noChangeArrowheads="1"/>
          </p:cNvSpPr>
          <p:nvPr/>
        </p:nvSpPr>
        <p:spPr bwMode="auto">
          <a:xfrm>
            <a:off x="1020192" y="1570850"/>
            <a:ext cx="594890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43" name="Rectangle 142"/>
          <p:cNvSpPr>
            <a:spLocks noChangeArrowheads="1"/>
          </p:cNvSpPr>
          <p:nvPr/>
        </p:nvSpPr>
        <p:spPr bwMode="auto">
          <a:xfrm>
            <a:off x="2804860" y="2047339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44" name="Rectangle 143"/>
          <p:cNvSpPr>
            <a:spLocks noChangeArrowheads="1"/>
          </p:cNvSpPr>
          <p:nvPr/>
        </p:nvSpPr>
        <p:spPr bwMode="auto">
          <a:xfrm>
            <a:off x="1020192" y="2047339"/>
            <a:ext cx="594890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45" name="Rectangle 144"/>
          <p:cNvSpPr>
            <a:spLocks noChangeArrowheads="1"/>
          </p:cNvSpPr>
          <p:nvPr/>
        </p:nvSpPr>
        <p:spPr bwMode="auto">
          <a:xfrm>
            <a:off x="2804860" y="2523831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46" name="Rectangle 145"/>
          <p:cNvSpPr>
            <a:spLocks noChangeArrowheads="1"/>
          </p:cNvSpPr>
          <p:nvPr/>
        </p:nvSpPr>
        <p:spPr bwMode="auto">
          <a:xfrm>
            <a:off x="1020192" y="2523831"/>
            <a:ext cx="594890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47" name="Rectangle 146"/>
          <p:cNvSpPr>
            <a:spLocks noChangeArrowheads="1"/>
          </p:cNvSpPr>
          <p:nvPr/>
        </p:nvSpPr>
        <p:spPr bwMode="auto">
          <a:xfrm>
            <a:off x="2804860" y="2998221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50" name="Rectangle 149"/>
          <p:cNvSpPr>
            <a:spLocks noChangeArrowheads="1"/>
          </p:cNvSpPr>
          <p:nvPr/>
        </p:nvSpPr>
        <p:spPr bwMode="auto">
          <a:xfrm>
            <a:off x="1020192" y="2998221"/>
            <a:ext cx="594890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52" name="Rectangle 151"/>
          <p:cNvSpPr>
            <a:spLocks noChangeArrowheads="1"/>
          </p:cNvSpPr>
          <p:nvPr/>
        </p:nvSpPr>
        <p:spPr bwMode="auto">
          <a:xfrm>
            <a:off x="2804860" y="3474711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53" name="Rectangle 152"/>
          <p:cNvSpPr>
            <a:spLocks noChangeArrowheads="1"/>
          </p:cNvSpPr>
          <p:nvPr/>
        </p:nvSpPr>
        <p:spPr bwMode="auto">
          <a:xfrm>
            <a:off x="1020192" y="3474711"/>
            <a:ext cx="594890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54" name="Rectangle 153"/>
          <p:cNvSpPr>
            <a:spLocks noChangeArrowheads="1"/>
          </p:cNvSpPr>
          <p:nvPr/>
        </p:nvSpPr>
        <p:spPr bwMode="auto">
          <a:xfrm>
            <a:off x="2804860" y="3951203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55" name="Rectangle 154"/>
          <p:cNvSpPr>
            <a:spLocks noChangeArrowheads="1"/>
          </p:cNvSpPr>
          <p:nvPr/>
        </p:nvSpPr>
        <p:spPr bwMode="auto">
          <a:xfrm>
            <a:off x="1020192" y="3951203"/>
            <a:ext cx="594890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56" name="Rectangle 155"/>
          <p:cNvSpPr>
            <a:spLocks noChangeArrowheads="1"/>
          </p:cNvSpPr>
          <p:nvPr/>
        </p:nvSpPr>
        <p:spPr bwMode="auto">
          <a:xfrm>
            <a:off x="2804860" y="4427692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57" name="Rectangle 156"/>
          <p:cNvSpPr>
            <a:spLocks noChangeArrowheads="1"/>
          </p:cNvSpPr>
          <p:nvPr/>
        </p:nvSpPr>
        <p:spPr bwMode="auto">
          <a:xfrm>
            <a:off x="1020192" y="4427692"/>
            <a:ext cx="594890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58" name="Rectangle 157"/>
          <p:cNvSpPr>
            <a:spLocks noChangeArrowheads="1"/>
          </p:cNvSpPr>
          <p:nvPr/>
        </p:nvSpPr>
        <p:spPr bwMode="auto">
          <a:xfrm>
            <a:off x="2804860" y="4902083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59" name="Rectangle 158"/>
          <p:cNvSpPr>
            <a:spLocks noChangeArrowheads="1"/>
          </p:cNvSpPr>
          <p:nvPr/>
        </p:nvSpPr>
        <p:spPr bwMode="auto">
          <a:xfrm>
            <a:off x="1020192" y="4902083"/>
            <a:ext cx="594890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60" name="Rectangle 159"/>
          <p:cNvSpPr>
            <a:spLocks noChangeArrowheads="1"/>
          </p:cNvSpPr>
          <p:nvPr/>
        </p:nvSpPr>
        <p:spPr bwMode="auto">
          <a:xfrm>
            <a:off x="2804860" y="5378572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61" name="Rectangle 160"/>
          <p:cNvSpPr>
            <a:spLocks noChangeArrowheads="1"/>
          </p:cNvSpPr>
          <p:nvPr/>
        </p:nvSpPr>
        <p:spPr bwMode="auto">
          <a:xfrm>
            <a:off x="1020192" y="5378572"/>
            <a:ext cx="594890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62" name="Rectangle 161"/>
          <p:cNvSpPr>
            <a:spLocks noChangeArrowheads="1"/>
          </p:cNvSpPr>
          <p:nvPr/>
        </p:nvSpPr>
        <p:spPr bwMode="auto">
          <a:xfrm>
            <a:off x="1615082" y="1094360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63" name="Rectangle 162"/>
          <p:cNvSpPr>
            <a:spLocks noChangeArrowheads="1"/>
          </p:cNvSpPr>
          <p:nvPr/>
        </p:nvSpPr>
        <p:spPr bwMode="auto">
          <a:xfrm>
            <a:off x="2207350" y="1094360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64" name="Rectangle 163"/>
          <p:cNvSpPr>
            <a:spLocks noChangeArrowheads="1"/>
          </p:cNvSpPr>
          <p:nvPr/>
        </p:nvSpPr>
        <p:spPr bwMode="auto">
          <a:xfrm>
            <a:off x="1615082" y="1570850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65" name="Rectangle 164"/>
          <p:cNvSpPr>
            <a:spLocks noChangeArrowheads="1"/>
          </p:cNvSpPr>
          <p:nvPr/>
        </p:nvSpPr>
        <p:spPr bwMode="auto">
          <a:xfrm>
            <a:off x="2207350" y="1570850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66" name="Rectangle 165"/>
          <p:cNvSpPr>
            <a:spLocks noChangeArrowheads="1"/>
          </p:cNvSpPr>
          <p:nvPr/>
        </p:nvSpPr>
        <p:spPr bwMode="auto">
          <a:xfrm>
            <a:off x="1615082" y="2047339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67" name="Rectangle 166"/>
          <p:cNvSpPr>
            <a:spLocks noChangeArrowheads="1"/>
          </p:cNvSpPr>
          <p:nvPr/>
        </p:nvSpPr>
        <p:spPr bwMode="auto">
          <a:xfrm>
            <a:off x="2207350" y="2047339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68" name="Rectangle 167"/>
          <p:cNvSpPr>
            <a:spLocks noChangeArrowheads="1"/>
          </p:cNvSpPr>
          <p:nvPr/>
        </p:nvSpPr>
        <p:spPr bwMode="auto">
          <a:xfrm>
            <a:off x="1615082" y="2523831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69" name="Rectangle 168"/>
          <p:cNvSpPr>
            <a:spLocks noChangeArrowheads="1"/>
          </p:cNvSpPr>
          <p:nvPr/>
        </p:nvSpPr>
        <p:spPr bwMode="auto">
          <a:xfrm>
            <a:off x="2207350" y="2523831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70" name="Rectangle 169"/>
          <p:cNvSpPr>
            <a:spLocks noChangeArrowheads="1"/>
          </p:cNvSpPr>
          <p:nvPr/>
        </p:nvSpPr>
        <p:spPr bwMode="auto">
          <a:xfrm>
            <a:off x="1615082" y="2998221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71" name="Rectangle 170"/>
          <p:cNvSpPr>
            <a:spLocks noChangeArrowheads="1"/>
          </p:cNvSpPr>
          <p:nvPr/>
        </p:nvSpPr>
        <p:spPr bwMode="auto">
          <a:xfrm>
            <a:off x="2207350" y="2998221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72" name="Rectangle 171"/>
          <p:cNvSpPr>
            <a:spLocks noChangeArrowheads="1"/>
          </p:cNvSpPr>
          <p:nvPr/>
        </p:nvSpPr>
        <p:spPr bwMode="auto">
          <a:xfrm>
            <a:off x="1615082" y="3474711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73" name="Rectangle 172"/>
          <p:cNvSpPr>
            <a:spLocks noChangeArrowheads="1"/>
          </p:cNvSpPr>
          <p:nvPr/>
        </p:nvSpPr>
        <p:spPr bwMode="auto">
          <a:xfrm>
            <a:off x="2207350" y="3474711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74" name="Rectangle 173"/>
          <p:cNvSpPr>
            <a:spLocks noChangeArrowheads="1"/>
          </p:cNvSpPr>
          <p:nvPr/>
        </p:nvSpPr>
        <p:spPr bwMode="auto">
          <a:xfrm>
            <a:off x="1615082" y="3951203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75" name="Rectangle 174"/>
          <p:cNvSpPr>
            <a:spLocks noChangeArrowheads="1"/>
          </p:cNvSpPr>
          <p:nvPr/>
        </p:nvSpPr>
        <p:spPr bwMode="auto">
          <a:xfrm>
            <a:off x="2207350" y="3951203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76" name="Rectangle 175"/>
          <p:cNvSpPr>
            <a:spLocks noChangeArrowheads="1"/>
          </p:cNvSpPr>
          <p:nvPr/>
        </p:nvSpPr>
        <p:spPr bwMode="auto">
          <a:xfrm>
            <a:off x="1615082" y="4427692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77" name="Rectangle 176"/>
          <p:cNvSpPr>
            <a:spLocks noChangeArrowheads="1"/>
          </p:cNvSpPr>
          <p:nvPr/>
        </p:nvSpPr>
        <p:spPr bwMode="auto">
          <a:xfrm>
            <a:off x="2207350" y="4427692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78" name="Rectangle 177"/>
          <p:cNvSpPr>
            <a:spLocks noChangeArrowheads="1"/>
          </p:cNvSpPr>
          <p:nvPr/>
        </p:nvSpPr>
        <p:spPr bwMode="auto">
          <a:xfrm>
            <a:off x="1615082" y="4902083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79" name="Rectangle 178"/>
          <p:cNvSpPr>
            <a:spLocks noChangeArrowheads="1"/>
          </p:cNvSpPr>
          <p:nvPr/>
        </p:nvSpPr>
        <p:spPr bwMode="auto">
          <a:xfrm>
            <a:off x="2207350" y="4902083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80" name="Rectangle 179"/>
          <p:cNvSpPr>
            <a:spLocks noChangeArrowheads="1"/>
          </p:cNvSpPr>
          <p:nvPr/>
        </p:nvSpPr>
        <p:spPr bwMode="auto">
          <a:xfrm>
            <a:off x="1615082" y="5378572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81" name="Rectangle 180"/>
          <p:cNvSpPr>
            <a:spLocks noChangeArrowheads="1"/>
          </p:cNvSpPr>
          <p:nvPr/>
        </p:nvSpPr>
        <p:spPr bwMode="auto">
          <a:xfrm>
            <a:off x="2207350" y="5378572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82" name="Rectangle 181"/>
          <p:cNvSpPr>
            <a:spLocks noChangeArrowheads="1"/>
          </p:cNvSpPr>
          <p:nvPr/>
        </p:nvSpPr>
        <p:spPr bwMode="auto">
          <a:xfrm>
            <a:off x="3399749" y="1094360"/>
            <a:ext cx="594890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83" name="Rectangle 182"/>
          <p:cNvSpPr>
            <a:spLocks noChangeArrowheads="1"/>
          </p:cNvSpPr>
          <p:nvPr/>
        </p:nvSpPr>
        <p:spPr bwMode="auto">
          <a:xfrm>
            <a:off x="3992017" y="1094360"/>
            <a:ext cx="594890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84" name="Rectangle 183"/>
          <p:cNvSpPr>
            <a:spLocks noChangeArrowheads="1"/>
          </p:cNvSpPr>
          <p:nvPr/>
        </p:nvSpPr>
        <p:spPr bwMode="auto">
          <a:xfrm>
            <a:off x="3399749" y="1570850"/>
            <a:ext cx="594890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85" name="Rectangle 184"/>
          <p:cNvSpPr>
            <a:spLocks noChangeArrowheads="1"/>
          </p:cNvSpPr>
          <p:nvPr/>
        </p:nvSpPr>
        <p:spPr bwMode="auto">
          <a:xfrm>
            <a:off x="3992017" y="1570850"/>
            <a:ext cx="594890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86" name="Rectangle 185"/>
          <p:cNvSpPr>
            <a:spLocks noChangeArrowheads="1"/>
          </p:cNvSpPr>
          <p:nvPr/>
        </p:nvSpPr>
        <p:spPr bwMode="auto">
          <a:xfrm>
            <a:off x="3399749" y="2047339"/>
            <a:ext cx="594890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87" name="Rectangle 186"/>
          <p:cNvSpPr>
            <a:spLocks noChangeArrowheads="1"/>
          </p:cNvSpPr>
          <p:nvPr/>
        </p:nvSpPr>
        <p:spPr bwMode="auto">
          <a:xfrm>
            <a:off x="3992017" y="2047339"/>
            <a:ext cx="594890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88" name="Rectangle 187"/>
          <p:cNvSpPr>
            <a:spLocks noChangeArrowheads="1"/>
          </p:cNvSpPr>
          <p:nvPr/>
        </p:nvSpPr>
        <p:spPr bwMode="auto">
          <a:xfrm>
            <a:off x="3399749" y="2523831"/>
            <a:ext cx="594890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89" name="Rectangle 188"/>
          <p:cNvSpPr>
            <a:spLocks noChangeArrowheads="1"/>
          </p:cNvSpPr>
          <p:nvPr/>
        </p:nvSpPr>
        <p:spPr bwMode="auto">
          <a:xfrm>
            <a:off x="3992017" y="2523831"/>
            <a:ext cx="594890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90" name="Rectangle 189"/>
          <p:cNvSpPr>
            <a:spLocks noChangeArrowheads="1"/>
          </p:cNvSpPr>
          <p:nvPr/>
        </p:nvSpPr>
        <p:spPr bwMode="auto">
          <a:xfrm>
            <a:off x="3399749" y="2998221"/>
            <a:ext cx="594890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91" name="Rectangle 190"/>
          <p:cNvSpPr>
            <a:spLocks noChangeArrowheads="1"/>
          </p:cNvSpPr>
          <p:nvPr/>
        </p:nvSpPr>
        <p:spPr bwMode="auto">
          <a:xfrm>
            <a:off x="3992017" y="2998221"/>
            <a:ext cx="594890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92" name="Rectangle 191"/>
          <p:cNvSpPr>
            <a:spLocks noChangeArrowheads="1"/>
          </p:cNvSpPr>
          <p:nvPr/>
        </p:nvSpPr>
        <p:spPr bwMode="auto">
          <a:xfrm>
            <a:off x="3399749" y="3474711"/>
            <a:ext cx="594890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93" name="Rectangle 192"/>
          <p:cNvSpPr>
            <a:spLocks noChangeArrowheads="1"/>
          </p:cNvSpPr>
          <p:nvPr/>
        </p:nvSpPr>
        <p:spPr bwMode="auto">
          <a:xfrm>
            <a:off x="3992017" y="3474711"/>
            <a:ext cx="594890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94" name="Rectangle 193"/>
          <p:cNvSpPr>
            <a:spLocks noChangeArrowheads="1"/>
          </p:cNvSpPr>
          <p:nvPr/>
        </p:nvSpPr>
        <p:spPr bwMode="auto">
          <a:xfrm>
            <a:off x="3399749" y="3951203"/>
            <a:ext cx="594890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95" name="Rectangle 194"/>
          <p:cNvSpPr>
            <a:spLocks noChangeArrowheads="1"/>
          </p:cNvSpPr>
          <p:nvPr/>
        </p:nvSpPr>
        <p:spPr bwMode="auto">
          <a:xfrm>
            <a:off x="3992017" y="3951203"/>
            <a:ext cx="594890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96" name="Rectangle 195"/>
          <p:cNvSpPr>
            <a:spLocks noChangeArrowheads="1"/>
          </p:cNvSpPr>
          <p:nvPr/>
        </p:nvSpPr>
        <p:spPr bwMode="auto">
          <a:xfrm>
            <a:off x="3399749" y="4427692"/>
            <a:ext cx="594890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97" name="Rectangle 196"/>
          <p:cNvSpPr>
            <a:spLocks noChangeArrowheads="1"/>
          </p:cNvSpPr>
          <p:nvPr/>
        </p:nvSpPr>
        <p:spPr bwMode="auto">
          <a:xfrm>
            <a:off x="3992017" y="4427692"/>
            <a:ext cx="594890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98" name="Rectangle 197"/>
          <p:cNvSpPr>
            <a:spLocks noChangeArrowheads="1"/>
          </p:cNvSpPr>
          <p:nvPr/>
        </p:nvSpPr>
        <p:spPr bwMode="auto">
          <a:xfrm>
            <a:off x="3399749" y="4902083"/>
            <a:ext cx="594890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199" name="Rectangle 198"/>
          <p:cNvSpPr>
            <a:spLocks noChangeArrowheads="1"/>
          </p:cNvSpPr>
          <p:nvPr/>
        </p:nvSpPr>
        <p:spPr bwMode="auto">
          <a:xfrm>
            <a:off x="3992017" y="4902083"/>
            <a:ext cx="594890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00" name="Rectangle 199"/>
          <p:cNvSpPr>
            <a:spLocks noChangeArrowheads="1"/>
          </p:cNvSpPr>
          <p:nvPr/>
        </p:nvSpPr>
        <p:spPr bwMode="auto">
          <a:xfrm>
            <a:off x="3399749" y="5378572"/>
            <a:ext cx="594890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01" name="Rectangle 200"/>
          <p:cNvSpPr>
            <a:spLocks noChangeArrowheads="1"/>
          </p:cNvSpPr>
          <p:nvPr/>
        </p:nvSpPr>
        <p:spPr bwMode="auto">
          <a:xfrm>
            <a:off x="3992017" y="5378572"/>
            <a:ext cx="594890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02" name="Rectangle 201"/>
          <p:cNvSpPr>
            <a:spLocks noChangeArrowheads="1"/>
          </p:cNvSpPr>
          <p:nvPr/>
        </p:nvSpPr>
        <p:spPr bwMode="auto">
          <a:xfrm>
            <a:off x="4586907" y="1094360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03" name="Rectangle 202"/>
          <p:cNvSpPr>
            <a:spLocks noChangeArrowheads="1"/>
          </p:cNvSpPr>
          <p:nvPr/>
        </p:nvSpPr>
        <p:spPr bwMode="auto">
          <a:xfrm>
            <a:off x="5179175" y="1094360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04" name="Rectangle 203"/>
          <p:cNvSpPr>
            <a:spLocks noChangeArrowheads="1"/>
          </p:cNvSpPr>
          <p:nvPr/>
        </p:nvSpPr>
        <p:spPr bwMode="auto">
          <a:xfrm>
            <a:off x="4586907" y="1570850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05" name="Rectangle 204"/>
          <p:cNvSpPr>
            <a:spLocks noChangeArrowheads="1"/>
          </p:cNvSpPr>
          <p:nvPr/>
        </p:nvSpPr>
        <p:spPr bwMode="auto">
          <a:xfrm>
            <a:off x="5179175" y="1570850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06" name="Rectangle 205"/>
          <p:cNvSpPr>
            <a:spLocks noChangeArrowheads="1"/>
          </p:cNvSpPr>
          <p:nvPr/>
        </p:nvSpPr>
        <p:spPr bwMode="auto">
          <a:xfrm>
            <a:off x="4586907" y="2047339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07" name="Rectangle 206"/>
          <p:cNvSpPr>
            <a:spLocks noChangeArrowheads="1"/>
          </p:cNvSpPr>
          <p:nvPr/>
        </p:nvSpPr>
        <p:spPr bwMode="auto">
          <a:xfrm>
            <a:off x="5179175" y="2047339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08" name="Rectangle 207"/>
          <p:cNvSpPr>
            <a:spLocks noChangeArrowheads="1"/>
          </p:cNvSpPr>
          <p:nvPr/>
        </p:nvSpPr>
        <p:spPr bwMode="auto">
          <a:xfrm>
            <a:off x="4586907" y="2523831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09" name="Rectangle 208"/>
          <p:cNvSpPr>
            <a:spLocks noChangeArrowheads="1"/>
          </p:cNvSpPr>
          <p:nvPr/>
        </p:nvSpPr>
        <p:spPr bwMode="auto">
          <a:xfrm>
            <a:off x="5179175" y="2523831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10" name="Rectangle 209"/>
          <p:cNvSpPr>
            <a:spLocks noChangeArrowheads="1"/>
          </p:cNvSpPr>
          <p:nvPr/>
        </p:nvSpPr>
        <p:spPr bwMode="auto">
          <a:xfrm>
            <a:off x="4586907" y="2998221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11" name="Rectangle 210"/>
          <p:cNvSpPr>
            <a:spLocks noChangeArrowheads="1"/>
          </p:cNvSpPr>
          <p:nvPr/>
        </p:nvSpPr>
        <p:spPr bwMode="auto">
          <a:xfrm>
            <a:off x="5179175" y="2998221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12" name="Rectangle 211"/>
          <p:cNvSpPr>
            <a:spLocks noChangeArrowheads="1"/>
          </p:cNvSpPr>
          <p:nvPr/>
        </p:nvSpPr>
        <p:spPr bwMode="auto">
          <a:xfrm>
            <a:off x="4586907" y="3474711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13" name="Rectangle 212"/>
          <p:cNvSpPr>
            <a:spLocks noChangeArrowheads="1"/>
          </p:cNvSpPr>
          <p:nvPr/>
        </p:nvSpPr>
        <p:spPr bwMode="auto">
          <a:xfrm>
            <a:off x="5179175" y="3474711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14" name="Rectangle 213"/>
          <p:cNvSpPr>
            <a:spLocks noChangeArrowheads="1"/>
          </p:cNvSpPr>
          <p:nvPr/>
        </p:nvSpPr>
        <p:spPr bwMode="auto">
          <a:xfrm>
            <a:off x="4586907" y="3951203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15" name="Rectangle 214"/>
          <p:cNvSpPr>
            <a:spLocks noChangeArrowheads="1"/>
          </p:cNvSpPr>
          <p:nvPr/>
        </p:nvSpPr>
        <p:spPr bwMode="auto">
          <a:xfrm>
            <a:off x="5179175" y="3951203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16" name="Rectangle 215"/>
          <p:cNvSpPr>
            <a:spLocks noChangeArrowheads="1"/>
          </p:cNvSpPr>
          <p:nvPr/>
        </p:nvSpPr>
        <p:spPr bwMode="auto">
          <a:xfrm>
            <a:off x="4586907" y="4427692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17" name="Rectangle 216"/>
          <p:cNvSpPr>
            <a:spLocks noChangeArrowheads="1"/>
          </p:cNvSpPr>
          <p:nvPr/>
        </p:nvSpPr>
        <p:spPr bwMode="auto">
          <a:xfrm>
            <a:off x="5179175" y="4427692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18" name="Rectangle 217"/>
          <p:cNvSpPr>
            <a:spLocks noChangeArrowheads="1"/>
          </p:cNvSpPr>
          <p:nvPr/>
        </p:nvSpPr>
        <p:spPr bwMode="auto">
          <a:xfrm>
            <a:off x="4586907" y="4902083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19" name="Rectangle 218"/>
          <p:cNvSpPr>
            <a:spLocks noChangeArrowheads="1"/>
          </p:cNvSpPr>
          <p:nvPr/>
        </p:nvSpPr>
        <p:spPr bwMode="auto">
          <a:xfrm>
            <a:off x="5179175" y="4902083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20" name="Rectangle 219"/>
          <p:cNvSpPr>
            <a:spLocks noChangeArrowheads="1"/>
          </p:cNvSpPr>
          <p:nvPr/>
        </p:nvSpPr>
        <p:spPr bwMode="auto">
          <a:xfrm>
            <a:off x="4586907" y="5378572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21" name="Rectangle 220"/>
          <p:cNvSpPr>
            <a:spLocks noChangeArrowheads="1"/>
          </p:cNvSpPr>
          <p:nvPr/>
        </p:nvSpPr>
        <p:spPr bwMode="auto">
          <a:xfrm>
            <a:off x="5179175" y="5378572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22" name="Rectangle 221"/>
          <p:cNvSpPr>
            <a:spLocks noChangeArrowheads="1"/>
          </p:cNvSpPr>
          <p:nvPr/>
        </p:nvSpPr>
        <p:spPr bwMode="auto">
          <a:xfrm>
            <a:off x="5776685" y="1094360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23" name="Rectangle 222"/>
          <p:cNvSpPr>
            <a:spLocks noChangeArrowheads="1"/>
          </p:cNvSpPr>
          <p:nvPr/>
        </p:nvSpPr>
        <p:spPr bwMode="auto">
          <a:xfrm>
            <a:off x="6368953" y="1094360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24" name="Rectangle 223"/>
          <p:cNvSpPr>
            <a:spLocks noChangeArrowheads="1"/>
          </p:cNvSpPr>
          <p:nvPr/>
        </p:nvSpPr>
        <p:spPr bwMode="auto">
          <a:xfrm>
            <a:off x="5776685" y="1570850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25" name="Rectangle 224"/>
          <p:cNvSpPr>
            <a:spLocks noChangeArrowheads="1"/>
          </p:cNvSpPr>
          <p:nvPr/>
        </p:nvSpPr>
        <p:spPr bwMode="auto">
          <a:xfrm>
            <a:off x="6368953" y="1570850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26" name="Rectangle 225"/>
          <p:cNvSpPr>
            <a:spLocks noChangeArrowheads="1"/>
          </p:cNvSpPr>
          <p:nvPr/>
        </p:nvSpPr>
        <p:spPr bwMode="auto">
          <a:xfrm>
            <a:off x="5776685" y="2047339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27" name="Rectangle 226"/>
          <p:cNvSpPr>
            <a:spLocks noChangeArrowheads="1"/>
          </p:cNvSpPr>
          <p:nvPr/>
        </p:nvSpPr>
        <p:spPr bwMode="auto">
          <a:xfrm>
            <a:off x="6368953" y="2047339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28" name="Rectangle 227"/>
          <p:cNvSpPr>
            <a:spLocks noChangeArrowheads="1"/>
          </p:cNvSpPr>
          <p:nvPr/>
        </p:nvSpPr>
        <p:spPr bwMode="auto">
          <a:xfrm>
            <a:off x="5776685" y="2523831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29" name="Rectangle 228"/>
          <p:cNvSpPr>
            <a:spLocks noChangeArrowheads="1"/>
          </p:cNvSpPr>
          <p:nvPr/>
        </p:nvSpPr>
        <p:spPr bwMode="auto">
          <a:xfrm>
            <a:off x="6368953" y="2523831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30" name="Rectangle 229"/>
          <p:cNvSpPr>
            <a:spLocks noChangeArrowheads="1"/>
          </p:cNvSpPr>
          <p:nvPr/>
        </p:nvSpPr>
        <p:spPr bwMode="auto">
          <a:xfrm>
            <a:off x="5776685" y="2998221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31" name="Rectangle 230"/>
          <p:cNvSpPr>
            <a:spLocks noChangeArrowheads="1"/>
          </p:cNvSpPr>
          <p:nvPr/>
        </p:nvSpPr>
        <p:spPr bwMode="auto">
          <a:xfrm>
            <a:off x="6368953" y="2998221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32" name="Rectangle 231"/>
          <p:cNvSpPr>
            <a:spLocks noChangeArrowheads="1"/>
          </p:cNvSpPr>
          <p:nvPr/>
        </p:nvSpPr>
        <p:spPr bwMode="auto">
          <a:xfrm>
            <a:off x="5776685" y="3474711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33" name="Rectangle 232"/>
          <p:cNvSpPr>
            <a:spLocks noChangeArrowheads="1"/>
          </p:cNvSpPr>
          <p:nvPr/>
        </p:nvSpPr>
        <p:spPr bwMode="auto">
          <a:xfrm>
            <a:off x="6368953" y="3474711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34" name="Rectangle 233"/>
          <p:cNvSpPr>
            <a:spLocks noChangeArrowheads="1"/>
          </p:cNvSpPr>
          <p:nvPr/>
        </p:nvSpPr>
        <p:spPr bwMode="auto">
          <a:xfrm>
            <a:off x="5776685" y="3951203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35" name="Rectangle 234"/>
          <p:cNvSpPr>
            <a:spLocks noChangeArrowheads="1"/>
          </p:cNvSpPr>
          <p:nvPr/>
        </p:nvSpPr>
        <p:spPr bwMode="auto">
          <a:xfrm>
            <a:off x="6368953" y="3951203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36" name="Rectangle 235"/>
          <p:cNvSpPr>
            <a:spLocks noChangeArrowheads="1"/>
          </p:cNvSpPr>
          <p:nvPr/>
        </p:nvSpPr>
        <p:spPr bwMode="auto">
          <a:xfrm>
            <a:off x="5776685" y="4427692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37" name="Rectangle 236"/>
          <p:cNvSpPr>
            <a:spLocks noChangeArrowheads="1"/>
          </p:cNvSpPr>
          <p:nvPr/>
        </p:nvSpPr>
        <p:spPr bwMode="auto">
          <a:xfrm>
            <a:off x="6368953" y="4427692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38" name="Rectangle 237"/>
          <p:cNvSpPr>
            <a:spLocks noChangeArrowheads="1"/>
          </p:cNvSpPr>
          <p:nvPr/>
        </p:nvSpPr>
        <p:spPr bwMode="auto">
          <a:xfrm>
            <a:off x="5776685" y="4902083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39" name="Rectangle 238"/>
          <p:cNvSpPr>
            <a:spLocks noChangeArrowheads="1"/>
          </p:cNvSpPr>
          <p:nvPr/>
        </p:nvSpPr>
        <p:spPr bwMode="auto">
          <a:xfrm>
            <a:off x="6368953" y="4902083"/>
            <a:ext cx="594888" cy="476491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40" name="Rectangle 239"/>
          <p:cNvSpPr>
            <a:spLocks noChangeArrowheads="1"/>
          </p:cNvSpPr>
          <p:nvPr/>
        </p:nvSpPr>
        <p:spPr bwMode="auto">
          <a:xfrm>
            <a:off x="5776685" y="5378572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41" name="Rectangle 240"/>
          <p:cNvSpPr>
            <a:spLocks noChangeArrowheads="1"/>
          </p:cNvSpPr>
          <p:nvPr/>
        </p:nvSpPr>
        <p:spPr bwMode="auto">
          <a:xfrm>
            <a:off x="6368953" y="5378572"/>
            <a:ext cx="594888" cy="476489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42" name="Line 106"/>
          <p:cNvSpPr>
            <a:spLocks noChangeShapeType="1"/>
          </p:cNvSpPr>
          <p:nvPr/>
        </p:nvSpPr>
        <p:spPr bwMode="auto">
          <a:xfrm flipH="1">
            <a:off x="902262" y="5855061"/>
            <a:ext cx="6417989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43" name="Line 107"/>
          <p:cNvSpPr>
            <a:spLocks noChangeShapeType="1"/>
          </p:cNvSpPr>
          <p:nvPr/>
        </p:nvSpPr>
        <p:spPr bwMode="auto">
          <a:xfrm>
            <a:off x="1020192" y="903343"/>
            <a:ext cx="0" cy="504617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44" name="Text Box 108"/>
          <p:cNvSpPr txBox="1">
            <a:spLocks noChangeArrowheads="1"/>
          </p:cNvSpPr>
          <p:nvPr/>
        </p:nvSpPr>
        <p:spPr bwMode="auto">
          <a:xfrm>
            <a:off x="625512" y="5826076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0</a:t>
            </a:r>
            <a:endParaRPr lang="en-GB" sz="2000" dirty="0"/>
          </a:p>
        </p:txBody>
      </p:sp>
      <p:sp>
        <p:nvSpPr>
          <p:cNvPr id="245" name="Text Box 109"/>
          <p:cNvSpPr txBox="1">
            <a:spLocks noChangeArrowheads="1"/>
          </p:cNvSpPr>
          <p:nvPr/>
        </p:nvSpPr>
        <p:spPr bwMode="auto">
          <a:xfrm>
            <a:off x="1358258" y="5855061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1</a:t>
            </a:r>
            <a:endParaRPr lang="en-GB" sz="2000"/>
          </a:p>
        </p:txBody>
      </p:sp>
      <p:sp>
        <p:nvSpPr>
          <p:cNvPr id="246" name="Text Box 110"/>
          <p:cNvSpPr txBox="1">
            <a:spLocks noChangeArrowheads="1"/>
          </p:cNvSpPr>
          <p:nvPr/>
        </p:nvSpPr>
        <p:spPr bwMode="auto">
          <a:xfrm>
            <a:off x="1953145" y="5855061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2</a:t>
            </a:r>
            <a:endParaRPr lang="en-GB" sz="2000"/>
          </a:p>
        </p:txBody>
      </p:sp>
      <p:sp>
        <p:nvSpPr>
          <p:cNvPr id="247" name="Text Box 111"/>
          <p:cNvSpPr txBox="1">
            <a:spLocks noChangeArrowheads="1"/>
          </p:cNvSpPr>
          <p:nvPr/>
        </p:nvSpPr>
        <p:spPr bwMode="auto">
          <a:xfrm>
            <a:off x="2548036" y="5855061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3</a:t>
            </a:r>
            <a:endParaRPr lang="en-GB" sz="2000"/>
          </a:p>
        </p:txBody>
      </p:sp>
      <p:sp>
        <p:nvSpPr>
          <p:cNvPr id="248" name="Text Box 112"/>
          <p:cNvSpPr txBox="1">
            <a:spLocks noChangeArrowheads="1"/>
          </p:cNvSpPr>
          <p:nvPr/>
        </p:nvSpPr>
        <p:spPr bwMode="auto">
          <a:xfrm>
            <a:off x="3142923" y="5855061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4</a:t>
            </a:r>
            <a:endParaRPr lang="en-GB" sz="2000"/>
          </a:p>
        </p:txBody>
      </p:sp>
      <p:sp>
        <p:nvSpPr>
          <p:cNvPr id="249" name="Text Box 113"/>
          <p:cNvSpPr txBox="1">
            <a:spLocks noChangeArrowheads="1"/>
          </p:cNvSpPr>
          <p:nvPr/>
        </p:nvSpPr>
        <p:spPr bwMode="auto">
          <a:xfrm>
            <a:off x="3737814" y="5855061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5</a:t>
            </a:r>
            <a:endParaRPr lang="en-GB" sz="2000"/>
          </a:p>
        </p:txBody>
      </p:sp>
      <p:sp>
        <p:nvSpPr>
          <p:cNvPr id="250" name="Text Box 114"/>
          <p:cNvSpPr txBox="1">
            <a:spLocks noChangeArrowheads="1"/>
          </p:cNvSpPr>
          <p:nvPr/>
        </p:nvSpPr>
        <p:spPr bwMode="auto">
          <a:xfrm>
            <a:off x="4330083" y="5855061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6</a:t>
            </a:r>
            <a:endParaRPr lang="en-GB" sz="2000"/>
          </a:p>
        </p:txBody>
      </p:sp>
      <p:sp>
        <p:nvSpPr>
          <p:cNvPr id="251" name="Text Box 115"/>
          <p:cNvSpPr txBox="1">
            <a:spLocks noChangeArrowheads="1"/>
          </p:cNvSpPr>
          <p:nvPr/>
        </p:nvSpPr>
        <p:spPr bwMode="auto">
          <a:xfrm>
            <a:off x="4924971" y="5855061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7</a:t>
            </a:r>
            <a:endParaRPr lang="en-GB" sz="2000"/>
          </a:p>
        </p:txBody>
      </p:sp>
      <p:sp>
        <p:nvSpPr>
          <p:cNvPr id="252" name="Text Box 116"/>
          <p:cNvSpPr txBox="1">
            <a:spLocks noChangeArrowheads="1"/>
          </p:cNvSpPr>
          <p:nvPr/>
        </p:nvSpPr>
        <p:spPr bwMode="auto">
          <a:xfrm>
            <a:off x="5519861" y="5855061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8</a:t>
            </a:r>
            <a:endParaRPr lang="en-GB" sz="2000"/>
          </a:p>
        </p:txBody>
      </p:sp>
      <p:sp>
        <p:nvSpPr>
          <p:cNvPr id="253" name="Text Box 117"/>
          <p:cNvSpPr txBox="1">
            <a:spLocks noChangeArrowheads="1"/>
          </p:cNvSpPr>
          <p:nvPr/>
        </p:nvSpPr>
        <p:spPr bwMode="auto">
          <a:xfrm>
            <a:off x="6114749" y="5855061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9</a:t>
            </a:r>
            <a:endParaRPr lang="en-GB" sz="2000"/>
          </a:p>
        </p:txBody>
      </p:sp>
      <p:sp>
        <p:nvSpPr>
          <p:cNvPr id="254" name="Text Box 118"/>
          <p:cNvSpPr txBox="1">
            <a:spLocks noChangeArrowheads="1"/>
          </p:cNvSpPr>
          <p:nvPr/>
        </p:nvSpPr>
        <p:spPr bwMode="auto">
          <a:xfrm>
            <a:off x="6602192" y="5855061"/>
            <a:ext cx="7233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10</a:t>
            </a:r>
            <a:endParaRPr lang="en-GB" sz="2000"/>
          </a:p>
        </p:txBody>
      </p:sp>
      <p:sp>
        <p:nvSpPr>
          <p:cNvPr id="255" name="Text Box 119"/>
          <p:cNvSpPr txBox="1">
            <a:spLocks noChangeArrowheads="1"/>
          </p:cNvSpPr>
          <p:nvPr/>
        </p:nvSpPr>
        <p:spPr bwMode="auto">
          <a:xfrm>
            <a:off x="579915" y="5209644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1</a:t>
            </a:r>
            <a:endParaRPr lang="en-GB" sz="2000"/>
          </a:p>
        </p:txBody>
      </p:sp>
      <p:sp>
        <p:nvSpPr>
          <p:cNvPr id="256" name="Text Box 120"/>
          <p:cNvSpPr txBox="1">
            <a:spLocks noChangeArrowheads="1"/>
          </p:cNvSpPr>
          <p:nvPr/>
        </p:nvSpPr>
        <p:spPr bwMode="auto">
          <a:xfrm>
            <a:off x="579915" y="4733153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2</a:t>
            </a:r>
            <a:endParaRPr lang="en-GB" sz="2000"/>
          </a:p>
        </p:txBody>
      </p:sp>
      <p:sp>
        <p:nvSpPr>
          <p:cNvPr id="257" name="Text Box 121"/>
          <p:cNvSpPr txBox="1">
            <a:spLocks noChangeArrowheads="1"/>
          </p:cNvSpPr>
          <p:nvPr/>
        </p:nvSpPr>
        <p:spPr bwMode="auto">
          <a:xfrm>
            <a:off x="579915" y="4258761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3</a:t>
            </a:r>
            <a:endParaRPr lang="en-GB" sz="2000"/>
          </a:p>
        </p:txBody>
      </p:sp>
      <p:sp>
        <p:nvSpPr>
          <p:cNvPr id="258" name="Text Box 122"/>
          <p:cNvSpPr txBox="1">
            <a:spLocks noChangeArrowheads="1"/>
          </p:cNvSpPr>
          <p:nvPr/>
        </p:nvSpPr>
        <p:spPr bwMode="auto">
          <a:xfrm>
            <a:off x="579915" y="3782271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4</a:t>
            </a:r>
            <a:endParaRPr lang="en-GB" sz="2000"/>
          </a:p>
        </p:txBody>
      </p:sp>
      <p:sp>
        <p:nvSpPr>
          <p:cNvPr id="259" name="Text Box 123"/>
          <p:cNvSpPr txBox="1">
            <a:spLocks noChangeArrowheads="1"/>
          </p:cNvSpPr>
          <p:nvPr/>
        </p:nvSpPr>
        <p:spPr bwMode="auto">
          <a:xfrm>
            <a:off x="579915" y="3305780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5</a:t>
            </a:r>
            <a:endParaRPr lang="en-GB" sz="2000"/>
          </a:p>
        </p:txBody>
      </p:sp>
      <p:sp>
        <p:nvSpPr>
          <p:cNvPr id="260" name="Text Box 124"/>
          <p:cNvSpPr txBox="1">
            <a:spLocks noChangeArrowheads="1"/>
          </p:cNvSpPr>
          <p:nvPr/>
        </p:nvSpPr>
        <p:spPr bwMode="auto">
          <a:xfrm>
            <a:off x="579915" y="2829288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6</a:t>
            </a:r>
            <a:endParaRPr lang="en-GB" sz="2000"/>
          </a:p>
        </p:txBody>
      </p:sp>
      <p:sp>
        <p:nvSpPr>
          <p:cNvPr id="261" name="Text Box 125"/>
          <p:cNvSpPr txBox="1">
            <a:spLocks noChangeArrowheads="1"/>
          </p:cNvSpPr>
          <p:nvPr/>
        </p:nvSpPr>
        <p:spPr bwMode="auto">
          <a:xfrm>
            <a:off x="579915" y="2354899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7</a:t>
            </a:r>
            <a:endParaRPr lang="en-GB" sz="2000"/>
          </a:p>
        </p:txBody>
      </p:sp>
      <p:sp>
        <p:nvSpPr>
          <p:cNvPr id="262" name="Text Box 126"/>
          <p:cNvSpPr txBox="1">
            <a:spLocks noChangeArrowheads="1"/>
          </p:cNvSpPr>
          <p:nvPr/>
        </p:nvSpPr>
        <p:spPr bwMode="auto">
          <a:xfrm>
            <a:off x="579915" y="1878413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8</a:t>
            </a:r>
            <a:endParaRPr lang="en-GB" sz="2000"/>
          </a:p>
        </p:txBody>
      </p:sp>
      <p:sp>
        <p:nvSpPr>
          <p:cNvPr id="263" name="Text Box 127"/>
          <p:cNvSpPr txBox="1">
            <a:spLocks noChangeArrowheads="1"/>
          </p:cNvSpPr>
          <p:nvPr/>
        </p:nvSpPr>
        <p:spPr bwMode="auto">
          <a:xfrm>
            <a:off x="579915" y="1401917"/>
            <a:ext cx="5136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9</a:t>
            </a:r>
            <a:endParaRPr lang="en-GB" sz="2000"/>
          </a:p>
        </p:txBody>
      </p:sp>
      <p:sp>
        <p:nvSpPr>
          <p:cNvPr id="264" name="Text Box 128"/>
          <p:cNvSpPr txBox="1">
            <a:spLocks noChangeArrowheads="1"/>
          </p:cNvSpPr>
          <p:nvPr/>
        </p:nvSpPr>
        <p:spPr bwMode="auto">
          <a:xfrm>
            <a:off x="486869" y="925430"/>
            <a:ext cx="72330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10</a:t>
            </a:r>
            <a:endParaRPr lang="en-GB" sz="2000"/>
          </a:p>
        </p:txBody>
      </p:sp>
      <p:sp>
        <p:nvSpPr>
          <p:cNvPr id="265" name="Line 142"/>
          <p:cNvSpPr>
            <a:spLocks noChangeShapeType="1"/>
          </p:cNvSpPr>
          <p:nvPr/>
        </p:nvSpPr>
        <p:spPr bwMode="auto">
          <a:xfrm>
            <a:off x="2807485" y="3486715"/>
            <a:ext cx="1776799" cy="1435956"/>
          </a:xfrm>
          <a:prstGeom prst="line">
            <a:avLst/>
          </a:prstGeom>
          <a:noFill/>
          <a:ln w="50800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66" name="Line 151"/>
          <p:cNvSpPr>
            <a:spLocks noChangeShapeType="1"/>
          </p:cNvSpPr>
          <p:nvPr/>
        </p:nvSpPr>
        <p:spPr bwMode="auto">
          <a:xfrm flipV="1">
            <a:off x="2774592" y="3029304"/>
            <a:ext cx="1856368" cy="1434410"/>
          </a:xfrm>
          <a:prstGeom prst="line">
            <a:avLst/>
          </a:prstGeom>
          <a:noFill/>
          <a:ln w="50800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 sz="2000"/>
          </a:p>
        </p:txBody>
      </p:sp>
      <p:sp>
        <p:nvSpPr>
          <p:cNvPr id="267" name="Text Box 156"/>
          <p:cNvSpPr txBox="1">
            <a:spLocks noChangeArrowheads="1"/>
          </p:cNvSpPr>
          <p:nvPr/>
        </p:nvSpPr>
        <p:spPr bwMode="auto">
          <a:xfrm>
            <a:off x="856828" y="468345"/>
            <a:ext cx="5686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268" name="Text Box 157"/>
          <p:cNvSpPr txBox="1">
            <a:spLocks noChangeArrowheads="1"/>
          </p:cNvSpPr>
          <p:nvPr/>
        </p:nvSpPr>
        <p:spPr bwMode="auto">
          <a:xfrm>
            <a:off x="7299284" y="5616816"/>
            <a:ext cx="4926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398" name="Rectangle 397"/>
          <p:cNvSpPr/>
          <p:nvPr/>
        </p:nvSpPr>
        <p:spPr>
          <a:xfrm>
            <a:off x="4633581" y="3036343"/>
            <a:ext cx="2300381" cy="18759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99" name="Rectangle 398"/>
          <p:cNvSpPr/>
          <p:nvPr/>
        </p:nvSpPr>
        <p:spPr>
          <a:xfrm>
            <a:off x="1642728" y="3470269"/>
            <a:ext cx="1173887" cy="95088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43056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/>
      <p:bldP spid="265" grpId="0" animBg="1"/>
      <p:bldP spid="26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9029" y="1685855"/>
            <a:ext cx="5843697" cy="506971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04995" y="223406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45856" y="2234067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204995" y="261463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45856" y="2614631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204995" y="299519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845856" y="2995194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204995" y="337575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845856" y="3375759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204995" y="375464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845856" y="3754645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204995" y="413520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845856" y="413520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204995" y="4515774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845856" y="4515774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204995" y="489633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845856" y="4896337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2204995" y="527522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845856" y="5275224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2204995" y="565578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845856" y="5655787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1298903" y="223406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749953" y="223406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1298903" y="261463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1749953" y="261463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298903" y="299519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1749953" y="299519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1298903" y="337575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749953" y="337575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1298903" y="375464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749953" y="375464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1298903" y="413520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1749953" y="413520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1298903" y="4515774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1749953" y="4515774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1298903" y="489633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1749953" y="489633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1298903" y="527522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1749953" y="527522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1298903" y="565578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1749953" y="565578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2658041" y="2234067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3109091" y="2234067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2658041" y="2614631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3109091" y="2614631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2658041" y="2995194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3109091" y="2995194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2658041" y="3375759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3109091" y="3375759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2658041" y="3754645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3109091" y="3754645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2658041" y="413520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7" name="Rectangle 56"/>
          <p:cNvSpPr>
            <a:spLocks noChangeArrowheads="1"/>
          </p:cNvSpPr>
          <p:nvPr/>
        </p:nvSpPr>
        <p:spPr bwMode="auto">
          <a:xfrm>
            <a:off x="3109091" y="413520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8" name="Rectangle 57"/>
          <p:cNvSpPr>
            <a:spLocks noChangeArrowheads="1"/>
          </p:cNvSpPr>
          <p:nvPr/>
        </p:nvSpPr>
        <p:spPr bwMode="auto">
          <a:xfrm>
            <a:off x="2658041" y="4515774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3109091" y="4515774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2658041" y="4896337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3109091" y="4896337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2658041" y="5275224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3109091" y="5275224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2658041" y="5655787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3109091" y="5655787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3562138" y="223406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4013188" y="223406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3562138" y="261463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4013188" y="261463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0" name="Rectangle 69"/>
          <p:cNvSpPr>
            <a:spLocks noChangeArrowheads="1"/>
          </p:cNvSpPr>
          <p:nvPr/>
        </p:nvSpPr>
        <p:spPr bwMode="auto">
          <a:xfrm>
            <a:off x="3562138" y="299519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4013188" y="299519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3562138" y="337575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3" name="Rectangle 72"/>
          <p:cNvSpPr>
            <a:spLocks noChangeArrowheads="1"/>
          </p:cNvSpPr>
          <p:nvPr/>
        </p:nvSpPr>
        <p:spPr bwMode="auto">
          <a:xfrm>
            <a:off x="4013188" y="337575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4" name="Rectangle 73"/>
          <p:cNvSpPr>
            <a:spLocks noChangeArrowheads="1"/>
          </p:cNvSpPr>
          <p:nvPr/>
        </p:nvSpPr>
        <p:spPr bwMode="auto">
          <a:xfrm>
            <a:off x="3562138" y="375464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4013188" y="375464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6" name="Rectangle 75"/>
          <p:cNvSpPr>
            <a:spLocks noChangeArrowheads="1"/>
          </p:cNvSpPr>
          <p:nvPr/>
        </p:nvSpPr>
        <p:spPr bwMode="auto">
          <a:xfrm>
            <a:off x="3562138" y="413520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7" name="Rectangle 76"/>
          <p:cNvSpPr>
            <a:spLocks noChangeArrowheads="1"/>
          </p:cNvSpPr>
          <p:nvPr/>
        </p:nvSpPr>
        <p:spPr bwMode="auto">
          <a:xfrm>
            <a:off x="4013188" y="413520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8" name="Rectangle 77"/>
          <p:cNvSpPr>
            <a:spLocks noChangeArrowheads="1"/>
          </p:cNvSpPr>
          <p:nvPr/>
        </p:nvSpPr>
        <p:spPr bwMode="auto">
          <a:xfrm>
            <a:off x="3562138" y="4515774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9" name="Rectangle 78"/>
          <p:cNvSpPr>
            <a:spLocks noChangeArrowheads="1"/>
          </p:cNvSpPr>
          <p:nvPr/>
        </p:nvSpPr>
        <p:spPr bwMode="auto">
          <a:xfrm>
            <a:off x="4013188" y="4515774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0" name="Rectangle 79"/>
          <p:cNvSpPr>
            <a:spLocks noChangeArrowheads="1"/>
          </p:cNvSpPr>
          <p:nvPr/>
        </p:nvSpPr>
        <p:spPr bwMode="auto">
          <a:xfrm>
            <a:off x="3562138" y="489633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1" name="Rectangle 80"/>
          <p:cNvSpPr>
            <a:spLocks noChangeArrowheads="1"/>
          </p:cNvSpPr>
          <p:nvPr/>
        </p:nvSpPr>
        <p:spPr bwMode="auto">
          <a:xfrm>
            <a:off x="4013188" y="489633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2" name="Rectangle 81"/>
          <p:cNvSpPr>
            <a:spLocks noChangeArrowheads="1"/>
          </p:cNvSpPr>
          <p:nvPr/>
        </p:nvSpPr>
        <p:spPr bwMode="auto">
          <a:xfrm>
            <a:off x="3562138" y="527522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3" name="Rectangle 82"/>
          <p:cNvSpPr>
            <a:spLocks noChangeArrowheads="1"/>
          </p:cNvSpPr>
          <p:nvPr/>
        </p:nvSpPr>
        <p:spPr bwMode="auto">
          <a:xfrm>
            <a:off x="4013188" y="527522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4" name="Rectangle 83"/>
          <p:cNvSpPr>
            <a:spLocks noChangeArrowheads="1"/>
          </p:cNvSpPr>
          <p:nvPr/>
        </p:nvSpPr>
        <p:spPr bwMode="auto">
          <a:xfrm>
            <a:off x="3562138" y="565578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5" name="Rectangle 84"/>
          <p:cNvSpPr>
            <a:spLocks noChangeArrowheads="1"/>
          </p:cNvSpPr>
          <p:nvPr/>
        </p:nvSpPr>
        <p:spPr bwMode="auto">
          <a:xfrm>
            <a:off x="4013188" y="565578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6" name="Rectangle 85"/>
          <p:cNvSpPr>
            <a:spLocks noChangeArrowheads="1"/>
          </p:cNvSpPr>
          <p:nvPr/>
        </p:nvSpPr>
        <p:spPr bwMode="auto">
          <a:xfrm>
            <a:off x="4468230" y="223406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4919280" y="223406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8" name="Rectangle 87"/>
          <p:cNvSpPr>
            <a:spLocks noChangeArrowheads="1"/>
          </p:cNvSpPr>
          <p:nvPr/>
        </p:nvSpPr>
        <p:spPr bwMode="auto">
          <a:xfrm>
            <a:off x="4468230" y="261463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9" name="Rectangle 88"/>
          <p:cNvSpPr>
            <a:spLocks noChangeArrowheads="1"/>
          </p:cNvSpPr>
          <p:nvPr/>
        </p:nvSpPr>
        <p:spPr bwMode="auto">
          <a:xfrm>
            <a:off x="4919280" y="261463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0" name="Rectangle 89"/>
          <p:cNvSpPr>
            <a:spLocks noChangeArrowheads="1"/>
          </p:cNvSpPr>
          <p:nvPr/>
        </p:nvSpPr>
        <p:spPr bwMode="auto">
          <a:xfrm>
            <a:off x="4468230" y="299519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1" name="Rectangle 90"/>
          <p:cNvSpPr>
            <a:spLocks noChangeArrowheads="1"/>
          </p:cNvSpPr>
          <p:nvPr/>
        </p:nvSpPr>
        <p:spPr bwMode="auto">
          <a:xfrm>
            <a:off x="4919280" y="299519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2" name="Rectangle 91"/>
          <p:cNvSpPr>
            <a:spLocks noChangeArrowheads="1"/>
          </p:cNvSpPr>
          <p:nvPr/>
        </p:nvSpPr>
        <p:spPr bwMode="auto">
          <a:xfrm>
            <a:off x="4468230" y="337575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3" name="Rectangle 92"/>
          <p:cNvSpPr>
            <a:spLocks noChangeArrowheads="1"/>
          </p:cNvSpPr>
          <p:nvPr/>
        </p:nvSpPr>
        <p:spPr bwMode="auto">
          <a:xfrm>
            <a:off x="4919280" y="337575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4" name="Rectangle 93"/>
          <p:cNvSpPr>
            <a:spLocks noChangeArrowheads="1"/>
          </p:cNvSpPr>
          <p:nvPr/>
        </p:nvSpPr>
        <p:spPr bwMode="auto">
          <a:xfrm>
            <a:off x="4468230" y="375464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5" name="Rectangle 94"/>
          <p:cNvSpPr>
            <a:spLocks noChangeArrowheads="1"/>
          </p:cNvSpPr>
          <p:nvPr/>
        </p:nvSpPr>
        <p:spPr bwMode="auto">
          <a:xfrm>
            <a:off x="4919280" y="375464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4468230" y="413520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7" name="Rectangle 96"/>
          <p:cNvSpPr>
            <a:spLocks noChangeArrowheads="1"/>
          </p:cNvSpPr>
          <p:nvPr/>
        </p:nvSpPr>
        <p:spPr bwMode="auto">
          <a:xfrm>
            <a:off x="4919280" y="413520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8" name="Rectangle 97"/>
          <p:cNvSpPr>
            <a:spLocks noChangeArrowheads="1"/>
          </p:cNvSpPr>
          <p:nvPr/>
        </p:nvSpPr>
        <p:spPr bwMode="auto">
          <a:xfrm>
            <a:off x="4468230" y="4515774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9" name="Rectangle 98"/>
          <p:cNvSpPr>
            <a:spLocks noChangeArrowheads="1"/>
          </p:cNvSpPr>
          <p:nvPr/>
        </p:nvSpPr>
        <p:spPr bwMode="auto">
          <a:xfrm>
            <a:off x="4919280" y="4515774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0" name="Rectangle 99"/>
          <p:cNvSpPr>
            <a:spLocks noChangeArrowheads="1"/>
          </p:cNvSpPr>
          <p:nvPr/>
        </p:nvSpPr>
        <p:spPr bwMode="auto">
          <a:xfrm>
            <a:off x="4468230" y="489633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1" name="Rectangle 100"/>
          <p:cNvSpPr>
            <a:spLocks noChangeArrowheads="1"/>
          </p:cNvSpPr>
          <p:nvPr/>
        </p:nvSpPr>
        <p:spPr bwMode="auto">
          <a:xfrm>
            <a:off x="4919280" y="489633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2" name="Rectangle 101"/>
          <p:cNvSpPr>
            <a:spLocks noChangeArrowheads="1"/>
          </p:cNvSpPr>
          <p:nvPr/>
        </p:nvSpPr>
        <p:spPr bwMode="auto">
          <a:xfrm>
            <a:off x="4468230" y="527522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3" name="Rectangle 102"/>
          <p:cNvSpPr>
            <a:spLocks noChangeArrowheads="1"/>
          </p:cNvSpPr>
          <p:nvPr/>
        </p:nvSpPr>
        <p:spPr bwMode="auto">
          <a:xfrm>
            <a:off x="4919280" y="527522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4" name="Rectangle 103"/>
          <p:cNvSpPr>
            <a:spLocks noChangeArrowheads="1"/>
          </p:cNvSpPr>
          <p:nvPr/>
        </p:nvSpPr>
        <p:spPr bwMode="auto">
          <a:xfrm>
            <a:off x="4468230" y="565578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5" name="Rectangle 104"/>
          <p:cNvSpPr>
            <a:spLocks noChangeArrowheads="1"/>
          </p:cNvSpPr>
          <p:nvPr/>
        </p:nvSpPr>
        <p:spPr bwMode="auto">
          <a:xfrm>
            <a:off x="4919280" y="565578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6" name="Line 106"/>
          <p:cNvSpPr>
            <a:spLocks noChangeShapeType="1"/>
          </p:cNvSpPr>
          <p:nvPr/>
        </p:nvSpPr>
        <p:spPr bwMode="auto">
          <a:xfrm flipH="1">
            <a:off x="756045" y="6036350"/>
            <a:ext cx="4887709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7" name="Line 107"/>
          <p:cNvSpPr>
            <a:spLocks noChangeShapeType="1"/>
          </p:cNvSpPr>
          <p:nvPr/>
        </p:nvSpPr>
        <p:spPr bwMode="auto">
          <a:xfrm>
            <a:off x="845856" y="2081506"/>
            <a:ext cx="0" cy="40302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8" name="Text Box 108"/>
          <p:cNvSpPr txBox="1">
            <a:spLocks noChangeArrowheads="1"/>
          </p:cNvSpPr>
          <p:nvPr/>
        </p:nvSpPr>
        <p:spPr bwMode="auto">
          <a:xfrm>
            <a:off x="545282" y="601320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</a:t>
            </a:r>
            <a:endParaRPr lang="en-GB" dirty="0"/>
          </a:p>
        </p:txBody>
      </p:sp>
      <p:sp>
        <p:nvSpPr>
          <p:cNvPr id="109" name="Text Box 109"/>
          <p:cNvSpPr txBox="1">
            <a:spLocks noChangeArrowheads="1"/>
          </p:cNvSpPr>
          <p:nvPr/>
        </p:nvSpPr>
        <p:spPr bwMode="auto">
          <a:xfrm>
            <a:off x="1103315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</a:t>
            </a:r>
            <a:endParaRPr lang="en-GB"/>
          </a:p>
        </p:txBody>
      </p:sp>
      <p:sp>
        <p:nvSpPr>
          <p:cNvPr id="110" name="Text Box 110"/>
          <p:cNvSpPr txBox="1">
            <a:spLocks noChangeArrowheads="1"/>
          </p:cNvSpPr>
          <p:nvPr/>
        </p:nvSpPr>
        <p:spPr bwMode="auto">
          <a:xfrm>
            <a:off x="1556360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</a:t>
            </a:r>
            <a:endParaRPr lang="en-GB"/>
          </a:p>
        </p:txBody>
      </p:sp>
      <p:sp>
        <p:nvSpPr>
          <p:cNvPr id="111" name="Text Box 111"/>
          <p:cNvSpPr txBox="1">
            <a:spLocks noChangeArrowheads="1"/>
          </p:cNvSpPr>
          <p:nvPr/>
        </p:nvSpPr>
        <p:spPr bwMode="auto">
          <a:xfrm>
            <a:off x="2009407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3</a:t>
            </a:r>
            <a:endParaRPr lang="en-GB"/>
          </a:p>
        </p:txBody>
      </p:sp>
      <p:sp>
        <p:nvSpPr>
          <p:cNvPr id="112" name="Text Box 112"/>
          <p:cNvSpPr txBox="1">
            <a:spLocks noChangeArrowheads="1"/>
          </p:cNvSpPr>
          <p:nvPr/>
        </p:nvSpPr>
        <p:spPr bwMode="auto">
          <a:xfrm>
            <a:off x="2462452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4</a:t>
            </a:r>
            <a:endParaRPr lang="en-GB"/>
          </a:p>
        </p:txBody>
      </p:sp>
      <p:sp>
        <p:nvSpPr>
          <p:cNvPr id="113" name="Text Box 113"/>
          <p:cNvSpPr txBox="1">
            <a:spLocks noChangeArrowheads="1"/>
          </p:cNvSpPr>
          <p:nvPr/>
        </p:nvSpPr>
        <p:spPr bwMode="auto">
          <a:xfrm>
            <a:off x="2915499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5</a:t>
            </a:r>
            <a:endParaRPr lang="en-GB"/>
          </a:p>
        </p:txBody>
      </p:sp>
      <p:sp>
        <p:nvSpPr>
          <p:cNvPr id="114" name="Text Box 114"/>
          <p:cNvSpPr txBox="1">
            <a:spLocks noChangeArrowheads="1"/>
          </p:cNvSpPr>
          <p:nvPr/>
        </p:nvSpPr>
        <p:spPr bwMode="auto">
          <a:xfrm>
            <a:off x="3366550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6</a:t>
            </a:r>
            <a:endParaRPr lang="en-GB"/>
          </a:p>
        </p:txBody>
      </p:sp>
      <p:sp>
        <p:nvSpPr>
          <p:cNvPr id="115" name="Text Box 115"/>
          <p:cNvSpPr txBox="1">
            <a:spLocks noChangeArrowheads="1"/>
          </p:cNvSpPr>
          <p:nvPr/>
        </p:nvSpPr>
        <p:spPr bwMode="auto">
          <a:xfrm>
            <a:off x="3819595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7</a:t>
            </a:r>
            <a:endParaRPr lang="en-GB"/>
          </a:p>
        </p:txBody>
      </p:sp>
      <p:sp>
        <p:nvSpPr>
          <p:cNvPr id="116" name="Text Box 116"/>
          <p:cNvSpPr txBox="1">
            <a:spLocks noChangeArrowheads="1"/>
          </p:cNvSpPr>
          <p:nvPr/>
        </p:nvSpPr>
        <p:spPr bwMode="auto">
          <a:xfrm>
            <a:off x="4272642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8</a:t>
            </a:r>
            <a:endParaRPr lang="en-GB"/>
          </a:p>
        </p:txBody>
      </p:sp>
      <p:sp>
        <p:nvSpPr>
          <p:cNvPr id="117" name="Text Box 117"/>
          <p:cNvSpPr txBox="1">
            <a:spLocks noChangeArrowheads="1"/>
          </p:cNvSpPr>
          <p:nvPr/>
        </p:nvSpPr>
        <p:spPr bwMode="auto">
          <a:xfrm>
            <a:off x="4725687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9</a:t>
            </a:r>
            <a:endParaRPr lang="en-GB"/>
          </a:p>
        </p:txBody>
      </p:sp>
      <p:sp>
        <p:nvSpPr>
          <p:cNvPr id="118" name="Text Box 118"/>
          <p:cNvSpPr txBox="1">
            <a:spLocks noChangeArrowheads="1"/>
          </p:cNvSpPr>
          <p:nvPr/>
        </p:nvSpPr>
        <p:spPr bwMode="auto">
          <a:xfrm>
            <a:off x="5096906" y="6036350"/>
            <a:ext cx="550840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10</a:t>
            </a:r>
            <a:endParaRPr lang="en-GB"/>
          </a:p>
        </p:txBody>
      </p:sp>
      <p:sp>
        <p:nvSpPr>
          <p:cNvPr id="119" name="Text Box 119"/>
          <p:cNvSpPr txBox="1">
            <a:spLocks noChangeArrowheads="1"/>
          </p:cNvSpPr>
          <p:nvPr/>
        </p:nvSpPr>
        <p:spPr bwMode="auto">
          <a:xfrm>
            <a:off x="510557" y="5520867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</a:t>
            </a:r>
            <a:endParaRPr lang="en-GB"/>
          </a:p>
        </p:txBody>
      </p:sp>
      <p:sp>
        <p:nvSpPr>
          <p:cNvPr id="120" name="Text Box 120"/>
          <p:cNvSpPr txBox="1">
            <a:spLocks noChangeArrowheads="1"/>
          </p:cNvSpPr>
          <p:nvPr/>
        </p:nvSpPr>
        <p:spPr bwMode="auto">
          <a:xfrm>
            <a:off x="510557" y="5140303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</a:t>
            </a:r>
            <a:endParaRPr lang="en-GB"/>
          </a:p>
        </p:txBody>
      </p:sp>
      <p:sp>
        <p:nvSpPr>
          <p:cNvPr id="121" name="Text Box 121"/>
          <p:cNvSpPr txBox="1">
            <a:spLocks noChangeArrowheads="1"/>
          </p:cNvSpPr>
          <p:nvPr/>
        </p:nvSpPr>
        <p:spPr bwMode="auto">
          <a:xfrm>
            <a:off x="510557" y="4761415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3</a:t>
            </a:r>
            <a:endParaRPr lang="en-GB"/>
          </a:p>
        </p:txBody>
      </p:sp>
      <p:sp>
        <p:nvSpPr>
          <p:cNvPr id="122" name="Text Box 122"/>
          <p:cNvSpPr txBox="1">
            <a:spLocks noChangeArrowheads="1"/>
          </p:cNvSpPr>
          <p:nvPr/>
        </p:nvSpPr>
        <p:spPr bwMode="auto">
          <a:xfrm>
            <a:off x="510557" y="4380851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4</a:t>
            </a:r>
            <a:endParaRPr lang="en-GB"/>
          </a:p>
        </p:txBody>
      </p:sp>
      <p:sp>
        <p:nvSpPr>
          <p:cNvPr id="123" name="Text Box 123"/>
          <p:cNvSpPr txBox="1">
            <a:spLocks noChangeArrowheads="1"/>
          </p:cNvSpPr>
          <p:nvPr/>
        </p:nvSpPr>
        <p:spPr bwMode="auto">
          <a:xfrm>
            <a:off x="510557" y="4000287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5</a:t>
            </a:r>
            <a:endParaRPr lang="en-GB"/>
          </a:p>
        </p:txBody>
      </p:sp>
      <p:sp>
        <p:nvSpPr>
          <p:cNvPr id="124" name="Text Box 124"/>
          <p:cNvSpPr txBox="1">
            <a:spLocks noChangeArrowheads="1"/>
          </p:cNvSpPr>
          <p:nvPr/>
        </p:nvSpPr>
        <p:spPr bwMode="auto">
          <a:xfrm>
            <a:off x="510557" y="361972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6</a:t>
            </a:r>
            <a:endParaRPr lang="en-GB"/>
          </a:p>
        </p:txBody>
      </p:sp>
      <p:sp>
        <p:nvSpPr>
          <p:cNvPr id="125" name="Text Box 125"/>
          <p:cNvSpPr txBox="1">
            <a:spLocks noChangeArrowheads="1"/>
          </p:cNvSpPr>
          <p:nvPr/>
        </p:nvSpPr>
        <p:spPr bwMode="auto">
          <a:xfrm>
            <a:off x="510557" y="3240836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7</a:t>
            </a:r>
            <a:endParaRPr lang="en-GB"/>
          </a:p>
        </p:txBody>
      </p:sp>
      <p:sp>
        <p:nvSpPr>
          <p:cNvPr id="126" name="Text Box 126"/>
          <p:cNvSpPr txBox="1">
            <a:spLocks noChangeArrowheads="1"/>
          </p:cNvSpPr>
          <p:nvPr/>
        </p:nvSpPr>
        <p:spPr bwMode="auto">
          <a:xfrm>
            <a:off x="510557" y="2860276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8</a:t>
            </a:r>
            <a:endParaRPr lang="en-GB"/>
          </a:p>
        </p:txBody>
      </p:sp>
      <p:sp>
        <p:nvSpPr>
          <p:cNvPr id="127" name="Text Box 127"/>
          <p:cNvSpPr txBox="1">
            <a:spLocks noChangeArrowheads="1"/>
          </p:cNvSpPr>
          <p:nvPr/>
        </p:nvSpPr>
        <p:spPr bwMode="auto">
          <a:xfrm>
            <a:off x="510557" y="2479707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9</a:t>
            </a:r>
            <a:endParaRPr lang="en-GB"/>
          </a:p>
        </p:txBody>
      </p:sp>
      <p:sp>
        <p:nvSpPr>
          <p:cNvPr id="128" name="Text Box 128"/>
          <p:cNvSpPr txBox="1">
            <a:spLocks noChangeArrowheads="1"/>
          </p:cNvSpPr>
          <p:nvPr/>
        </p:nvSpPr>
        <p:spPr bwMode="auto">
          <a:xfrm>
            <a:off x="439697" y="2099146"/>
            <a:ext cx="550840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10</a:t>
            </a:r>
            <a:endParaRPr lang="en-GB"/>
          </a:p>
        </p:txBody>
      </p:sp>
      <p:sp>
        <p:nvSpPr>
          <p:cNvPr id="129" name="Line 142"/>
          <p:cNvSpPr>
            <a:spLocks noChangeShapeType="1"/>
          </p:cNvSpPr>
          <p:nvPr/>
        </p:nvSpPr>
        <p:spPr bwMode="auto">
          <a:xfrm>
            <a:off x="2206991" y="3754643"/>
            <a:ext cx="1361112" cy="18284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0" name="Line 151"/>
          <p:cNvSpPr>
            <a:spLocks noChangeShapeType="1"/>
          </p:cNvSpPr>
          <p:nvPr/>
        </p:nvSpPr>
        <p:spPr bwMode="auto">
          <a:xfrm flipV="1">
            <a:off x="2243404" y="2598240"/>
            <a:ext cx="1316738" cy="3383312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2" name="Text Box 156"/>
          <p:cNvSpPr txBox="1">
            <a:spLocks noChangeArrowheads="1"/>
          </p:cNvSpPr>
          <p:nvPr/>
        </p:nvSpPr>
        <p:spPr bwMode="auto">
          <a:xfrm>
            <a:off x="721444" y="1734081"/>
            <a:ext cx="433073" cy="30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133" name="Text Box 157"/>
          <p:cNvSpPr txBox="1">
            <a:spLocks noChangeArrowheads="1"/>
          </p:cNvSpPr>
          <p:nvPr/>
        </p:nvSpPr>
        <p:spPr bwMode="auto">
          <a:xfrm>
            <a:off x="5637581" y="5973623"/>
            <a:ext cx="375210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134" name="Right Triangle 133"/>
          <p:cNvSpPr/>
          <p:nvPr/>
        </p:nvSpPr>
        <p:spPr>
          <a:xfrm>
            <a:off x="3578626" y="2628956"/>
            <a:ext cx="437555" cy="1121381"/>
          </a:xfrm>
          <a:prstGeom prst="rtTriangl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35" name="Right Triangle 134"/>
          <p:cNvSpPr/>
          <p:nvPr/>
        </p:nvSpPr>
        <p:spPr>
          <a:xfrm rot="10800000">
            <a:off x="1325905" y="3772928"/>
            <a:ext cx="873122" cy="2240272"/>
          </a:xfrm>
          <a:prstGeom prst="rtTriangl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37" name="Oval 136"/>
          <p:cNvSpPr/>
          <p:nvPr/>
        </p:nvSpPr>
        <p:spPr>
          <a:xfrm>
            <a:off x="3020655" y="3668827"/>
            <a:ext cx="168886" cy="1927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/>
          <p:cNvSpPr/>
          <p:nvPr/>
        </p:nvSpPr>
        <p:spPr>
          <a:xfrm>
            <a:off x="2107069" y="3679203"/>
            <a:ext cx="168886" cy="192796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8" name="Group 147"/>
          <p:cNvGrpSpPr/>
          <p:nvPr/>
        </p:nvGrpSpPr>
        <p:grpSpPr>
          <a:xfrm>
            <a:off x="6713341" y="4387422"/>
            <a:ext cx="905168" cy="179277"/>
            <a:chOff x="6948235" y="1084045"/>
            <a:chExt cx="905168" cy="179277"/>
          </a:xfrm>
        </p:grpSpPr>
        <p:sp>
          <p:nvSpPr>
            <p:cNvPr id="149" name="Oval 148"/>
            <p:cNvSpPr/>
            <p:nvPr/>
          </p:nvSpPr>
          <p:spPr>
            <a:xfrm>
              <a:off x="6948235" y="1096890"/>
              <a:ext cx="150471" cy="16643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0" name="Oval 149"/>
            <p:cNvSpPr/>
            <p:nvPr/>
          </p:nvSpPr>
          <p:spPr>
            <a:xfrm>
              <a:off x="7702932" y="1084045"/>
              <a:ext cx="150471" cy="166432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51" name="Straight Arrow Connector 150"/>
            <p:cNvCxnSpPr/>
            <p:nvPr/>
          </p:nvCxnSpPr>
          <p:spPr>
            <a:xfrm>
              <a:off x="7245752" y="1180106"/>
              <a:ext cx="33566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4"/>
          <p:cNvGrpSpPr>
            <a:grpSpLocks/>
          </p:cNvGrpSpPr>
          <p:nvPr/>
        </p:nvGrpSpPr>
        <p:grpSpPr bwMode="auto">
          <a:xfrm>
            <a:off x="8041922" y="4021662"/>
            <a:ext cx="651446" cy="928688"/>
            <a:chOff x="0" y="0"/>
            <a:chExt cx="363" cy="571"/>
          </a:xfrm>
        </p:grpSpPr>
        <p:sp>
          <p:nvSpPr>
            <p:cNvPr id="154" name="AutoShape 15"/>
            <p:cNvSpPr>
              <a:spLocks noChangeArrowheads="1"/>
            </p:cNvSpPr>
            <p:nvPr/>
          </p:nvSpPr>
          <p:spPr bwMode="auto">
            <a:xfrm>
              <a:off x="0" y="8"/>
              <a:ext cx="363" cy="545"/>
            </a:xfrm>
            <a:prstGeom prst="bracketPair">
              <a:avLst>
                <a:gd name="adj" fmla="val 1666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 altLang="en-US" sz="1100"/>
            </a:p>
          </p:txBody>
        </p:sp>
        <p:sp>
          <p:nvSpPr>
            <p:cNvPr id="155" name="Text Box 16"/>
            <p:cNvSpPr txBox="1">
              <a:spLocks noChangeArrowheads="1"/>
            </p:cNvSpPr>
            <p:nvPr/>
          </p:nvSpPr>
          <p:spPr bwMode="auto">
            <a:xfrm>
              <a:off x="0" y="280"/>
              <a:ext cx="3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dirty="0"/>
                <a:t>0</a:t>
              </a:r>
              <a:endParaRPr lang="en-GB" altLang="en-US" sz="2400" dirty="0"/>
            </a:p>
          </p:txBody>
        </p:sp>
        <p:sp>
          <p:nvSpPr>
            <p:cNvPr id="156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dirty="0"/>
                <a:t>1</a:t>
              </a:r>
              <a:endParaRPr lang="en-GB" altLang="en-US" sz="2400" dirty="0"/>
            </a:p>
          </p:txBody>
        </p:sp>
      </p:grpSp>
      <p:sp>
        <p:nvSpPr>
          <p:cNvPr id="157" name="TextBox 156"/>
          <p:cNvSpPr txBox="1"/>
          <p:nvPr/>
        </p:nvSpPr>
        <p:spPr>
          <a:xfrm>
            <a:off x="8917442" y="4110925"/>
            <a:ext cx="1440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x -2 =</a:t>
            </a:r>
          </a:p>
        </p:txBody>
      </p:sp>
      <p:grpSp>
        <p:nvGrpSpPr>
          <p:cNvPr id="159" name="Group 4"/>
          <p:cNvGrpSpPr>
            <a:grpSpLocks/>
          </p:cNvGrpSpPr>
          <p:nvPr/>
        </p:nvGrpSpPr>
        <p:grpSpPr bwMode="auto">
          <a:xfrm>
            <a:off x="10357764" y="4001376"/>
            <a:ext cx="651446" cy="979107"/>
            <a:chOff x="0" y="0"/>
            <a:chExt cx="363" cy="602"/>
          </a:xfrm>
        </p:grpSpPr>
        <p:sp>
          <p:nvSpPr>
            <p:cNvPr id="160" name="AutoShape 15"/>
            <p:cNvSpPr>
              <a:spLocks noChangeArrowheads="1"/>
            </p:cNvSpPr>
            <p:nvPr/>
          </p:nvSpPr>
          <p:spPr bwMode="auto">
            <a:xfrm>
              <a:off x="0" y="8"/>
              <a:ext cx="363" cy="545"/>
            </a:xfrm>
            <a:prstGeom prst="bracketPair">
              <a:avLst>
                <a:gd name="adj" fmla="val 1666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 altLang="en-US" sz="1200" b="1"/>
            </a:p>
          </p:txBody>
        </p:sp>
        <p:sp>
          <p:nvSpPr>
            <p:cNvPr id="161" name="Text Box 16"/>
            <p:cNvSpPr txBox="1">
              <a:spLocks noChangeArrowheads="1"/>
            </p:cNvSpPr>
            <p:nvPr/>
          </p:nvSpPr>
          <p:spPr bwMode="auto">
            <a:xfrm>
              <a:off x="0" y="280"/>
              <a:ext cx="363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800" b="1" dirty="0"/>
                <a:t>0</a:t>
              </a:r>
              <a:endParaRPr lang="en-GB" altLang="en-US" sz="2800" b="1" dirty="0"/>
            </a:p>
          </p:txBody>
        </p:sp>
        <p:sp>
          <p:nvSpPr>
            <p:cNvPr id="162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363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800" b="1" dirty="0"/>
                <a:t>-2</a:t>
              </a:r>
              <a:endParaRPr lang="en-GB" altLang="en-US" sz="2800" b="1" dirty="0"/>
            </a:p>
          </p:txBody>
        </p:sp>
      </p:grpSp>
      <p:sp>
        <p:nvSpPr>
          <p:cNvPr id="163" name="Oval 162"/>
          <p:cNvSpPr/>
          <p:nvPr/>
        </p:nvSpPr>
        <p:spPr>
          <a:xfrm>
            <a:off x="3454855" y="3662676"/>
            <a:ext cx="168886" cy="192796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4" name="TextBox 163"/>
          <p:cNvSpPr txBox="1"/>
          <p:nvPr/>
        </p:nvSpPr>
        <p:spPr>
          <a:xfrm>
            <a:off x="5754175" y="1507950"/>
            <a:ext cx="60914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Enlarge shape A</a:t>
            </a:r>
          </a:p>
          <a:p>
            <a:pPr algn="ctr"/>
            <a:r>
              <a:rPr lang="en-GB" sz="3600" dirty="0"/>
              <a:t>Scale factor of -2 </a:t>
            </a:r>
          </a:p>
          <a:p>
            <a:pPr algn="ctr"/>
            <a:r>
              <a:rPr lang="en-GB" sz="3600" dirty="0"/>
              <a:t>Centre of enlargement of (5,6)</a:t>
            </a:r>
          </a:p>
        </p:txBody>
      </p:sp>
      <p:grpSp>
        <p:nvGrpSpPr>
          <p:cNvPr id="175" name="Group 174"/>
          <p:cNvGrpSpPr/>
          <p:nvPr/>
        </p:nvGrpSpPr>
        <p:grpSpPr>
          <a:xfrm>
            <a:off x="6713341" y="6042821"/>
            <a:ext cx="905168" cy="179277"/>
            <a:chOff x="6948235" y="1084045"/>
            <a:chExt cx="905168" cy="179277"/>
          </a:xfrm>
        </p:grpSpPr>
        <p:sp>
          <p:nvSpPr>
            <p:cNvPr id="177" name="Oval 176"/>
            <p:cNvSpPr/>
            <p:nvPr/>
          </p:nvSpPr>
          <p:spPr>
            <a:xfrm>
              <a:off x="6948235" y="1096890"/>
              <a:ext cx="150471" cy="16643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8" name="Oval 177"/>
            <p:cNvSpPr/>
            <p:nvPr/>
          </p:nvSpPr>
          <p:spPr>
            <a:xfrm>
              <a:off x="7702932" y="1084045"/>
              <a:ext cx="150471" cy="166432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79" name="Straight Arrow Connector 178"/>
            <p:cNvCxnSpPr/>
            <p:nvPr/>
          </p:nvCxnSpPr>
          <p:spPr>
            <a:xfrm>
              <a:off x="7245752" y="1180106"/>
              <a:ext cx="33566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0" name="Group 4"/>
          <p:cNvGrpSpPr>
            <a:grpSpLocks/>
          </p:cNvGrpSpPr>
          <p:nvPr/>
        </p:nvGrpSpPr>
        <p:grpSpPr bwMode="auto">
          <a:xfrm>
            <a:off x="8051067" y="5682954"/>
            <a:ext cx="651446" cy="928688"/>
            <a:chOff x="0" y="0"/>
            <a:chExt cx="363" cy="571"/>
          </a:xfrm>
        </p:grpSpPr>
        <p:sp>
          <p:nvSpPr>
            <p:cNvPr id="181" name="AutoShape 15"/>
            <p:cNvSpPr>
              <a:spLocks noChangeArrowheads="1"/>
            </p:cNvSpPr>
            <p:nvPr/>
          </p:nvSpPr>
          <p:spPr bwMode="auto">
            <a:xfrm>
              <a:off x="0" y="8"/>
              <a:ext cx="363" cy="545"/>
            </a:xfrm>
            <a:prstGeom prst="bracketPair">
              <a:avLst>
                <a:gd name="adj" fmla="val 1666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 altLang="en-US" sz="1100"/>
            </a:p>
          </p:txBody>
        </p:sp>
        <p:sp>
          <p:nvSpPr>
            <p:cNvPr id="182" name="Text Box 16"/>
            <p:cNvSpPr txBox="1">
              <a:spLocks noChangeArrowheads="1"/>
            </p:cNvSpPr>
            <p:nvPr/>
          </p:nvSpPr>
          <p:spPr bwMode="auto">
            <a:xfrm>
              <a:off x="0" y="280"/>
              <a:ext cx="3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dirty="0"/>
                <a:t>3</a:t>
              </a:r>
              <a:endParaRPr lang="en-GB" altLang="en-US" sz="2400" dirty="0"/>
            </a:p>
          </p:txBody>
        </p:sp>
        <p:sp>
          <p:nvSpPr>
            <p:cNvPr id="183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dirty="0"/>
                <a:t>1</a:t>
              </a:r>
              <a:endParaRPr lang="en-GB" altLang="en-US" sz="2400" dirty="0"/>
            </a:p>
          </p:txBody>
        </p:sp>
      </p:grpSp>
      <p:sp>
        <p:nvSpPr>
          <p:cNvPr id="184" name="TextBox 183"/>
          <p:cNvSpPr txBox="1"/>
          <p:nvPr/>
        </p:nvSpPr>
        <p:spPr>
          <a:xfrm>
            <a:off x="8926587" y="5772217"/>
            <a:ext cx="14403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x -2 =</a:t>
            </a:r>
          </a:p>
        </p:txBody>
      </p:sp>
      <p:grpSp>
        <p:nvGrpSpPr>
          <p:cNvPr id="185" name="Group 4"/>
          <p:cNvGrpSpPr>
            <a:grpSpLocks/>
          </p:cNvGrpSpPr>
          <p:nvPr/>
        </p:nvGrpSpPr>
        <p:grpSpPr bwMode="auto">
          <a:xfrm>
            <a:off x="10366909" y="5662668"/>
            <a:ext cx="651446" cy="979107"/>
            <a:chOff x="0" y="0"/>
            <a:chExt cx="363" cy="602"/>
          </a:xfrm>
        </p:grpSpPr>
        <p:sp>
          <p:nvSpPr>
            <p:cNvPr id="186" name="AutoShape 15"/>
            <p:cNvSpPr>
              <a:spLocks noChangeArrowheads="1"/>
            </p:cNvSpPr>
            <p:nvPr/>
          </p:nvSpPr>
          <p:spPr bwMode="auto">
            <a:xfrm>
              <a:off x="0" y="8"/>
              <a:ext cx="363" cy="545"/>
            </a:xfrm>
            <a:prstGeom prst="bracketPair">
              <a:avLst>
                <a:gd name="adj" fmla="val 1666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 altLang="en-US" sz="1200" b="1"/>
            </a:p>
          </p:txBody>
        </p:sp>
        <p:sp>
          <p:nvSpPr>
            <p:cNvPr id="187" name="Text Box 16"/>
            <p:cNvSpPr txBox="1">
              <a:spLocks noChangeArrowheads="1"/>
            </p:cNvSpPr>
            <p:nvPr/>
          </p:nvSpPr>
          <p:spPr bwMode="auto">
            <a:xfrm>
              <a:off x="0" y="280"/>
              <a:ext cx="363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800" b="1" dirty="0"/>
                <a:t>-6</a:t>
              </a:r>
              <a:endParaRPr lang="en-GB" altLang="en-US" sz="2800" b="1" dirty="0"/>
            </a:p>
          </p:txBody>
        </p:sp>
        <p:sp>
          <p:nvSpPr>
            <p:cNvPr id="188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363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800" b="1" dirty="0"/>
                <a:t>-2</a:t>
              </a:r>
              <a:endParaRPr lang="en-GB" altLang="en-US" sz="2800" b="1" dirty="0"/>
            </a:p>
          </p:txBody>
        </p:sp>
      </p:grpSp>
      <p:sp>
        <p:nvSpPr>
          <p:cNvPr id="189" name="Oval 188"/>
          <p:cNvSpPr/>
          <p:nvPr/>
        </p:nvSpPr>
        <p:spPr>
          <a:xfrm>
            <a:off x="2094492" y="5913928"/>
            <a:ext cx="168886" cy="19279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0" name="Oval 189"/>
          <p:cNvSpPr/>
          <p:nvPr/>
        </p:nvSpPr>
        <p:spPr>
          <a:xfrm>
            <a:off x="3494183" y="2570254"/>
            <a:ext cx="168886" cy="19279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1" name="TextBox 190"/>
          <p:cNvSpPr txBox="1"/>
          <p:nvPr/>
        </p:nvSpPr>
        <p:spPr>
          <a:xfrm>
            <a:off x="9965857" y="3568668"/>
            <a:ext cx="1435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New Position</a:t>
            </a:r>
          </a:p>
        </p:txBody>
      </p:sp>
      <p:sp>
        <p:nvSpPr>
          <p:cNvPr id="192" name="TextBox 191"/>
          <p:cNvSpPr txBox="1"/>
          <p:nvPr/>
        </p:nvSpPr>
        <p:spPr>
          <a:xfrm>
            <a:off x="9975002" y="5182083"/>
            <a:ext cx="1435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New Position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1103315" y="239190"/>
            <a:ext cx="101274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Locating your new position.</a:t>
            </a:r>
          </a:p>
        </p:txBody>
      </p:sp>
    </p:spTree>
    <p:extLst>
      <p:ext uri="{BB962C8B-B14F-4D97-AF65-F5344CB8AC3E}">
        <p14:creationId xmlns:p14="http://schemas.microsoft.com/office/powerpoint/2010/main" val="414005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 animBg="1"/>
      <p:bldP spid="130" grpId="0" animBg="1"/>
      <p:bldP spid="135" grpId="0" animBg="1"/>
      <p:bldP spid="138" grpId="0" animBg="1"/>
      <p:bldP spid="157" grpId="0"/>
      <p:bldP spid="184" grpId="0"/>
      <p:bldP spid="189" grpId="0" animBg="1"/>
      <p:bldP spid="191" grpId="0"/>
      <p:bldP spid="19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9029" y="1685855"/>
            <a:ext cx="5843697" cy="5069711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204995" y="223406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45856" y="2234067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204995" y="261463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845856" y="2614631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204995" y="299519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845856" y="2995194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204995" y="337575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845856" y="3375759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204995" y="375464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845856" y="3754645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2204995" y="413520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845856" y="413520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204995" y="4515774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845856" y="4515774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204995" y="489633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845856" y="4896337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2204995" y="527522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3" name="Rectangle 22"/>
          <p:cNvSpPr>
            <a:spLocks noChangeArrowheads="1"/>
          </p:cNvSpPr>
          <p:nvPr/>
        </p:nvSpPr>
        <p:spPr bwMode="auto">
          <a:xfrm>
            <a:off x="845856" y="5275224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4" name="Rectangle 23"/>
          <p:cNvSpPr>
            <a:spLocks noChangeArrowheads="1"/>
          </p:cNvSpPr>
          <p:nvPr/>
        </p:nvSpPr>
        <p:spPr bwMode="auto">
          <a:xfrm>
            <a:off x="2204995" y="565578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845856" y="5655787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6" name="Rectangle 25"/>
          <p:cNvSpPr>
            <a:spLocks noChangeArrowheads="1"/>
          </p:cNvSpPr>
          <p:nvPr/>
        </p:nvSpPr>
        <p:spPr bwMode="auto">
          <a:xfrm>
            <a:off x="1298903" y="223406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7" name="Rectangle 26"/>
          <p:cNvSpPr>
            <a:spLocks noChangeArrowheads="1"/>
          </p:cNvSpPr>
          <p:nvPr/>
        </p:nvSpPr>
        <p:spPr bwMode="auto">
          <a:xfrm>
            <a:off x="1749953" y="223406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1298903" y="261463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29" name="Rectangle 28"/>
          <p:cNvSpPr>
            <a:spLocks noChangeArrowheads="1"/>
          </p:cNvSpPr>
          <p:nvPr/>
        </p:nvSpPr>
        <p:spPr bwMode="auto">
          <a:xfrm>
            <a:off x="1749953" y="261463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1298903" y="299519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1" name="Rectangle 30"/>
          <p:cNvSpPr>
            <a:spLocks noChangeArrowheads="1"/>
          </p:cNvSpPr>
          <p:nvPr/>
        </p:nvSpPr>
        <p:spPr bwMode="auto">
          <a:xfrm>
            <a:off x="1749953" y="299519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>
            <a:off x="1298903" y="337575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3" name="Rectangle 32"/>
          <p:cNvSpPr>
            <a:spLocks noChangeArrowheads="1"/>
          </p:cNvSpPr>
          <p:nvPr/>
        </p:nvSpPr>
        <p:spPr bwMode="auto">
          <a:xfrm>
            <a:off x="1749953" y="337575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4" name="Rectangle 33"/>
          <p:cNvSpPr>
            <a:spLocks noChangeArrowheads="1"/>
          </p:cNvSpPr>
          <p:nvPr/>
        </p:nvSpPr>
        <p:spPr bwMode="auto">
          <a:xfrm>
            <a:off x="1298903" y="375464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5" name="Rectangle 34"/>
          <p:cNvSpPr>
            <a:spLocks noChangeArrowheads="1"/>
          </p:cNvSpPr>
          <p:nvPr/>
        </p:nvSpPr>
        <p:spPr bwMode="auto">
          <a:xfrm>
            <a:off x="1749953" y="375464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6" name="Rectangle 35"/>
          <p:cNvSpPr>
            <a:spLocks noChangeArrowheads="1"/>
          </p:cNvSpPr>
          <p:nvPr/>
        </p:nvSpPr>
        <p:spPr bwMode="auto">
          <a:xfrm>
            <a:off x="1298903" y="413520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7" name="Rectangle 36"/>
          <p:cNvSpPr>
            <a:spLocks noChangeArrowheads="1"/>
          </p:cNvSpPr>
          <p:nvPr/>
        </p:nvSpPr>
        <p:spPr bwMode="auto">
          <a:xfrm>
            <a:off x="1749953" y="413520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8" name="Rectangle 37"/>
          <p:cNvSpPr>
            <a:spLocks noChangeArrowheads="1"/>
          </p:cNvSpPr>
          <p:nvPr/>
        </p:nvSpPr>
        <p:spPr bwMode="auto">
          <a:xfrm>
            <a:off x="1298903" y="4515774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1749953" y="4515774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1298903" y="489633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1" name="Rectangle 40"/>
          <p:cNvSpPr>
            <a:spLocks noChangeArrowheads="1"/>
          </p:cNvSpPr>
          <p:nvPr/>
        </p:nvSpPr>
        <p:spPr bwMode="auto">
          <a:xfrm>
            <a:off x="1749953" y="489633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2" name="Rectangle 41"/>
          <p:cNvSpPr>
            <a:spLocks noChangeArrowheads="1"/>
          </p:cNvSpPr>
          <p:nvPr/>
        </p:nvSpPr>
        <p:spPr bwMode="auto">
          <a:xfrm>
            <a:off x="1298903" y="527522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1749953" y="527522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1298903" y="565578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1749953" y="565578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6" name="Rectangle 45"/>
          <p:cNvSpPr>
            <a:spLocks noChangeArrowheads="1"/>
          </p:cNvSpPr>
          <p:nvPr/>
        </p:nvSpPr>
        <p:spPr bwMode="auto">
          <a:xfrm>
            <a:off x="2658041" y="2234067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7" name="Rectangle 46"/>
          <p:cNvSpPr>
            <a:spLocks noChangeArrowheads="1"/>
          </p:cNvSpPr>
          <p:nvPr/>
        </p:nvSpPr>
        <p:spPr bwMode="auto">
          <a:xfrm>
            <a:off x="3109091" y="2234067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8" name="Rectangle 47"/>
          <p:cNvSpPr>
            <a:spLocks noChangeArrowheads="1"/>
          </p:cNvSpPr>
          <p:nvPr/>
        </p:nvSpPr>
        <p:spPr bwMode="auto">
          <a:xfrm>
            <a:off x="2658041" y="2614631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49" name="Rectangle 48"/>
          <p:cNvSpPr>
            <a:spLocks noChangeArrowheads="1"/>
          </p:cNvSpPr>
          <p:nvPr/>
        </p:nvSpPr>
        <p:spPr bwMode="auto">
          <a:xfrm>
            <a:off x="3109091" y="2614631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0" name="Rectangle 49"/>
          <p:cNvSpPr>
            <a:spLocks noChangeArrowheads="1"/>
          </p:cNvSpPr>
          <p:nvPr/>
        </p:nvSpPr>
        <p:spPr bwMode="auto">
          <a:xfrm>
            <a:off x="2658041" y="2995194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1" name="Rectangle 50"/>
          <p:cNvSpPr>
            <a:spLocks noChangeArrowheads="1"/>
          </p:cNvSpPr>
          <p:nvPr/>
        </p:nvSpPr>
        <p:spPr bwMode="auto">
          <a:xfrm>
            <a:off x="3109091" y="2995194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2" name="Rectangle 51"/>
          <p:cNvSpPr>
            <a:spLocks noChangeArrowheads="1"/>
          </p:cNvSpPr>
          <p:nvPr/>
        </p:nvSpPr>
        <p:spPr bwMode="auto">
          <a:xfrm>
            <a:off x="2658041" y="3375759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3109091" y="3375759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2658041" y="3754645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3109091" y="3754645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6" name="Rectangle 55"/>
          <p:cNvSpPr>
            <a:spLocks noChangeArrowheads="1"/>
          </p:cNvSpPr>
          <p:nvPr/>
        </p:nvSpPr>
        <p:spPr bwMode="auto">
          <a:xfrm>
            <a:off x="2658041" y="413520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7" name="Rectangle 56"/>
          <p:cNvSpPr>
            <a:spLocks noChangeArrowheads="1"/>
          </p:cNvSpPr>
          <p:nvPr/>
        </p:nvSpPr>
        <p:spPr bwMode="auto">
          <a:xfrm>
            <a:off x="3109091" y="4135209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8" name="Rectangle 57"/>
          <p:cNvSpPr>
            <a:spLocks noChangeArrowheads="1"/>
          </p:cNvSpPr>
          <p:nvPr/>
        </p:nvSpPr>
        <p:spPr bwMode="auto">
          <a:xfrm>
            <a:off x="2658041" y="4515774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59" name="Rectangle 58"/>
          <p:cNvSpPr>
            <a:spLocks noChangeArrowheads="1"/>
          </p:cNvSpPr>
          <p:nvPr/>
        </p:nvSpPr>
        <p:spPr bwMode="auto">
          <a:xfrm>
            <a:off x="3109091" y="4515774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0" name="Rectangle 59"/>
          <p:cNvSpPr>
            <a:spLocks noChangeArrowheads="1"/>
          </p:cNvSpPr>
          <p:nvPr/>
        </p:nvSpPr>
        <p:spPr bwMode="auto">
          <a:xfrm>
            <a:off x="2658041" y="4896337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1" name="Rectangle 60"/>
          <p:cNvSpPr>
            <a:spLocks noChangeArrowheads="1"/>
          </p:cNvSpPr>
          <p:nvPr/>
        </p:nvSpPr>
        <p:spPr bwMode="auto">
          <a:xfrm>
            <a:off x="3109091" y="4896337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2" name="Rectangle 61"/>
          <p:cNvSpPr>
            <a:spLocks noChangeArrowheads="1"/>
          </p:cNvSpPr>
          <p:nvPr/>
        </p:nvSpPr>
        <p:spPr bwMode="auto">
          <a:xfrm>
            <a:off x="2658041" y="5275224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3" name="Rectangle 62"/>
          <p:cNvSpPr>
            <a:spLocks noChangeArrowheads="1"/>
          </p:cNvSpPr>
          <p:nvPr/>
        </p:nvSpPr>
        <p:spPr bwMode="auto">
          <a:xfrm>
            <a:off x="3109091" y="5275224"/>
            <a:ext cx="453047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4" name="Rectangle 63"/>
          <p:cNvSpPr>
            <a:spLocks noChangeArrowheads="1"/>
          </p:cNvSpPr>
          <p:nvPr/>
        </p:nvSpPr>
        <p:spPr bwMode="auto">
          <a:xfrm>
            <a:off x="2658041" y="5655787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3109091" y="5655787"/>
            <a:ext cx="453047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6" name="Rectangle 65"/>
          <p:cNvSpPr>
            <a:spLocks noChangeArrowheads="1"/>
          </p:cNvSpPr>
          <p:nvPr/>
        </p:nvSpPr>
        <p:spPr bwMode="auto">
          <a:xfrm>
            <a:off x="3562138" y="223406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7" name="Rectangle 66"/>
          <p:cNvSpPr>
            <a:spLocks noChangeArrowheads="1"/>
          </p:cNvSpPr>
          <p:nvPr/>
        </p:nvSpPr>
        <p:spPr bwMode="auto">
          <a:xfrm>
            <a:off x="4013188" y="223406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8" name="Rectangle 67"/>
          <p:cNvSpPr>
            <a:spLocks noChangeArrowheads="1"/>
          </p:cNvSpPr>
          <p:nvPr/>
        </p:nvSpPr>
        <p:spPr bwMode="auto">
          <a:xfrm>
            <a:off x="3562138" y="261463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69" name="Rectangle 68"/>
          <p:cNvSpPr>
            <a:spLocks noChangeArrowheads="1"/>
          </p:cNvSpPr>
          <p:nvPr/>
        </p:nvSpPr>
        <p:spPr bwMode="auto">
          <a:xfrm>
            <a:off x="4013188" y="261463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0" name="Rectangle 69"/>
          <p:cNvSpPr>
            <a:spLocks noChangeArrowheads="1"/>
          </p:cNvSpPr>
          <p:nvPr/>
        </p:nvSpPr>
        <p:spPr bwMode="auto">
          <a:xfrm>
            <a:off x="3562138" y="299519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1" name="Rectangle 70"/>
          <p:cNvSpPr>
            <a:spLocks noChangeArrowheads="1"/>
          </p:cNvSpPr>
          <p:nvPr/>
        </p:nvSpPr>
        <p:spPr bwMode="auto">
          <a:xfrm>
            <a:off x="4013188" y="299519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2" name="Rectangle 71"/>
          <p:cNvSpPr>
            <a:spLocks noChangeArrowheads="1"/>
          </p:cNvSpPr>
          <p:nvPr/>
        </p:nvSpPr>
        <p:spPr bwMode="auto">
          <a:xfrm>
            <a:off x="3562138" y="337575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3" name="Rectangle 72"/>
          <p:cNvSpPr>
            <a:spLocks noChangeArrowheads="1"/>
          </p:cNvSpPr>
          <p:nvPr/>
        </p:nvSpPr>
        <p:spPr bwMode="auto">
          <a:xfrm>
            <a:off x="4013188" y="337575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4" name="Rectangle 73"/>
          <p:cNvSpPr>
            <a:spLocks noChangeArrowheads="1"/>
          </p:cNvSpPr>
          <p:nvPr/>
        </p:nvSpPr>
        <p:spPr bwMode="auto">
          <a:xfrm>
            <a:off x="3562138" y="375464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5" name="Rectangle 74"/>
          <p:cNvSpPr>
            <a:spLocks noChangeArrowheads="1"/>
          </p:cNvSpPr>
          <p:nvPr/>
        </p:nvSpPr>
        <p:spPr bwMode="auto">
          <a:xfrm>
            <a:off x="4013188" y="375464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6" name="Rectangle 75"/>
          <p:cNvSpPr>
            <a:spLocks noChangeArrowheads="1"/>
          </p:cNvSpPr>
          <p:nvPr/>
        </p:nvSpPr>
        <p:spPr bwMode="auto">
          <a:xfrm>
            <a:off x="3562138" y="413520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7" name="Rectangle 76"/>
          <p:cNvSpPr>
            <a:spLocks noChangeArrowheads="1"/>
          </p:cNvSpPr>
          <p:nvPr/>
        </p:nvSpPr>
        <p:spPr bwMode="auto">
          <a:xfrm>
            <a:off x="4013188" y="413520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8" name="Rectangle 77"/>
          <p:cNvSpPr>
            <a:spLocks noChangeArrowheads="1"/>
          </p:cNvSpPr>
          <p:nvPr/>
        </p:nvSpPr>
        <p:spPr bwMode="auto">
          <a:xfrm>
            <a:off x="3562138" y="4515774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9" name="Rectangle 78"/>
          <p:cNvSpPr>
            <a:spLocks noChangeArrowheads="1"/>
          </p:cNvSpPr>
          <p:nvPr/>
        </p:nvSpPr>
        <p:spPr bwMode="auto">
          <a:xfrm>
            <a:off x="4013188" y="4515774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0" name="Rectangle 79"/>
          <p:cNvSpPr>
            <a:spLocks noChangeArrowheads="1"/>
          </p:cNvSpPr>
          <p:nvPr/>
        </p:nvSpPr>
        <p:spPr bwMode="auto">
          <a:xfrm>
            <a:off x="3562138" y="489633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1" name="Rectangle 80"/>
          <p:cNvSpPr>
            <a:spLocks noChangeArrowheads="1"/>
          </p:cNvSpPr>
          <p:nvPr/>
        </p:nvSpPr>
        <p:spPr bwMode="auto">
          <a:xfrm>
            <a:off x="4013188" y="489633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2" name="Rectangle 81"/>
          <p:cNvSpPr>
            <a:spLocks noChangeArrowheads="1"/>
          </p:cNvSpPr>
          <p:nvPr/>
        </p:nvSpPr>
        <p:spPr bwMode="auto">
          <a:xfrm>
            <a:off x="3562138" y="527522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3" name="Rectangle 82"/>
          <p:cNvSpPr>
            <a:spLocks noChangeArrowheads="1"/>
          </p:cNvSpPr>
          <p:nvPr/>
        </p:nvSpPr>
        <p:spPr bwMode="auto">
          <a:xfrm>
            <a:off x="4013188" y="527522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4" name="Rectangle 83"/>
          <p:cNvSpPr>
            <a:spLocks noChangeArrowheads="1"/>
          </p:cNvSpPr>
          <p:nvPr/>
        </p:nvSpPr>
        <p:spPr bwMode="auto">
          <a:xfrm>
            <a:off x="3562138" y="565578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5" name="Rectangle 84"/>
          <p:cNvSpPr>
            <a:spLocks noChangeArrowheads="1"/>
          </p:cNvSpPr>
          <p:nvPr/>
        </p:nvSpPr>
        <p:spPr bwMode="auto">
          <a:xfrm>
            <a:off x="4013188" y="565578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6" name="Rectangle 85"/>
          <p:cNvSpPr>
            <a:spLocks noChangeArrowheads="1"/>
          </p:cNvSpPr>
          <p:nvPr/>
        </p:nvSpPr>
        <p:spPr bwMode="auto">
          <a:xfrm>
            <a:off x="4468230" y="223406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7" name="Rectangle 86"/>
          <p:cNvSpPr>
            <a:spLocks noChangeArrowheads="1"/>
          </p:cNvSpPr>
          <p:nvPr/>
        </p:nvSpPr>
        <p:spPr bwMode="auto">
          <a:xfrm>
            <a:off x="4919280" y="223406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8" name="Rectangle 87"/>
          <p:cNvSpPr>
            <a:spLocks noChangeArrowheads="1"/>
          </p:cNvSpPr>
          <p:nvPr/>
        </p:nvSpPr>
        <p:spPr bwMode="auto">
          <a:xfrm>
            <a:off x="4468230" y="261463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9" name="Rectangle 88"/>
          <p:cNvSpPr>
            <a:spLocks noChangeArrowheads="1"/>
          </p:cNvSpPr>
          <p:nvPr/>
        </p:nvSpPr>
        <p:spPr bwMode="auto">
          <a:xfrm>
            <a:off x="4919280" y="2614631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0" name="Rectangle 89"/>
          <p:cNvSpPr>
            <a:spLocks noChangeArrowheads="1"/>
          </p:cNvSpPr>
          <p:nvPr/>
        </p:nvSpPr>
        <p:spPr bwMode="auto">
          <a:xfrm>
            <a:off x="4468230" y="299519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1" name="Rectangle 90"/>
          <p:cNvSpPr>
            <a:spLocks noChangeArrowheads="1"/>
          </p:cNvSpPr>
          <p:nvPr/>
        </p:nvSpPr>
        <p:spPr bwMode="auto">
          <a:xfrm>
            <a:off x="4919280" y="299519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2" name="Rectangle 91"/>
          <p:cNvSpPr>
            <a:spLocks noChangeArrowheads="1"/>
          </p:cNvSpPr>
          <p:nvPr/>
        </p:nvSpPr>
        <p:spPr bwMode="auto">
          <a:xfrm>
            <a:off x="4468230" y="337575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3" name="Rectangle 92"/>
          <p:cNvSpPr>
            <a:spLocks noChangeArrowheads="1"/>
          </p:cNvSpPr>
          <p:nvPr/>
        </p:nvSpPr>
        <p:spPr bwMode="auto">
          <a:xfrm>
            <a:off x="4919280" y="3375759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4" name="Rectangle 93"/>
          <p:cNvSpPr>
            <a:spLocks noChangeArrowheads="1"/>
          </p:cNvSpPr>
          <p:nvPr/>
        </p:nvSpPr>
        <p:spPr bwMode="auto">
          <a:xfrm>
            <a:off x="4468230" y="375464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5" name="Rectangle 94"/>
          <p:cNvSpPr>
            <a:spLocks noChangeArrowheads="1"/>
          </p:cNvSpPr>
          <p:nvPr/>
        </p:nvSpPr>
        <p:spPr bwMode="auto">
          <a:xfrm>
            <a:off x="4919280" y="3754645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4468230" y="413520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7" name="Rectangle 96"/>
          <p:cNvSpPr>
            <a:spLocks noChangeArrowheads="1"/>
          </p:cNvSpPr>
          <p:nvPr/>
        </p:nvSpPr>
        <p:spPr bwMode="auto">
          <a:xfrm>
            <a:off x="4919280" y="4135209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8" name="Rectangle 97"/>
          <p:cNvSpPr>
            <a:spLocks noChangeArrowheads="1"/>
          </p:cNvSpPr>
          <p:nvPr/>
        </p:nvSpPr>
        <p:spPr bwMode="auto">
          <a:xfrm>
            <a:off x="4468230" y="4515774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9" name="Rectangle 98"/>
          <p:cNvSpPr>
            <a:spLocks noChangeArrowheads="1"/>
          </p:cNvSpPr>
          <p:nvPr/>
        </p:nvSpPr>
        <p:spPr bwMode="auto">
          <a:xfrm>
            <a:off x="4919280" y="4515774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0" name="Rectangle 99"/>
          <p:cNvSpPr>
            <a:spLocks noChangeArrowheads="1"/>
          </p:cNvSpPr>
          <p:nvPr/>
        </p:nvSpPr>
        <p:spPr bwMode="auto">
          <a:xfrm>
            <a:off x="4468230" y="489633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1" name="Rectangle 100"/>
          <p:cNvSpPr>
            <a:spLocks noChangeArrowheads="1"/>
          </p:cNvSpPr>
          <p:nvPr/>
        </p:nvSpPr>
        <p:spPr bwMode="auto">
          <a:xfrm>
            <a:off x="4919280" y="4896337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2" name="Rectangle 101"/>
          <p:cNvSpPr>
            <a:spLocks noChangeArrowheads="1"/>
          </p:cNvSpPr>
          <p:nvPr/>
        </p:nvSpPr>
        <p:spPr bwMode="auto">
          <a:xfrm>
            <a:off x="4468230" y="527522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3" name="Rectangle 102"/>
          <p:cNvSpPr>
            <a:spLocks noChangeArrowheads="1"/>
          </p:cNvSpPr>
          <p:nvPr/>
        </p:nvSpPr>
        <p:spPr bwMode="auto">
          <a:xfrm>
            <a:off x="4919280" y="5275224"/>
            <a:ext cx="453045" cy="380564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4" name="Rectangle 103"/>
          <p:cNvSpPr>
            <a:spLocks noChangeArrowheads="1"/>
          </p:cNvSpPr>
          <p:nvPr/>
        </p:nvSpPr>
        <p:spPr bwMode="auto">
          <a:xfrm>
            <a:off x="4468230" y="565578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5" name="Rectangle 104"/>
          <p:cNvSpPr>
            <a:spLocks noChangeArrowheads="1"/>
          </p:cNvSpPr>
          <p:nvPr/>
        </p:nvSpPr>
        <p:spPr bwMode="auto">
          <a:xfrm>
            <a:off x="4919280" y="5655787"/>
            <a:ext cx="453045" cy="380563"/>
          </a:xfrm>
          <a:prstGeom prst="rect">
            <a:avLst/>
          </a:prstGeom>
          <a:noFill/>
          <a:ln w="9525">
            <a:solidFill>
              <a:srgbClr val="80D0E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6" name="Line 106"/>
          <p:cNvSpPr>
            <a:spLocks noChangeShapeType="1"/>
          </p:cNvSpPr>
          <p:nvPr/>
        </p:nvSpPr>
        <p:spPr bwMode="auto">
          <a:xfrm flipH="1">
            <a:off x="756045" y="6036350"/>
            <a:ext cx="4887709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7" name="Line 107"/>
          <p:cNvSpPr>
            <a:spLocks noChangeShapeType="1"/>
          </p:cNvSpPr>
          <p:nvPr/>
        </p:nvSpPr>
        <p:spPr bwMode="auto">
          <a:xfrm>
            <a:off x="845856" y="2081506"/>
            <a:ext cx="0" cy="40302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08" name="Text Box 108"/>
          <p:cNvSpPr txBox="1">
            <a:spLocks noChangeArrowheads="1"/>
          </p:cNvSpPr>
          <p:nvPr/>
        </p:nvSpPr>
        <p:spPr bwMode="auto">
          <a:xfrm>
            <a:off x="545282" y="601320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</a:t>
            </a:r>
            <a:endParaRPr lang="en-GB" dirty="0"/>
          </a:p>
        </p:txBody>
      </p:sp>
      <p:sp>
        <p:nvSpPr>
          <p:cNvPr id="109" name="Text Box 109"/>
          <p:cNvSpPr txBox="1">
            <a:spLocks noChangeArrowheads="1"/>
          </p:cNvSpPr>
          <p:nvPr/>
        </p:nvSpPr>
        <p:spPr bwMode="auto">
          <a:xfrm>
            <a:off x="1103315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</a:t>
            </a:r>
            <a:endParaRPr lang="en-GB"/>
          </a:p>
        </p:txBody>
      </p:sp>
      <p:sp>
        <p:nvSpPr>
          <p:cNvPr id="110" name="Text Box 110"/>
          <p:cNvSpPr txBox="1">
            <a:spLocks noChangeArrowheads="1"/>
          </p:cNvSpPr>
          <p:nvPr/>
        </p:nvSpPr>
        <p:spPr bwMode="auto">
          <a:xfrm>
            <a:off x="1556360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</a:t>
            </a:r>
            <a:endParaRPr lang="en-GB"/>
          </a:p>
        </p:txBody>
      </p:sp>
      <p:sp>
        <p:nvSpPr>
          <p:cNvPr id="111" name="Text Box 111"/>
          <p:cNvSpPr txBox="1">
            <a:spLocks noChangeArrowheads="1"/>
          </p:cNvSpPr>
          <p:nvPr/>
        </p:nvSpPr>
        <p:spPr bwMode="auto">
          <a:xfrm>
            <a:off x="2009407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3</a:t>
            </a:r>
            <a:endParaRPr lang="en-GB"/>
          </a:p>
        </p:txBody>
      </p:sp>
      <p:sp>
        <p:nvSpPr>
          <p:cNvPr id="112" name="Text Box 112"/>
          <p:cNvSpPr txBox="1">
            <a:spLocks noChangeArrowheads="1"/>
          </p:cNvSpPr>
          <p:nvPr/>
        </p:nvSpPr>
        <p:spPr bwMode="auto">
          <a:xfrm>
            <a:off x="2462452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4</a:t>
            </a:r>
            <a:endParaRPr lang="en-GB"/>
          </a:p>
        </p:txBody>
      </p:sp>
      <p:sp>
        <p:nvSpPr>
          <p:cNvPr id="113" name="Text Box 113"/>
          <p:cNvSpPr txBox="1">
            <a:spLocks noChangeArrowheads="1"/>
          </p:cNvSpPr>
          <p:nvPr/>
        </p:nvSpPr>
        <p:spPr bwMode="auto">
          <a:xfrm>
            <a:off x="2915499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5</a:t>
            </a:r>
            <a:endParaRPr lang="en-GB"/>
          </a:p>
        </p:txBody>
      </p:sp>
      <p:sp>
        <p:nvSpPr>
          <p:cNvPr id="114" name="Text Box 114"/>
          <p:cNvSpPr txBox="1">
            <a:spLocks noChangeArrowheads="1"/>
          </p:cNvSpPr>
          <p:nvPr/>
        </p:nvSpPr>
        <p:spPr bwMode="auto">
          <a:xfrm>
            <a:off x="3366550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6</a:t>
            </a:r>
            <a:endParaRPr lang="en-GB"/>
          </a:p>
        </p:txBody>
      </p:sp>
      <p:sp>
        <p:nvSpPr>
          <p:cNvPr id="115" name="Text Box 115"/>
          <p:cNvSpPr txBox="1">
            <a:spLocks noChangeArrowheads="1"/>
          </p:cNvSpPr>
          <p:nvPr/>
        </p:nvSpPr>
        <p:spPr bwMode="auto">
          <a:xfrm>
            <a:off x="3819595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7</a:t>
            </a:r>
            <a:endParaRPr lang="en-GB"/>
          </a:p>
        </p:txBody>
      </p:sp>
      <p:sp>
        <p:nvSpPr>
          <p:cNvPr id="116" name="Text Box 116"/>
          <p:cNvSpPr txBox="1">
            <a:spLocks noChangeArrowheads="1"/>
          </p:cNvSpPr>
          <p:nvPr/>
        </p:nvSpPr>
        <p:spPr bwMode="auto">
          <a:xfrm>
            <a:off x="4272642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8</a:t>
            </a:r>
            <a:endParaRPr lang="en-GB"/>
          </a:p>
        </p:txBody>
      </p:sp>
      <p:sp>
        <p:nvSpPr>
          <p:cNvPr id="117" name="Text Box 117"/>
          <p:cNvSpPr txBox="1">
            <a:spLocks noChangeArrowheads="1"/>
          </p:cNvSpPr>
          <p:nvPr/>
        </p:nvSpPr>
        <p:spPr bwMode="auto">
          <a:xfrm>
            <a:off x="4725687" y="6036350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9</a:t>
            </a:r>
            <a:endParaRPr lang="en-GB"/>
          </a:p>
        </p:txBody>
      </p:sp>
      <p:sp>
        <p:nvSpPr>
          <p:cNvPr id="118" name="Text Box 118"/>
          <p:cNvSpPr txBox="1">
            <a:spLocks noChangeArrowheads="1"/>
          </p:cNvSpPr>
          <p:nvPr/>
        </p:nvSpPr>
        <p:spPr bwMode="auto">
          <a:xfrm>
            <a:off x="5096906" y="6036350"/>
            <a:ext cx="550840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10</a:t>
            </a:r>
            <a:endParaRPr lang="en-GB"/>
          </a:p>
        </p:txBody>
      </p:sp>
      <p:sp>
        <p:nvSpPr>
          <p:cNvPr id="119" name="Text Box 119"/>
          <p:cNvSpPr txBox="1">
            <a:spLocks noChangeArrowheads="1"/>
          </p:cNvSpPr>
          <p:nvPr/>
        </p:nvSpPr>
        <p:spPr bwMode="auto">
          <a:xfrm>
            <a:off x="510557" y="5520867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</a:t>
            </a:r>
            <a:endParaRPr lang="en-GB"/>
          </a:p>
        </p:txBody>
      </p:sp>
      <p:sp>
        <p:nvSpPr>
          <p:cNvPr id="120" name="Text Box 120"/>
          <p:cNvSpPr txBox="1">
            <a:spLocks noChangeArrowheads="1"/>
          </p:cNvSpPr>
          <p:nvPr/>
        </p:nvSpPr>
        <p:spPr bwMode="auto">
          <a:xfrm>
            <a:off x="510557" y="5140303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2</a:t>
            </a:r>
            <a:endParaRPr lang="en-GB"/>
          </a:p>
        </p:txBody>
      </p:sp>
      <p:sp>
        <p:nvSpPr>
          <p:cNvPr id="121" name="Text Box 121"/>
          <p:cNvSpPr txBox="1">
            <a:spLocks noChangeArrowheads="1"/>
          </p:cNvSpPr>
          <p:nvPr/>
        </p:nvSpPr>
        <p:spPr bwMode="auto">
          <a:xfrm>
            <a:off x="510557" y="4761415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3</a:t>
            </a:r>
            <a:endParaRPr lang="en-GB"/>
          </a:p>
        </p:txBody>
      </p:sp>
      <p:sp>
        <p:nvSpPr>
          <p:cNvPr id="122" name="Text Box 122"/>
          <p:cNvSpPr txBox="1">
            <a:spLocks noChangeArrowheads="1"/>
          </p:cNvSpPr>
          <p:nvPr/>
        </p:nvSpPr>
        <p:spPr bwMode="auto">
          <a:xfrm>
            <a:off x="510557" y="4380851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4</a:t>
            </a:r>
            <a:endParaRPr lang="en-GB"/>
          </a:p>
        </p:txBody>
      </p:sp>
      <p:sp>
        <p:nvSpPr>
          <p:cNvPr id="123" name="Text Box 123"/>
          <p:cNvSpPr txBox="1">
            <a:spLocks noChangeArrowheads="1"/>
          </p:cNvSpPr>
          <p:nvPr/>
        </p:nvSpPr>
        <p:spPr bwMode="auto">
          <a:xfrm>
            <a:off x="510557" y="4000287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5</a:t>
            </a:r>
            <a:endParaRPr lang="en-GB"/>
          </a:p>
        </p:txBody>
      </p:sp>
      <p:sp>
        <p:nvSpPr>
          <p:cNvPr id="124" name="Text Box 124"/>
          <p:cNvSpPr txBox="1">
            <a:spLocks noChangeArrowheads="1"/>
          </p:cNvSpPr>
          <p:nvPr/>
        </p:nvSpPr>
        <p:spPr bwMode="auto">
          <a:xfrm>
            <a:off x="510557" y="3619722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6</a:t>
            </a:r>
            <a:endParaRPr lang="en-GB"/>
          </a:p>
        </p:txBody>
      </p:sp>
      <p:sp>
        <p:nvSpPr>
          <p:cNvPr id="125" name="Text Box 125"/>
          <p:cNvSpPr txBox="1">
            <a:spLocks noChangeArrowheads="1"/>
          </p:cNvSpPr>
          <p:nvPr/>
        </p:nvSpPr>
        <p:spPr bwMode="auto">
          <a:xfrm>
            <a:off x="510557" y="3240836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7</a:t>
            </a:r>
            <a:endParaRPr lang="en-GB"/>
          </a:p>
        </p:txBody>
      </p:sp>
      <p:sp>
        <p:nvSpPr>
          <p:cNvPr id="126" name="Text Box 126"/>
          <p:cNvSpPr txBox="1">
            <a:spLocks noChangeArrowheads="1"/>
          </p:cNvSpPr>
          <p:nvPr/>
        </p:nvSpPr>
        <p:spPr bwMode="auto">
          <a:xfrm>
            <a:off x="510557" y="2860276"/>
            <a:ext cx="391176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8</a:t>
            </a:r>
            <a:endParaRPr lang="en-GB"/>
          </a:p>
        </p:txBody>
      </p:sp>
      <p:sp>
        <p:nvSpPr>
          <p:cNvPr id="127" name="Text Box 127"/>
          <p:cNvSpPr txBox="1">
            <a:spLocks noChangeArrowheads="1"/>
          </p:cNvSpPr>
          <p:nvPr/>
        </p:nvSpPr>
        <p:spPr bwMode="auto">
          <a:xfrm>
            <a:off x="510557" y="2479707"/>
            <a:ext cx="391176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9</a:t>
            </a:r>
            <a:endParaRPr lang="en-GB"/>
          </a:p>
        </p:txBody>
      </p:sp>
      <p:sp>
        <p:nvSpPr>
          <p:cNvPr id="128" name="Text Box 128"/>
          <p:cNvSpPr txBox="1">
            <a:spLocks noChangeArrowheads="1"/>
          </p:cNvSpPr>
          <p:nvPr/>
        </p:nvSpPr>
        <p:spPr bwMode="auto">
          <a:xfrm>
            <a:off x="439697" y="2099146"/>
            <a:ext cx="550840" cy="387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10</a:t>
            </a:r>
            <a:endParaRPr lang="en-GB"/>
          </a:p>
        </p:txBody>
      </p:sp>
      <p:sp>
        <p:nvSpPr>
          <p:cNvPr id="129" name="Line 142"/>
          <p:cNvSpPr>
            <a:spLocks noChangeShapeType="1"/>
          </p:cNvSpPr>
          <p:nvPr/>
        </p:nvSpPr>
        <p:spPr bwMode="auto">
          <a:xfrm>
            <a:off x="2206994" y="4144796"/>
            <a:ext cx="1353146" cy="1146871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0" name="Line 151"/>
          <p:cNvSpPr>
            <a:spLocks noChangeShapeType="1"/>
          </p:cNvSpPr>
          <p:nvPr/>
        </p:nvSpPr>
        <p:spPr bwMode="auto">
          <a:xfrm flipV="1">
            <a:off x="2181944" y="3779471"/>
            <a:ext cx="1413743" cy="1145636"/>
          </a:xfrm>
          <a:prstGeom prst="line">
            <a:avLst/>
          </a:prstGeom>
          <a:noFill/>
          <a:ln w="28575">
            <a:solidFill>
              <a:srgbClr val="FF6600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32" name="Text Box 156"/>
          <p:cNvSpPr txBox="1">
            <a:spLocks noChangeArrowheads="1"/>
          </p:cNvSpPr>
          <p:nvPr/>
        </p:nvSpPr>
        <p:spPr bwMode="auto">
          <a:xfrm>
            <a:off x="721444" y="1734081"/>
            <a:ext cx="433073" cy="30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1" dirty="0">
                <a:latin typeface="Times New Roman" pitchFamily="18" charset="0"/>
              </a:rPr>
              <a:t>y</a:t>
            </a:r>
          </a:p>
        </p:txBody>
      </p:sp>
      <p:sp>
        <p:nvSpPr>
          <p:cNvPr id="133" name="Text Box 157"/>
          <p:cNvSpPr txBox="1">
            <a:spLocks noChangeArrowheads="1"/>
          </p:cNvSpPr>
          <p:nvPr/>
        </p:nvSpPr>
        <p:spPr bwMode="auto">
          <a:xfrm>
            <a:off x="5627786" y="5846068"/>
            <a:ext cx="375210" cy="38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i="1" dirty="0">
                <a:latin typeface="Times New Roman" pitchFamily="18" charset="0"/>
              </a:rPr>
              <a:t>x</a:t>
            </a:r>
          </a:p>
        </p:txBody>
      </p:sp>
      <p:sp>
        <p:nvSpPr>
          <p:cNvPr id="137" name="Oval 136"/>
          <p:cNvSpPr/>
          <p:nvPr/>
        </p:nvSpPr>
        <p:spPr>
          <a:xfrm>
            <a:off x="2566255" y="4420182"/>
            <a:ext cx="168886" cy="19279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8" name="Oval 137"/>
          <p:cNvSpPr/>
          <p:nvPr/>
        </p:nvSpPr>
        <p:spPr>
          <a:xfrm>
            <a:off x="2122540" y="4027914"/>
            <a:ext cx="168886" cy="192796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8" name="Group 147"/>
          <p:cNvGrpSpPr/>
          <p:nvPr/>
        </p:nvGrpSpPr>
        <p:grpSpPr>
          <a:xfrm>
            <a:off x="6884605" y="4255809"/>
            <a:ext cx="905168" cy="179277"/>
            <a:chOff x="6948235" y="1084045"/>
            <a:chExt cx="905168" cy="179277"/>
          </a:xfrm>
        </p:grpSpPr>
        <p:sp>
          <p:nvSpPr>
            <p:cNvPr id="149" name="Oval 148"/>
            <p:cNvSpPr/>
            <p:nvPr/>
          </p:nvSpPr>
          <p:spPr>
            <a:xfrm>
              <a:off x="6948235" y="1096890"/>
              <a:ext cx="150471" cy="16643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0" name="Oval 149"/>
            <p:cNvSpPr/>
            <p:nvPr/>
          </p:nvSpPr>
          <p:spPr>
            <a:xfrm>
              <a:off x="7702932" y="1084045"/>
              <a:ext cx="150471" cy="166432"/>
            </a:xfrm>
            <a:prstGeom prst="ellipse">
              <a:avLst/>
            </a:prstGeom>
            <a:solidFill>
              <a:srgbClr val="0000FF"/>
            </a:solidFill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51" name="Straight Arrow Connector 150"/>
            <p:cNvCxnSpPr/>
            <p:nvPr/>
          </p:nvCxnSpPr>
          <p:spPr>
            <a:xfrm>
              <a:off x="7245752" y="1180106"/>
              <a:ext cx="33566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Group 4"/>
          <p:cNvGrpSpPr>
            <a:grpSpLocks/>
          </p:cNvGrpSpPr>
          <p:nvPr/>
        </p:nvGrpSpPr>
        <p:grpSpPr bwMode="auto">
          <a:xfrm>
            <a:off x="8213186" y="3890049"/>
            <a:ext cx="651446" cy="928688"/>
            <a:chOff x="0" y="0"/>
            <a:chExt cx="363" cy="571"/>
          </a:xfrm>
        </p:grpSpPr>
        <p:sp>
          <p:nvSpPr>
            <p:cNvPr id="154" name="AutoShape 15"/>
            <p:cNvSpPr>
              <a:spLocks noChangeArrowheads="1"/>
            </p:cNvSpPr>
            <p:nvPr/>
          </p:nvSpPr>
          <p:spPr bwMode="auto">
            <a:xfrm>
              <a:off x="0" y="8"/>
              <a:ext cx="363" cy="545"/>
            </a:xfrm>
            <a:prstGeom prst="bracketPair">
              <a:avLst>
                <a:gd name="adj" fmla="val 1666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 altLang="en-US" sz="1100"/>
            </a:p>
          </p:txBody>
        </p:sp>
        <p:sp>
          <p:nvSpPr>
            <p:cNvPr id="155" name="Text Box 16"/>
            <p:cNvSpPr txBox="1">
              <a:spLocks noChangeArrowheads="1"/>
            </p:cNvSpPr>
            <p:nvPr/>
          </p:nvSpPr>
          <p:spPr bwMode="auto">
            <a:xfrm>
              <a:off x="0" y="280"/>
              <a:ext cx="3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dirty="0"/>
                <a:t>-2</a:t>
              </a:r>
              <a:endParaRPr lang="en-GB" altLang="en-US" sz="2400" dirty="0"/>
            </a:p>
          </p:txBody>
        </p:sp>
        <p:sp>
          <p:nvSpPr>
            <p:cNvPr id="156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dirty="0"/>
                <a:t>2</a:t>
              </a:r>
              <a:endParaRPr lang="en-GB" altLang="en-US" sz="2400" dirty="0"/>
            </a:p>
          </p:txBody>
        </p:sp>
      </p:grpSp>
      <p:sp>
        <p:nvSpPr>
          <p:cNvPr id="157" name="TextBox 156"/>
          <p:cNvSpPr txBox="1"/>
          <p:nvPr/>
        </p:nvSpPr>
        <p:spPr>
          <a:xfrm>
            <a:off x="8885686" y="3979312"/>
            <a:ext cx="1643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x –½  =</a:t>
            </a:r>
          </a:p>
        </p:txBody>
      </p:sp>
      <p:grpSp>
        <p:nvGrpSpPr>
          <p:cNvPr id="159" name="Group 4"/>
          <p:cNvGrpSpPr>
            <a:grpSpLocks/>
          </p:cNvGrpSpPr>
          <p:nvPr/>
        </p:nvGrpSpPr>
        <p:grpSpPr bwMode="auto">
          <a:xfrm>
            <a:off x="10529028" y="3869763"/>
            <a:ext cx="651446" cy="979107"/>
            <a:chOff x="0" y="0"/>
            <a:chExt cx="363" cy="602"/>
          </a:xfrm>
        </p:grpSpPr>
        <p:sp>
          <p:nvSpPr>
            <p:cNvPr id="160" name="AutoShape 15"/>
            <p:cNvSpPr>
              <a:spLocks noChangeArrowheads="1"/>
            </p:cNvSpPr>
            <p:nvPr/>
          </p:nvSpPr>
          <p:spPr bwMode="auto">
            <a:xfrm>
              <a:off x="0" y="8"/>
              <a:ext cx="363" cy="545"/>
            </a:xfrm>
            <a:prstGeom prst="bracketPair">
              <a:avLst>
                <a:gd name="adj" fmla="val 1666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 altLang="en-US" sz="1200" b="1"/>
            </a:p>
          </p:txBody>
        </p:sp>
        <p:sp>
          <p:nvSpPr>
            <p:cNvPr id="161" name="Text Box 16"/>
            <p:cNvSpPr txBox="1">
              <a:spLocks noChangeArrowheads="1"/>
            </p:cNvSpPr>
            <p:nvPr/>
          </p:nvSpPr>
          <p:spPr bwMode="auto">
            <a:xfrm>
              <a:off x="0" y="280"/>
              <a:ext cx="363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800" b="1" dirty="0"/>
                <a:t>1</a:t>
              </a:r>
              <a:endParaRPr lang="en-GB" altLang="en-US" sz="2800" b="1" dirty="0"/>
            </a:p>
          </p:txBody>
        </p:sp>
        <p:sp>
          <p:nvSpPr>
            <p:cNvPr id="162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363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800" b="1" dirty="0"/>
                <a:t>-1</a:t>
              </a:r>
              <a:endParaRPr lang="en-GB" altLang="en-US" sz="2800" b="1" dirty="0"/>
            </a:p>
          </p:txBody>
        </p:sp>
      </p:grpSp>
      <p:sp>
        <p:nvSpPr>
          <p:cNvPr id="163" name="Oval 162"/>
          <p:cNvSpPr/>
          <p:nvPr/>
        </p:nvSpPr>
        <p:spPr>
          <a:xfrm>
            <a:off x="3488221" y="5176225"/>
            <a:ext cx="168886" cy="192796"/>
          </a:xfrm>
          <a:prstGeom prst="ellips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4" name="TextBox 163"/>
          <p:cNvSpPr txBox="1"/>
          <p:nvPr/>
        </p:nvSpPr>
        <p:spPr>
          <a:xfrm>
            <a:off x="5881763" y="1468521"/>
            <a:ext cx="59638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Enlarge shape A </a:t>
            </a:r>
          </a:p>
          <a:p>
            <a:pPr algn="ctr"/>
            <a:r>
              <a:rPr lang="en-GB" sz="3600" dirty="0"/>
              <a:t>Scale factor of –½  </a:t>
            </a:r>
          </a:p>
          <a:p>
            <a:pPr algn="ctr"/>
            <a:r>
              <a:rPr lang="en-GB" sz="3600" dirty="0"/>
              <a:t>Centre of enlargement of (4,4)</a:t>
            </a:r>
          </a:p>
        </p:txBody>
      </p:sp>
      <p:grpSp>
        <p:nvGrpSpPr>
          <p:cNvPr id="175" name="Group 174"/>
          <p:cNvGrpSpPr/>
          <p:nvPr/>
        </p:nvGrpSpPr>
        <p:grpSpPr>
          <a:xfrm>
            <a:off x="6836667" y="5980628"/>
            <a:ext cx="905168" cy="179277"/>
            <a:chOff x="6948235" y="1084045"/>
            <a:chExt cx="905168" cy="179277"/>
          </a:xfrm>
        </p:grpSpPr>
        <p:sp>
          <p:nvSpPr>
            <p:cNvPr id="177" name="Oval 176"/>
            <p:cNvSpPr/>
            <p:nvPr/>
          </p:nvSpPr>
          <p:spPr>
            <a:xfrm>
              <a:off x="6948235" y="1096890"/>
              <a:ext cx="150471" cy="16643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8" name="Oval 177"/>
            <p:cNvSpPr/>
            <p:nvPr/>
          </p:nvSpPr>
          <p:spPr>
            <a:xfrm>
              <a:off x="7702932" y="1084045"/>
              <a:ext cx="150471" cy="166432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79" name="Straight Arrow Connector 178"/>
            <p:cNvCxnSpPr/>
            <p:nvPr/>
          </p:nvCxnSpPr>
          <p:spPr>
            <a:xfrm>
              <a:off x="7245752" y="1180106"/>
              <a:ext cx="335666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0" name="Group 4"/>
          <p:cNvGrpSpPr>
            <a:grpSpLocks/>
          </p:cNvGrpSpPr>
          <p:nvPr/>
        </p:nvGrpSpPr>
        <p:grpSpPr bwMode="auto">
          <a:xfrm>
            <a:off x="8174393" y="5620761"/>
            <a:ext cx="651446" cy="928688"/>
            <a:chOff x="0" y="0"/>
            <a:chExt cx="363" cy="571"/>
          </a:xfrm>
        </p:grpSpPr>
        <p:sp>
          <p:nvSpPr>
            <p:cNvPr id="181" name="AutoShape 15"/>
            <p:cNvSpPr>
              <a:spLocks noChangeArrowheads="1"/>
            </p:cNvSpPr>
            <p:nvPr/>
          </p:nvSpPr>
          <p:spPr bwMode="auto">
            <a:xfrm>
              <a:off x="0" y="8"/>
              <a:ext cx="363" cy="545"/>
            </a:xfrm>
            <a:prstGeom prst="bracketPair">
              <a:avLst>
                <a:gd name="adj" fmla="val 1666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 altLang="en-US" sz="1100"/>
            </a:p>
          </p:txBody>
        </p:sp>
        <p:sp>
          <p:nvSpPr>
            <p:cNvPr id="182" name="Text Box 16"/>
            <p:cNvSpPr txBox="1">
              <a:spLocks noChangeArrowheads="1"/>
            </p:cNvSpPr>
            <p:nvPr/>
          </p:nvSpPr>
          <p:spPr bwMode="auto">
            <a:xfrm>
              <a:off x="0" y="280"/>
              <a:ext cx="363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400" dirty="0"/>
                <a:t>2</a:t>
              </a:r>
              <a:endParaRPr lang="en-GB" altLang="en-US" sz="2400" dirty="0"/>
            </a:p>
          </p:txBody>
        </p:sp>
        <p:sp>
          <p:nvSpPr>
            <p:cNvPr id="183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36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GB" altLang="en-US" sz="2400" dirty="0"/>
                <a:t>2</a:t>
              </a:r>
            </a:p>
          </p:txBody>
        </p:sp>
      </p:grpSp>
      <p:sp>
        <p:nvSpPr>
          <p:cNvPr id="184" name="TextBox 183"/>
          <p:cNvSpPr txBox="1"/>
          <p:nvPr/>
        </p:nvSpPr>
        <p:spPr>
          <a:xfrm>
            <a:off x="8846893" y="5710024"/>
            <a:ext cx="16433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x –½  =</a:t>
            </a:r>
          </a:p>
        </p:txBody>
      </p:sp>
      <p:grpSp>
        <p:nvGrpSpPr>
          <p:cNvPr id="185" name="Group 4"/>
          <p:cNvGrpSpPr>
            <a:grpSpLocks/>
          </p:cNvGrpSpPr>
          <p:nvPr/>
        </p:nvGrpSpPr>
        <p:grpSpPr bwMode="auto">
          <a:xfrm>
            <a:off x="10490235" y="5600475"/>
            <a:ext cx="651446" cy="979107"/>
            <a:chOff x="0" y="0"/>
            <a:chExt cx="363" cy="602"/>
          </a:xfrm>
        </p:grpSpPr>
        <p:sp>
          <p:nvSpPr>
            <p:cNvPr id="186" name="AutoShape 15"/>
            <p:cNvSpPr>
              <a:spLocks noChangeArrowheads="1"/>
            </p:cNvSpPr>
            <p:nvPr/>
          </p:nvSpPr>
          <p:spPr bwMode="auto">
            <a:xfrm>
              <a:off x="0" y="8"/>
              <a:ext cx="363" cy="545"/>
            </a:xfrm>
            <a:prstGeom prst="bracketPair">
              <a:avLst>
                <a:gd name="adj" fmla="val 16667"/>
              </a:avLst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endParaRPr lang="en-US" altLang="en-US" sz="1200" b="1"/>
            </a:p>
          </p:txBody>
        </p:sp>
        <p:sp>
          <p:nvSpPr>
            <p:cNvPr id="187" name="Text Box 16"/>
            <p:cNvSpPr txBox="1">
              <a:spLocks noChangeArrowheads="1"/>
            </p:cNvSpPr>
            <p:nvPr/>
          </p:nvSpPr>
          <p:spPr bwMode="auto">
            <a:xfrm>
              <a:off x="0" y="280"/>
              <a:ext cx="363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800" b="1" dirty="0"/>
                <a:t>-1</a:t>
              </a:r>
              <a:endParaRPr lang="en-GB" altLang="en-US" sz="2800" b="1" dirty="0"/>
            </a:p>
          </p:txBody>
        </p:sp>
        <p:sp>
          <p:nvSpPr>
            <p:cNvPr id="188" name="Rectangle 7"/>
            <p:cNvSpPr>
              <a:spLocks noChangeArrowheads="1"/>
            </p:cNvSpPr>
            <p:nvPr/>
          </p:nvSpPr>
          <p:spPr bwMode="auto">
            <a:xfrm>
              <a:off x="0" y="0"/>
              <a:ext cx="363" cy="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en-US" sz="2800" b="1" dirty="0"/>
                <a:t>-1</a:t>
              </a:r>
              <a:endParaRPr lang="en-GB" altLang="en-US" sz="2800" b="1" dirty="0"/>
            </a:p>
          </p:txBody>
        </p:sp>
      </p:grpSp>
      <p:sp>
        <p:nvSpPr>
          <p:cNvPr id="189" name="Oval 188"/>
          <p:cNvSpPr/>
          <p:nvPr/>
        </p:nvSpPr>
        <p:spPr>
          <a:xfrm>
            <a:off x="2094869" y="4825446"/>
            <a:ext cx="168886" cy="19279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0" name="Oval 189"/>
          <p:cNvSpPr/>
          <p:nvPr/>
        </p:nvSpPr>
        <p:spPr>
          <a:xfrm>
            <a:off x="3500449" y="3680118"/>
            <a:ext cx="168886" cy="192796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1" name="TextBox 190"/>
          <p:cNvSpPr txBox="1"/>
          <p:nvPr/>
        </p:nvSpPr>
        <p:spPr>
          <a:xfrm>
            <a:off x="10137121" y="3437055"/>
            <a:ext cx="1435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New Position</a:t>
            </a:r>
          </a:p>
        </p:txBody>
      </p:sp>
      <p:sp>
        <p:nvSpPr>
          <p:cNvPr id="192" name="TextBox 191"/>
          <p:cNvSpPr txBox="1"/>
          <p:nvPr/>
        </p:nvSpPr>
        <p:spPr>
          <a:xfrm>
            <a:off x="10098328" y="5119890"/>
            <a:ext cx="1435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New Position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3597683" y="3785093"/>
            <a:ext cx="1751887" cy="149826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69" name="Rectangle 168"/>
          <p:cNvSpPr/>
          <p:nvPr/>
        </p:nvSpPr>
        <p:spPr>
          <a:xfrm>
            <a:off x="1319957" y="4131661"/>
            <a:ext cx="893990" cy="75945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1154517" y="299338"/>
            <a:ext cx="101274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Locating your new position.</a:t>
            </a:r>
          </a:p>
        </p:txBody>
      </p:sp>
    </p:spTree>
    <p:extLst>
      <p:ext uri="{BB962C8B-B14F-4D97-AF65-F5344CB8AC3E}">
        <p14:creationId xmlns:p14="http://schemas.microsoft.com/office/powerpoint/2010/main" val="384462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 animBg="1"/>
      <p:bldP spid="130" grpId="0" animBg="1"/>
      <p:bldP spid="138" grpId="0" animBg="1"/>
      <p:bldP spid="157" grpId="0"/>
      <p:bldP spid="184" grpId="0"/>
      <p:bldP spid="189" grpId="0" animBg="1"/>
      <p:bldP spid="191" grpId="0"/>
      <p:bldP spid="192" grpId="0"/>
      <p:bldP spid="16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250</Words>
  <Application>Microsoft Office PowerPoint</Application>
  <PresentationFormat>Widescreen</PresentationFormat>
  <Paragraphs>155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21</cp:revision>
  <dcterms:created xsi:type="dcterms:W3CDTF">2016-01-19T03:36:40Z</dcterms:created>
  <dcterms:modified xsi:type="dcterms:W3CDTF">2022-11-29T04:24:12Z</dcterms:modified>
</cp:coreProperties>
</file>