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585" r:id="rId2"/>
    <p:sldId id="575" r:id="rId3"/>
    <p:sldId id="587" r:id="rId4"/>
    <p:sldId id="588" r:id="rId5"/>
    <p:sldId id="589" r:id="rId6"/>
    <p:sldId id="577" r:id="rId7"/>
    <p:sldId id="590" r:id="rId8"/>
    <p:sldId id="592" r:id="rId9"/>
    <p:sldId id="591" r:id="rId10"/>
    <p:sldId id="594" r:id="rId11"/>
    <p:sldId id="580" r:id="rId12"/>
    <p:sldId id="566" r:id="rId13"/>
    <p:sldId id="593" r:id="rId14"/>
    <p:sldId id="557" r:id="rId15"/>
    <p:sldId id="579" r:id="rId16"/>
    <p:sldId id="582" r:id="rId17"/>
    <p:sldId id="583" r:id="rId18"/>
    <p:sldId id="584" r:id="rId19"/>
    <p:sldId id="599" r:id="rId20"/>
    <p:sldId id="581" r:id="rId21"/>
    <p:sldId id="595" r:id="rId22"/>
    <p:sldId id="596" r:id="rId23"/>
    <p:sldId id="597" r:id="rId24"/>
    <p:sldId id="598" r:id="rId25"/>
    <p:sldId id="55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4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4AA4178-CD32-4F5D-8957-C7CEED1F0E6C}"/>
    <pc:docChg chg="undo custSel addSld delSld modSld modMainMaster modNotesMaster">
      <pc:chgData name="Stewart Gale" userId="3647ddd2-6040-41ae-a96d-232c23482af8" providerId="ADAL" clId="{F4AA4178-CD32-4F5D-8957-C7CEED1F0E6C}" dt="2023-10-07T08:09:58.761" v="1073" actId="1076"/>
      <pc:docMkLst>
        <pc:docMk/>
      </pc:docMkLst>
      <pc:sldChg chg="addSp delSp modSp add mod modAnim">
        <pc:chgData name="Stewart Gale" userId="3647ddd2-6040-41ae-a96d-232c23482af8" providerId="ADAL" clId="{F4AA4178-CD32-4F5D-8957-C7CEED1F0E6C}" dt="2023-07-16T16:21:14.704" v="498"/>
        <pc:sldMkLst>
          <pc:docMk/>
          <pc:sldMk cId="1454265837" sldId="556"/>
        </pc:sldMkLst>
        <pc:spChg chg="del">
          <ac:chgData name="Stewart Gale" userId="3647ddd2-6040-41ae-a96d-232c23482af8" providerId="ADAL" clId="{F4AA4178-CD32-4F5D-8957-C7CEED1F0E6C}" dt="2023-07-16T16:13:10.714" v="363" actId="478"/>
          <ac:spMkLst>
            <pc:docMk/>
            <pc:sldMk cId="1454265837" sldId="556"/>
            <ac:spMk id="6" creationId="{00000000-0000-0000-0000-000000000000}"/>
          </ac:spMkLst>
        </pc:spChg>
        <pc:spChg chg="del">
          <ac:chgData name="Stewart Gale" userId="3647ddd2-6040-41ae-a96d-232c23482af8" providerId="ADAL" clId="{F4AA4178-CD32-4F5D-8957-C7CEED1F0E6C}" dt="2023-07-16T16:13:10.714" v="363" actId="478"/>
          <ac:spMkLst>
            <pc:docMk/>
            <pc:sldMk cId="1454265837" sldId="556"/>
            <ac:spMk id="8" creationId="{00000000-0000-0000-0000-000000000000}"/>
          </ac:spMkLst>
        </pc:spChg>
        <pc:spChg chg="del">
          <ac:chgData name="Stewart Gale" userId="3647ddd2-6040-41ae-a96d-232c23482af8" providerId="ADAL" clId="{F4AA4178-CD32-4F5D-8957-C7CEED1F0E6C}" dt="2023-07-16T16:13:10.714" v="363" actId="478"/>
          <ac:spMkLst>
            <pc:docMk/>
            <pc:sldMk cId="1454265837" sldId="556"/>
            <ac:spMk id="9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6:21:02.921" v="495" actId="403"/>
          <ac:spMkLst>
            <pc:docMk/>
            <pc:sldMk cId="1454265837" sldId="556"/>
            <ac:spMk id="10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07-16T16:18:21.891" v="448" actId="478"/>
          <ac:spMkLst>
            <pc:docMk/>
            <pc:sldMk cId="1454265837" sldId="556"/>
            <ac:spMk id="11" creationId="{00000000-0000-0000-0000-000000000000}"/>
          </ac:spMkLst>
        </pc:spChg>
        <pc:spChg chg="del">
          <ac:chgData name="Stewart Gale" userId="3647ddd2-6040-41ae-a96d-232c23482af8" providerId="ADAL" clId="{F4AA4178-CD32-4F5D-8957-C7CEED1F0E6C}" dt="2023-07-16T16:13:14.238" v="364" actId="478"/>
          <ac:spMkLst>
            <pc:docMk/>
            <pc:sldMk cId="1454265837" sldId="556"/>
            <ac:spMk id="12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6:20:54.402" v="494" actId="255"/>
          <ac:spMkLst>
            <pc:docMk/>
            <pc:sldMk cId="1454265837" sldId="556"/>
            <ac:spMk id="13" creationId="{00000000-0000-0000-0000-000000000000}"/>
          </ac:spMkLst>
        </pc:spChg>
        <pc:spChg chg="add mod">
          <ac:chgData name="Stewart Gale" userId="3647ddd2-6040-41ae-a96d-232c23482af8" providerId="ADAL" clId="{F4AA4178-CD32-4F5D-8957-C7CEED1F0E6C}" dt="2023-07-16T16:21:05.665" v="496" actId="1076"/>
          <ac:spMkLst>
            <pc:docMk/>
            <pc:sldMk cId="1454265837" sldId="556"/>
            <ac:spMk id="14" creationId="{E2BCF91B-8388-55D2-450C-D665CB3FA2DA}"/>
          </ac:spMkLst>
        </pc:spChg>
        <pc:grpChg chg="del">
          <ac:chgData name="Stewart Gale" userId="3647ddd2-6040-41ae-a96d-232c23482af8" providerId="ADAL" clId="{F4AA4178-CD32-4F5D-8957-C7CEED1F0E6C}" dt="2023-07-16T16:11:52.730" v="355" actId="478"/>
          <ac:grpSpMkLst>
            <pc:docMk/>
            <pc:sldMk cId="1454265837" sldId="556"/>
            <ac:grpSpMk id="2" creationId="{00000000-0000-0000-0000-000000000000}"/>
          </ac:grpSpMkLst>
        </pc:grpChg>
        <pc:cxnChg chg="del mod">
          <ac:chgData name="Stewart Gale" userId="3647ddd2-6040-41ae-a96d-232c23482af8" providerId="ADAL" clId="{F4AA4178-CD32-4F5D-8957-C7CEED1F0E6C}" dt="2023-07-16T16:13:16.074" v="365" actId="478"/>
          <ac:cxnSpMkLst>
            <pc:docMk/>
            <pc:sldMk cId="1454265837" sldId="556"/>
            <ac:cxnSpMk id="7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F4AA4178-CD32-4F5D-8957-C7CEED1F0E6C}" dt="2023-10-07T07:54:59.397" v="908" actId="207"/>
        <pc:sldMkLst>
          <pc:docMk/>
          <pc:sldMk cId="2107556431" sldId="557"/>
        </pc:sldMkLst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2107556431" sldId="557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9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1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2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4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6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41.032" v="903" actId="1036"/>
          <ac:spMkLst>
            <pc:docMk/>
            <pc:sldMk cId="2107556431" sldId="557"/>
            <ac:spMk id="18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7:05.508" v="178" actId="478"/>
          <ac:grpSpMkLst>
            <pc:docMk/>
            <pc:sldMk cId="2107556431" sldId="557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F4AA4178-CD32-4F5D-8957-C7CEED1F0E6C}" dt="2023-10-07T07:54:59.397" v="908" actId="207"/>
          <ac:graphicFrameMkLst>
            <pc:docMk/>
            <pc:sldMk cId="2107556431" sldId="557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2107556431" sldId="557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54:08.167" v="892" actId="1076"/>
        <pc:sldMkLst>
          <pc:docMk/>
          <pc:sldMk cId="1521094021" sldId="566"/>
        </pc:sldMkLst>
        <pc:spChg chg="add mod">
          <ac:chgData name="Stewart Gale" userId="3647ddd2-6040-41ae-a96d-232c23482af8" providerId="ADAL" clId="{F4AA4178-CD32-4F5D-8957-C7CEED1F0E6C}" dt="2023-10-06T03:20:59.549" v="566" actId="1076"/>
          <ac:spMkLst>
            <pc:docMk/>
            <pc:sldMk cId="1521094021" sldId="566"/>
            <ac:spMk id="2" creationId="{3C2C7096-DDD4-104D-EEF7-2660C19B92A3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1521094021" sldId="566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08.167" v="892" actId="1076"/>
          <ac:spMkLst>
            <pc:docMk/>
            <pc:sldMk cId="1521094021" sldId="566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20:40.705" v="560" actId="478"/>
          <ac:spMkLst>
            <pc:docMk/>
            <pc:sldMk cId="1521094021" sldId="566"/>
            <ac:spMk id="11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3:06.487" v="877" actId="403"/>
          <ac:spMkLst>
            <pc:docMk/>
            <pc:sldMk cId="1521094021" sldId="566"/>
            <ac:spMk id="2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5:21.362" v="137" actId="478"/>
          <ac:grpSpMkLst>
            <pc:docMk/>
            <pc:sldMk cId="1521094021" sldId="56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1521094021" sldId="566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F4AA4178-CD32-4F5D-8957-C7CEED1F0E6C}" dt="2023-10-07T07:44:18.343" v="654" actId="14100"/>
        <pc:sldMkLst>
          <pc:docMk/>
          <pc:sldMk cId="230251781" sldId="575"/>
        </pc:sldMkLst>
        <pc:spChg chg="add mod">
          <ac:chgData name="Stewart Gale" userId="3647ddd2-6040-41ae-a96d-232c23482af8" providerId="ADAL" clId="{F4AA4178-CD32-4F5D-8957-C7CEED1F0E6C}" dt="2023-10-07T07:44:18.343" v="654" actId="14100"/>
          <ac:spMkLst>
            <pc:docMk/>
            <pc:sldMk cId="230251781" sldId="575"/>
            <ac:spMk id="2" creationId="{A421B586-393D-D1AA-B8F8-F92609B17247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230251781" sldId="575"/>
            <ac:spMk id="3" creationId="{00000000-0000-0000-0000-000000000000}"/>
          </ac:spMkLst>
        </pc:spChg>
        <pc:spChg chg="add mod">
          <ac:chgData name="Stewart Gale" userId="3647ddd2-6040-41ae-a96d-232c23482af8" providerId="ADAL" clId="{F4AA4178-CD32-4F5D-8957-C7CEED1F0E6C}" dt="2023-10-07T07:42:20.310" v="614" actId="1076"/>
          <ac:spMkLst>
            <pc:docMk/>
            <pc:sldMk cId="230251781" sldId="575"/>
            <ac:spMk id="3" creationId="{53BF1D20-A49A-2A28-D6F0-55E8B8EEAEE0}"/>
          </ac:spMkLst>
        </pc:spChg>
        <pc:spChg chg="del mod">
          <ac:chgData name="Stewart Gale" userId="3647ddd2-6040-41ae-a96d-232c23482af8" providerId="ADAL" clId="{F4AA4178-CD32-4F5D-8957-C7CEED1F0E6C}" dt="2023-10-07T07:42:08.758" v="609" actId="21"/>
          <ac:spMkLst>
            <pc:docMk/>
            <pc:sldMk cId="230251781" sldId="575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41:46.812" v="602" actId="478"/>
          <ac:spMkLst>
            <pc:docMk/>
            <pc:sldMk cId="230251781" sldId="575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48:57.455" v="11" actId="478"/>
          <ac:grpSpMkLst>
            <pc:docMk/>
            <pc:sldMk cId="230251781" sldId="57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4AA4178-CD32-4F5D-8957-C7CEED1F0E6C}" dt="2023-07-16T15:49:20.949" v="19" actId="1076"/>
          <ac:picMkLst>
            <pc:docMk/>
            <pc:sldMk cId="230251781" sldId="575"/>
            <ac:picMk id="12" creationId="{00000000-0000-0000-0000-000000000000}"/>
          </ac:picMkLst>
        </pc:pic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230251781" sldId="575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46:56.455" v="715" actId="1076"/>
        <pc:sldMkLst>
          <pc:docMk/>
          <pc:sldMk cId="313587226" sldId="577"/>
        </pc:sldMkLst>
        <pc:spChg chg="add mod">
          <ac:chgData name="Stewart Gale" userId="3647ddd2-6040-41ae-a96d-232c23482af8" providerId="ADAL" clId="{F4AA4178-CD32-4F5D-8957-C7CEED1F0E6C}" dt="2023-10-06T03:19:00.566" v="511" actId="1076"/>
          <ac:spMkLst>
            <pc:docMk/>
            <pc:sldMk cId="313587226" sldId="577"/>
            <ac:spMk id="2" creationId="{0054477E-70BC-B73D-68BD-C094125C23AB}"/>
          </ac:spMkLst>
        </pc:spChg>
        <pc:spChg chg="del mod topLvl">
          <ac:chgData name="Stewart Gale" userId="3647ddd2-6040-41ae-a96d-232c23482af8" providerId="ADAL" clId="{F4AA4178-CD32-4F5D-8957-C7CEED1F0E6C}" dt="2023-07-16T15:50:54.251" v="51" actId="478"/>
          <ac:spMkLst>
            <pc:docMk/>
            <pc:sldMk cId="313587226" sldId="577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46:56.455" v="715" actId="1076"/>
          <ac:spMkLst>
            <pc:docMk/>
            <pc:sldMk cId="313587226" sldId="577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46:46.644" v="709" actId="1076"/>
          <ac:spMkLst>
            <pc:docMk/>
            <pc:sldMk cId="313587226" sldId="577"/>
            <ac:spMk id="6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18:45.156" v="502" actId="478"/>
          <ac:spMkLst>
            <pc:docMk/>
            <pc:sldMk cId="313587226" sldId="577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0:50.440" v="50" actId="478"/>
          <ac:grpSpMkLst>
            <pc:docMk/>
            <pc:sldMk cId="313587226" sldId="577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F4AA4178-CD32-4F5D-8957-C7CEED1F0E6C}" dt="2023-07-16T15:50:50.440" v="50" actId="478"/>
          <ac:cxnSpMkLst>
            <pc:docMk/>
            <pc:sldMk cId="313587226" sldId="577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56:21.091" v="915" actId="403"/>
        <pc:sldMkLst>
          <pc:docMk/>
          <pc:sldMk cId="1405459425" sldId="579"/>
        </pc:sldMkLst>
        <pc:spChg chg="add del mod topLvl">
          <ac:chgData name="Stewart Gale" userId="3647ddd2-6040-41ae-a96d-232c23482af8" providerId="ADAL" clId="{F4AA4178-CD32-4F5D-8957-C7CEED1F0E6C}" dt="2023-10-07T07:56:08.879" v="911" actId="14100"/>
          <ac:spMkLst>
            <pc:docMk/>
            <pc:sldMk cId="1405459425" sldId="579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6:21.091" v="915" actId="403"/>
          <ac:spMkLst>
            <pc:docMk/>
            <pc:sldMk cId="1405459425" sldId="579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1405459425" sldId="579"/>
            <ac:spMk id="27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6:14.145" v="913" actId="1036"/>
          <ac:spMkLst>
            <pc:docMk/>
            <pc:sldMk cId="1405459425" sldId="579"/>
            <ac:spMk id="30" creationId="{00000000-0000-0000-0000-000000000000}"/>
          </ac:spMkLst>
        </pc:spChg>
        <pc:grpChg chg="add del mod">
          <ac:chgData name="Stewart Gale" userId="3647ddd2-6040-41ae-a96d-232c23482af8" providerId="ADAL" clId="{F4AA4178-CD32-4F5D-8957-C7CEED1F0E6C}" dt="2023-07-16T15:59:38.999" v="206" actId="478"/>
          <ac:grpSpMkLst>
            <pc:docMk/>
            <pc:sldMk cId="1405459425" sldId="579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F4AA4178-CD32-4F5D-8957-C7CEED1F0E6C}" dt="2023-10-07T07:56:14.145" v="913" actId="1036"/>
          <ac:grpSpMkLst>
            <pc:docMk/>
            <pc:sldMk cId="1405459425" sldId="579"/>
            <ac:grpSpMk id="28" creationId="{00000000-0000-0000-0000-000000000000}"/>
          </ac:grpSpMkLst>
        </pc:grpChg>
        <pc:picChg chg="mod">
          <ac:chgData name="Stewart Gale" userId="3647ddd2-6040-41ae-a96d-232c23482af8" providerId="ADAL" clId="{F4AA4178-CD32-4F5D-8957-C7CEED1F0E6C}" dt="2023-07-16T15:48:21.182" v="0"/>
          <ac:picMkLst>
            <pc:docMk/>
            <pc:sldMk cId="1405459425" sldId="579"/>
            <ac:picMk id="22" creationId="{00000000-0000-0000-0000-000000000000}"/>
          </ac:picMkLst>
        </pc:picChg>
        <pc:cxnChg chg="del mod topLvl">
          <ac:chgData name="Stewart Gale" userId="3647ddd2-6040-41ae-a96d-232c23482af8" providerId="ADAL" clId="{F4AA4178-CD32-4F5D-8957-C7CEED1F0E6C}" dt="2023-07-16T15:59:38.999" v="206" actId="478"/>
          <ac:cxnSpMkLst>
            <pc:docMk/>
            <pc:sldMk cId="1405459425" sldId="57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1405459425" sldId="579"/>
            <ac:cxnSpMk id="2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F4AA4178-CD32-4F5D-8957-C7CEED1F0E6C}" dt="2023-10-07T07:53:42.814" v="889" actId="1076"/>
        <pc:sldMkLst>
          <pc:docMk/>
          <pc:sldMk cId="2317609417" sldId="580"/>
        </pc:sldMkLst>
        <pc:spChg chg="add mod">
          <ac:chgData name="Stewart Gale" userId="3647ddd2-6040-41ae-a96d-232c23482af8" providerId="ADAL" clId="{F4AA4178-CD32-4F5D-8957-C7CEED1F0E6C}" dt="2023-10-06T03:20:11.665" v="553" actId="20577"/>
          <ac:spMkLst>
            <pc:docMk/>
            <pc:sldMk cId="2317609417" sldId="580"/>
            <ac:spMk id="2" creationId="{74AF86CE-31A7-ACD2-6026-85719FA9B5BD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2317609417" sldId="580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3:42.814" v="889" actId="1076"/>
          <ac:spMkLst>
            <pc:docMk/>
            <pc:sldMk cId="2317609417" sldId="580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53:17.767" v="880" actId="478"/>
          <ac:spMkLst>
            <pc:docMk/>
            <pc:sldMk cId="2317609417" sldId="580"/>
            <ac:spMk id="9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19:58.614" v="542" actId="478"/>
          <ac:spMkLst>
            <pc:docMk/>
            <pc:sldMk cId="2317609417" sldId="580"/>
            <ac:spMk id="11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2:21.615" v="867" actId="1076"/>
          <ac:spMkLst>
            <pc:docMk/>
            <pc:sldMk cId="2317609417" sldId="580"/>
            <ac:spMk id="2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4:04.923" v="112" actId="478"/>
          <ac:grpSpMkLst>
            <pc:docMk/>
            <pc:sldMk cId="2317609417" sldId="58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2317609417" sldId="58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4AA4178-CD32-4F5D-8957-C7CEED1F0E6C}" dt="2023-10-07T07:59:57.578" v="968" actId="1036"/>
        <pc:sldMkLst>
          <pc:docMk/>
          <pc:sldMk cId="628618286" sldId="581"/>
        </pc:sldMkLst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628618286" sldId="581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9:54.101" v="967" actId="403"/>
          <ac:spMkLst>
            <pc:docMk/>
            <pc:sldMk cId="628618286" sldId="581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9:57.578" v="968" actId="1036"/>
          <ac:spMkLst>
            <pc:docMk/>
            <pc:sldMk cId="628618286" sldId="581"/>
            <ac:spMk id="11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9:57.578" v="968" actId="1036"/>
          <ac:spMkLst>
            <pc:docMk/>
            <pc:sldMk cId="628618286" sldId="581"/>
            <ac:spMk id="14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9:57.578" v="968" actId="1036"/>
          <ac:spMkLst>
            <pc:docMk/>
            <pc:sldMk cId="628618286" sldId="581"/>
            <ac:spMk id="1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9:57.578" v="968" actId="1036"/>
          <ac:spMkLst>
            <pc:docMk/>
            <pc:sldMk cId="628618286" sldId="581"/>
            <ac:spMk id="16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9:57.578" v="968" actId="1036"/>
          <ac:spMkLst>
            <pc:docMk/>
            <pc:sldMk cId="628618286" sldId="581"/>
            <ac:spMk id="17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6:04:08.085" v="278" actId="478"/>
          <ac:grpSpMkLst>
            <pc:docMk/>
            <pc:sldMk cId="628618286" sldId="581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F4AA4178-CD32-4F5D-8957-C7CEED1F0E6C}" dt="2023-10-07T07:59:57.578" v="968" actId="1036"/>
          <ac:graphicFrameMkLst>
            <pc:docMk/>
            <pc:sldMk cId="628618286" sldId="581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628618286" sldId="581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F4AA4178-CD32-4F5D-8957-C7CEED1F0E6C}" dt="2023-10-07T07:57:51.525" v="938" actId="14100"/>
        <pc:sldMkLst>
          <pc:docMk/>
          <pc:sldMk cId="2379597032" sldId="582"/>
        </pc:sldMkLst>
        <pc:spChg chg="add mod">
          <ac:chgData name="Stewart Gale" userId="3647ddd2-6040-41ae-a96d-232c23482af8" providerId="ADAL" clId="{F4AA4178-CD32-4F5D-8957-C7CEED1F0E6C}" dt="2023-10-07T07:57:51.525" v="938" actId="14100"/>
          <ac:spMkLst>
            <pc:docMk/>
            <pc:sldMk cId="2379597032" sldId="582"/>
            <ac:spMk id="2" creationId="{6BB07D4B-B476-E04C-9B77-8CF7DEF16A12}"/>
          </ac:spMkLst>
        </pc:spChg>
        <pc:spChg chg="del mod topLvl">
          <ac:chgData name="Stewart Gale" userId="3647ddd2-6040-41ae-a96d-232c23482af8" providerId="ADAL" clId="{F4AA4178-CD32-4F5D-8957-C7CEED1F0E6C}" dt="2023-07-16T16:01:22.279" v="233" actId="478"/>
          <ac:spMkLst>
            <pc:docMk/>
            <pc:sldMk cId="2379597032" sldId="582"/>
            <ac:spMk id="3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56:57.710" v="919" actId="478"/>
          <ac:spMkLst>
            <pc:docMk/>
            <pc:sldMk cId="2379597032" sldId="582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07-16T16:02:41.541" v="250" actId="478"/>
          <ac:spMkLst>
            <pc:docMk/>
            <pc:sldMk cId="2379597032" sldId="582"/>
            <ac:spMk id="1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7:48.760" v="937" actId="1076"/>
          <ac:spMkLst>
            <pc:docMk/>
            <pc:sldMk cId="2379597032" sldId="582"/>
            <ac:spMk id="3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6:01:22.279" v="233" actId="478"/>
          <ac:grpSpMkLst>
            <pc:docMk/>
            <pc:sldMk cId="2379597032" sldId="58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4AA4178-CD32-4F5D-8957-C7CEED1F0E6C}" dt="2023-10-07T07:57:48.760" v="937" actId="1076"/>
          <ac:picMkLst>
            <pc:docMk/>
            <pc:sldMk cId="2379597032" sldId="582"/>
            <ac:picMk id="6" creationId="{00000000-0000-0000-0000-000000000000}"/>
          </ac:picMkLst>
        </pc:picChg>
        <pc:cxnChg chg="del mod topLvl">
          <ac:chgData name="Stewart Gale" userId="3647ddd2-6040-41ae-a96d-232c23482af8" providerId="ADAL" clId="{F4AA4178-CD32-4F5D-8957-C7CEED1F0E6C}" dt="2023-07-16T16:01:24.356" v="234" actId="478"/>
          <ac:cxnSpMkLst>
            <pc:docMk/>
            <pc:sldMk cId="2379597032" sldId="58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4AA4178-CD32-4F5D-8957-C7CEED1F0E6C}" dt="2023-10-07T07:57:48.760" v="937" actId="1076"/>
          <ac:cxnSpMkLst>
            <pc:docMk/>
            <pc:sldMk cId="2379597032" sldId="582"/>
            <ac:cxnSpMk id="1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4AA4178-CD32-4F5D-8957-C7CEED1F0E6C}" dt="2023-10-07T08:05:33.637" v="1023"/>
        <pc:sldMkLst>
          <pc:docMk/>
          <pc:sldMk cId="3333976468" sldId="583"/>
        </pc:sldMkLst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3333976468" sldId="583"/>
            <ac:spMk id="3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10-07T07:58:02.210" v="940" actId="22"/>
          <ac:spMkLst>
            <pc:docMk/>
            <pc:sldMk cId="3333976468" sldId="583"/>
            <ac:spMk id="3" creationId="{8114F485-970B-03AC-4D88-2B5D9573ED5F}"/>
          </ac:spMkLst>
        </pc:spChg>
        <pc:spChg chg="add mod">
          <ac:chgData name="Stewart Gale" userId="3647ddd2-6040-41ae-a96d-232c23482af8" providerId="ADAL" clId="{F4AA4178-CD32-4F5D-8957-C7CEED1F0E6C}" dt="2023-10-07T07:58:44.222" v="946" actId="1076"/>
          <ac:spMkLst>
            <pc:docMk/>
            <pc:sldMk cId="3333976468" sldId="583"/>
            <ac:spMk id="4" creationId="{10623006-9858-2B1D-0117-0FACF0F7D9AB}"/>
          </ac:spMkLst>
        </pc:spChg>
        <pc:spChg chg="del mod">
          <ac:chgData name="Stewart Gale" userId="3647ddd2-6040-41ae-a96d-232c23482af8" providerId="ADAL" clId="{F4AA4178-CD32-4F5D-8957-C7CEED1F0E6C}" dt="2023-10-07T07:58:33.608" v="945" actId="478"/>
          <ac:spMkLst>
            <pc:docMk/>
            <pc:sldMk cId="3333976468" sldId="583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8:04:36.508" v="1013" actId="1076"/>
          <ac:spMkLst>
            <pc:docMk/>
            <pc:sldMk cId="3333976468" sldId="583"/>
            <ac:spMk id="3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6:03:07.443" v="255" actId="478"/>
          <ac:grpSpMkLst>
            <pc:docMk/>
            <pc:sldMk cId="3333976468" sldId="583"/>
            <ac:grpSpMk id="2" creationId="{00000000-0000-0000-0000-000000000000}"/>
          </ac:grpSpMkLst>
        </pc:grpChg>
        <pc:picChg chg="add mod modCrop">
          <ac:chgData name="Stewart Gale" userId="3647ddd2-6040-41ae-a96d-232c23482af8" providerId="ADAL" clId="{F4AA4178-CD32-4F5D-8957-C7CEED1F0E6C}" dt="2023-10-07T08:04:39.141" v="1014" actId="1076"/>
          <ac:picMkLst>
            <pc:docMk/>
            <pc:sldMk cId="3333976468" sldId="583"/>
            <ac:picMk id="7" creationId="{D0CB3A73-BACC-5D4B-AFCC-AB8607A59625}"/>
          </ac:picMkLst>
        </pc:pic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3333976468" sldId="58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F4AA4178-CD32-4F5D-8957-C7CEED1F0E6C}" dt="2023-10-07T08:05:00.603" v="1017" actId="14100"/>
          <ac:cxnSpMkLst>
            <pc:docMk/>
            <pc:sldMk cId="3333976468" sldId="583"/>
            <ac:cxnSpMk id="8" creationId="{271240C0-15E8-C354-932C-7A2FA625E78C}"/>
          </ac:cxnSpMkLst>
        </pc:cxnChg>
      </pc:sldChg>
      <pc:sldChg chg="addSp delSp modSp mod modAnim">
        <pc:chgData name="Stewart Gale" userId="3647ddd2-6040-41ae-a96d-232c23482af8" providerId="ADAL" clId="{F4AA4178-CD32-4F5D-8957-C7CEED1F0E6C}" dt="2023-10-07T08:07:36.350" v="1046"/>
        <pc:sldMkLst>
          <pc:docMk/>
          <pc:sldMk cId="2990413428" sldId="584"/>
        </pc:sldMkLst>
        <pc:spChg chg="add mod">
          <ac:chgData name="Stewart Gale" userId="3647ddd2-6040-41ae-a96d-232c23482af8" providerId="ADAL" clId="{F4AA4178-CD32-4F5D-8957-C7CEED1F0E6C}" dt="2023-10-07T07:59:32.292" v="963" actId="1076"/>
          <ac:spMkLst>
            <pc:docMk/>
            <pc:sldMk cId="2990413428" sldId="584"/>
            <ac:spMk id="2" creationId="{641B5724-5D60-59C2-7086-1FBD78423C8F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2990413428" sldId="584"/>
            <ac:spMk id="3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59:28.169" v="962" actId="478"/>
          <ac:spMkLst>
            <pc:docMk/>
            <pc:sldMk cId="2990413428" sldId="584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8:07:19.008" v="1041" actId="1076"/>
          <ac:spMkLst>
            <pc:docMk/>
            <pc:sldMk cId="2990413428" sldId="584"/>
            <ac:spMk id="3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6:03:37.590" v="267" actId="478"/>
          <ac:grpSpMkLst>
            <pc:docMk/>
            <pc:sldMk cId="2990413428" sldId="584"/>
            <ac:grpSpMk id="2" creationId="{00000000-0000-0000-0000-000000000000}"/>
          </ac:grpSpMkLst>
        </pc:grpChg>
        <pc:picChg chg="add mod modCrop">
          <ac:chgData name="Stewart Gale" userId="3647ddd2-6040-41ae-a96d-232c23482af8" providerId="ADAL" clId="{F4AA4178-CD32-4F5D-8957-C7CEED1F0E6C}" dt="2023-10-07T08:06:57.682" v="1037" actId="14100"/>
          <ac:picMkLst>
            <pc:docMk/>
            <pc:sldMk cId="2990413428" sldId="584"/>
            <ac:picMk id="4" creationId="{EC694742-8C3E-8D4E-8128-EF09E749AB8A}"/>
          </ac:picMkLst>
        </pc:pic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2990413428" sldId="584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F4AA4178-CD32-4F5D-8957-C7CEED1F0E6C}" dt="2023-10-07T08:07:13.793" v="1040" actId="14100"/>
          <ac:cxnSpMkLst>
            <pc:docMk/>
            <pc:sldMk cId="2990413428" sldId="584"/>
            <ac:cxnSpMk id="6" creationId="{0CA0B351-CC26-0459-7633-BF858EA45839}"/>
          </ac:cxnSpMkLst>
        </pc:cxnChg>
      </pc:sldChg>
      <pc:sldChg chg="delSp modSp mod">
        <pc:chgData name="Stewart Gale" userId="3647ddd2-6040-41ae-a96d-232c23482af8" providerId="ADAL" clId="{F4AA4178-CD32-4F5D-8957-C7CEED1F0E6C}" dt="2023-10-07T07:40:58.786" v="598" actId="1076"/>
        <pc:sldMkLst>
          <pc:docMk/>
          <pc:sldMk cId="3785647858" sldId="585"/>
        </pc:sldMkLst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3785647858" sldId="585"/>
            <ac:spMk id="3" creationId="{1DCD659B-9B0F-4736-B272-47379BEFFD3A}"/>
          </ac:spMkLst>
        </pc:spChg>
        <pc:spChg chg="mod">
          <ac:chgData name="Stewart Gale" userId="3647ddd2-6040-41ae-a96d-232c23482af8" providerId="ADAL" clId="{F4AA4178-CD32-4F5D-8957-C7CEED1F0E6C}" dt="2023-10-07T07:40:58.786" v="598" actId="1076"/>
          <ac:spMkLst>
            <pc:docMk/>
            <pc:sldMk cId="3785647858" sldId="585"/>
            <ac:spMk id="5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48:23.844" v="1" actId="478"/>
          <ac:grpSpMkLst>
            <pc:docMk/>
            <pc:sldMk cId="3785647858" sldId="58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3785647858" sldId="585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F4AA4178-CD32-4F5D-8957-C7CEED1F0E6C}" dt="2023-10-07T07:43:59.899" v="652" actId="1076"/>
        <pc:sldMkLst>
          <pc:docMk/>
          <pc:sldMk cId="613413498" sldId="587"/>
        </pc:sldMkLst>
        <pc:spChg chg="add mod">
          <ac:chgData name="Stewart Gale" userId="3647ddd2-6040-41ae-a96d-232c23482af8" providerId="ADAL" clId="{F4AA4178-CD32-4F5D-8957-C7CEED1F0E6C}" dt="2023-10-07T07:42:56.595" v="630" actId="1076"/>
          <ac:spMkLst>
            <pc:docMk/>
            <pc:sldMk cId="613413498" sldId="587"/>
            <ac:spMk id="2" creationId="{BCE9ADB9-D574-EE68-67B5-1CF78C827E33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613413498" sldId="587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F4AA4178-CD32-4F5D-8957-C7CEED1F0E6C}" dt="2023-10-07T07:43:51.834" v="650" actId="21"/>
          <ac:spMkLst>
            <pc:docMk/>
            <pc:sldMk cId="613413498" sldId="587"/>
            <ac:spMk id="3" creationId="{AFA2651B-5FAB-1AB1-06F7-DFD4D5D7E50B}"/>
          </ac:spMkLst>
        </pc:spChg>
        <pc:spChg chg="add mod">
          <ac:chgData name="Stewart Gale" userId="3647ddd2-6040-41ae-a96d-232c23482af8" providerId="ADAL" clId="{F4AA4178-CD32-4F5D-8957-C7CEED1F0E6C}" dt="2023-10-07T07:43:59.899" v="652" actId="1076"/>
          <ac:spMkLst>
            <pc:docMk/>
            <pc:sldMk cId="613413498" sldId="587"/>
            <ac:spMk id="4" creationId="{64D2E108-D7DF-5FD5-9900-6F09983F6199}"/>
          </ac:spMkLst>
        </pc:spChg>
        <pc:spChg chg="del mod">
          <ac:chgData name="Stewart Gale" userId="3647ddd2-6040-41ae-a96d-232c23482af8" providerId="ADAL" clId="{F4AA4178-CD32-4F5D-8957-C7CEED1F0E6C}" dt="2023-10-07T07:43:11.933" v="641" actId="21"/>
          <ac:spMkLst>
            <pc:docMk/>
            <pc:sldMk cId="613413498" sldId="587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42:40.079" v="624" actId="478"/>
          <ac:spMkLst>
            <pc:docMk/>
            <pc:sldMk cId="613413498" sldId="587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49:27.307" v="21" actId="478"/>
          <ac:grpSpMkLst>
            <pc:docMk/>
            <pc:sldMk cId="613413498" sldId="58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4AA4178-CD32-4F5D-8957-C7CEED1F0E6C}" dt="2023-10-07T07:43:06.881" v="639" actId="1076"/>
          <ac:picMkLst>
            <pc:docMk/>
            <pc:sldMk cId="613413498" sldId="587"/>
            <ac:picMk id="12" creationId="{00000000-0000-0000-0000-000000000000}"/>
          </ac:picMkLst>
        </pc:pic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613413498" sldId="587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F4AA4178-CD32-4F5D-8957-C7CEED1F0E6C}" dt="2023-10-07T07:44:49.241" v="668" actId="1076"/>
        <pc:sldMkLst>
          <pc:docMk/>
          <pc:sldMk cId="1431323443" sldId="588"/>
        </pc:sldMkLst>
        <pc:spChg chg="add mod">
          <ac:chgData name="Stewart Gale" userId="3647ddd2-6040-41ae-a96d-232c23482af8" providerId="ADAL" clId="{F4AA4178-CD32-4F5D-8957-C7CEED1F0E6C}" dt="2023-10-07T07:44:36.150" v="664" actId="1076"/>
          <ac:spMkLst>
            <pc:docMk/>
            <pc:sldMk cId="1431323443" sldId="588"/>
            <ac:spMk id="2" creationId="{6C8EC0C5-E0E4-E22B-F960-A67E63372D37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1431323443" sldId="588"/>
            <ac:spMk id="3" creationId="{00000000-0000-0000-0000-000000000000}"/>
          </ac:spMkLst>
        </pc:spChg>
        <pc:spChg chg="add mod">
          <ac:chgData name="Stewart Gale" userId="3647ddd2-6040-41ae-a96d-232c23482af8" providerId="ADAL" clId="{F4AA4178-CD32-4F5D-8957-C7CEED1F0E6C}" dt="2023-10-07T07:44:49.241" v="668" actId="1076"/>
          <ac:spMkLst>
            <pc:docMk/>
            <pc:sldMk cId="1431323443" sldId="588"/>
            <ac:spMk id="3" creationId="{DE2838BB-92A4-0DA3-CAC6-11D3EFDEF9DA}"/>
          </ac:spMkLst>
        </pc:spChg>
        <pc:spChg chg="del mod">
          <ac:chgData name="Stewart Gale" userId="3647ddd2-6040-41ae-a96d-232c23482af8" providerId="ADAL" clId="{F4AA4178-CD32-4F5D-8957-C7CEED1F0E6C}" dt="2023-10-07T07:44:42.035" v="666" actId="21"/>
          <ac:spMkLst>
            <pc:docMk/>
            <pc:sldMk cId="1431323443" sldId="588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44:22.975" v="655" actId="478"/>
          <ac:spMkLst>
            <pc:docMk/>
            <pc:sldMk cId="1431323443" sldId="588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49:54.907" v="29" actId="478"/>
          <ac:grpSpMkLst>
            <pc:docMk/>
            <pc:sldMk cId="1431323443" sldId="58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4AA4178-CD32-4F5D-8957-C7CEED1F0E6C}" dt="2023-10-07T07:44:38.270" v="665" actId="1076"/>
          <ac:picMkLst>
            <pc:docMk/>
            <pc:sldMk cId="1431323443" sldId="588"/>
            <ac:picMk id="9" creationId="{AA173328-240C-4FCA-BAB2-D7FA37E0A49F}"/>
          </ac:picMkLst>
        </pc:pic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1431323443" sldId="588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F4AA4178-CD32-4F5D-8957-C7CEED1F0E6C}" dt="2023-10-07T07:46:04.349" v="694" actId="1076"/>
        <pc:sldMkLst>
          <pc:docMk/>
          <pc:sldMk cId="3712352565" sldId="589"/>
        </pc:sldMkLst>
        <pc:spChg chg="add mod">
          <ac:chgData name="Stewart Gale" userId="3647ddd2-6040-41ae-a96d-232c23482af8" providerId="ADAL" clId="{F4AA4178-CD32-4F5D-8957-C7CEED1F0E6C}" dt="2023-10-07T07:45:14.281" v="679" actId="1076"/>
          <ac:spMkLst>
            <pc:docMk/>
            <pc:sldMk cId="3712352565" sldId="589"/>
            <ac:spMk id="2" creationId="{98F5C473-A18C-A97B-BCBF-BB3C26A43521}"/>
          </ac:spMkLst>
        </pc:spChg>
        <pc:spChg chg="del mod topLvl">
          <ac:chgData name="Stewart Gale" userId="3647ddd2-6040-41ae-a96d-232c23482af8" providerId="ADAL" clId="{F4AA4178-CD32-4F5D-8957-C7CEED1F0E6C}" dt="2023-07-16T15:50:19.086" v="39" actId="478"/>
          <ac:spMkLst>
            <pc:docMk/>
            <pc:sldMk cId="3712352565" sldId="589"/>
            <ac:spMk id="3" creationId="{00000000-0000-0000-0000-000000000000}"/>
          </ac:spMkLst>
        </pc:spChg>
        <pc:spChg chg="add mod">
          <ac:chgData name="Stewart Gale" userId="3647ddd2-6040-41ae-a96d-232c23482af8" providerId="ADAL" clId="{F4AA4178-CD32-4F5D-8957-C7CEED1F0E6C}" dt="2023-10-07T07:46:01.142" v="693" actId="1076"/>
          <ac:spMkLst>
            <pc:docMk/>
            <pc:sldMk cId="3712352565" sldId="589"/>
            <ac:spMk id="3" creationId="{ED1654FC-042E-D5A2-041A-CF11EE2891BF}"/>
          </ac:spMkLst>
        </pc:spChg>
        <pc:spChg chg="del mod">
          <ac:chgData name="Stewart Gale" userId="3647ddd2-6040-41ae-a96d-232c23482af8" providerId="ADAL" clId="{F4AA4178-CD32-4F5D-8957-C7CEED1F0E6C}" dt="2023-10-07T07:45:39.716" v="685" actId="21"/>
          <ac:spMkLst>
            <pc:docMk/>
            <pc:sldMk cId="3712352565" sldId="589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7T07:45:00.359" v="669" actId="478"/>
          <ac:spMkLst>
            <pc:docMk/>
            <pc:sldMk cId="3712352565" sldId="589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0:19.086" v="39" actId="478"/>
          <ac:grpSpMkLst>
            <pc:docMk/>
            <pc:sldMk cId="3712352565" sldId="58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4AA4178-CD32-4F5D-8957-C7CEED1F0E6C}" dt="2023-10-07T07:46:04.349" v="694" actId="1076"/>
          <ac:picMkLst>
            <pc:docMk/>
            <pc:sldMk cId="3712352565" sldId="589"/>
            <ac:picMk id="7" creationId="{05379360-B650-49D0-97E3-DEAE96E460AA}"/>
          </ac:picMkLst>
        </pc:picChg>
        <pc:cxnChg chg="del mod topLvl">
          <ac:chgData name="Stewart Gale" userId="3647ddd2-6040-41ae-a96d-232c23482af8" providerId="ADAL" clId="{F4AA4178-CD32-4F5D-8957-C7CEED1F0E6C}" dt="2023-07-16T15:50:21.560" v="40" actId="478"/>
          <ac:cxnSpMkLst>
            <pc:docMk/>
            <pc:sldMk cId="3712352565" sldId="589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47:29.424" v="730" actId="1076"/>
        <pc:sldMkLst>
          <pc:docMk/>
          <pc:sldMk cId="3789894349" sldId="590"/>
        </pc:sldMkLst>
        <pc:spChg chg="add mod">
          <ac:chgData name="Stewart Gale" userId="3647ddd2-6040-41ae-a96d-232c23482af8" providerId="ADAL" clId="{F4AA4178-CD32-4F5D-8957-C7CEED1F0E6C}" dt="2023-10-06T03:19:12.658" v="520" actId="20577"/>
          <ac:spMkLst>
            <pc:docMk/>
            <pc:sldMk cId="3789894349" sldId="590"/>
            <ac:spMk id="2" creationId="{A97E7F58-4ADF-1F58-D5B1-0F9A14D637B1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3789894349" sldId="590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47:29.424" v="730" actId="1076"/>
          <ac:spMkLst>
            <pc:docMk/>
            <pc:sldMk cId="3789894349" sldId="590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47:20.162" v="725" actId="1076"/>
          <ac:spMkLst>
            <pc:docMk/>
            <pc:sldMk cId="3789894349" sldId="590"/>
            <ac:spMk id="6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19:05.961" v="512" actId="478"/>
          <ac:spMkLst>
            <pc:docMk/>
            <pc:sldMk cId="3789894349" sldId="590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1:58.595" v="63" actId="478"/>
          <ac:grpSpMkLst>
            <pc:docMk/>
            <pc:sldMk cId="3789894349" sldId="59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3789894349" sldId="590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50:25.779" v="828" actId="1076"/>
        <pc:sldMkLst>
          <pc:docMk/>
          <pc:sldMk cId="396256175" sldId="591"/>
        </pc:sldMkLst>
        <pc:spChg chg="add mod">
          <ac:chgData name="Stewart Gale" userId="3647ddd2-6040-41ae-a96d-232c23482af8" providerId="ADAL" clId="{F4AA4178-CD32-4F5D-8957-C7CEED1F0E6C}" dt="2023-10-07T07:49:17.924" v="791" actId="20577"/>
          <ac:spMkLst>
            <pc:docMk/>
            <pc:sldMk cId="396256175" sldId="591"/>
            <ac:spMk id="2" creationId="{6CC881F7-8018-C7D3-2568-B76FE9F2A28F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396256175" sldId="591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0:25.779" v="828" actId="1076"/>
          <ac:spMkLst>
            <pc:docMk/>
            <pc:sldMk cId="396256175" sldId="591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49:50.349" v="816" actId="1076"/>
          <ac:spMkLst>
            <pc:docMk/>
            <pc:sldMk cId="396256175" sldId="591"/>
            <ac:spMk id="6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19:22.991" v="524" actId="478"/>
          <ac:spMkLst>
            <pc:docMk/>
            <pc:sldMk cId="396256175" sldId="591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3:05.680" v="87" actId="478"/>
          <ac:grpSpMkLst>
            <pc:docMk/>
            <pc:sldMk cId="396256175" sldId="59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396256175" sldId="591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4AA4178-CD32-4F5D-8957-C7CEED1F0E6C}" dt="2023-10-07T07:49:09.725" v="785" actId="20577"/>
        <pc:sldMkLst>
          <pc:docMk/>
          <pc:sldMk cId="3796282906" sldId="592"/>
        </pc:sldMkLst>
        <pc:spChg chg="add mod">
          <ac:chgData name="Stewart Gale" userId="3647ddd2-6040-41ae-a96d-232c23482af8" providerId="ADAL" clId="{F4AA4178-CD32-4F5D-8957-C7CEED1F0E6C}" dt="2023-10-07T07:49:09.725" v="785" actId="20577"/>
          <ac:spMkLst>
            <pc:docMk/>
            <pc:sldMk cId="3796282906" sldId="592"/>
            <ac:spMk id="2" creationId="{85F81C58-96F6-EFCF-243C-DA2B2118C436}"/>
          </ac:spMkLst>
        </pc:spChg>
        <pc:spChg chg="del mod topLvl">
          <ac:chgData name="Stewart Gale" userId="3647ddd2-6040-41ae-a96d-232c23482af8" providerId="ADAL" clId="{F4AA4178-CD32-4F5D-8957-C7CEED1F0E6C}" dt="2023-07-16T15:52:26.036" v="74" actId="478"/>
          <ac:spMkLst>
            <pc:docMk/>
            <pc:sldMk cId="3796282906" sldId="592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F4AA4178-CD32-4F5D-8957-C7CEED1F0E6C}" dt="2023-10-07T07:47:50.973" v="759"/>
          <ac:spMkLst>
            <pc:docMk/>
            <pc:sldMk cId="3796282906" sldId="592"/>
            <ac:spMk id="3" creationId="{623EC6A3-F5E4-EAB5-27BC-652D9829895C}"/>
          </ac:spMkLst>
        </pc:spChg>
        <pc:spChg chg="mod">
          <ac:chgData name="Stewart Gale" userId="3647ddd2-6040-41ae-a96d-232c23482af8" providerId="ADAL" clId="{F4AA4178-CD32-4F5D-8957-C7CEED1F0E6C}" dt="2023-10-07T07:48:42.138" v="777" actId="207"/>
          <ac:spMkLst>
            <pc:docMk/>
            <pc:sldMk cId="3796282906" sldId="592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48:55.315" v="781" actId="1076"/>
          <ac:spMkLst>
            <pc:docMk/>
            <pc:sldMk cId="3796282906" sldId="592"/>
            <ac:spMk id="6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19:15.935" v="521" actId="478"/>
          <ac:spMkLst>
            <pc:docMk/>
            <pc:sldMk cId="3796282906" sldId="592"/>
            <ac:spMk id="11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2:26.036" v="74" actId="478"/>
          <ac:grpSpMkLst>
            <pc:docMk/>
            <pc:sldMk cId="3796282906" sldId="59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F4AA4178-CD32-4F5D-8957-C7CEED1F0E6C}" dt="2023-07-16T15:52:28.498" v="75" actId="478"/>
          <ac:cxnSpMkLst>
            <pc:docMk/>
            <pc:sldMk cId="3796282906" sldId="592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54:33.917" v="900" actId="1076"/>
        <pc:sldMkLst>
          <pc:docMk/>
          <pc:sldMk cId="680310380" sldId="593"/>
        </pc:sldMkLst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680310380" sldId="593"/>
            <ac:spMk id="3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10-06T03:20:55.610" v="565" actId="22"/>
          <ac:spMkLst>
            <pc:docMk/>
            <pc:sldMk cId="680310380" sldId="593"/>
            <ac:spMk id="3" creationId="{75AD5DD7-4A4D-A74E-F02E-23F7585108F9}"/>
          </ac:spMkLst>
        </pc:spChg>
        <pc:spChg chg="add mod">
          <ac:chgData name="Stewart Gale" userId="3647ddd2-6040-41ae-a96d-232c23482af8" providerId="ADAL" clId="{F4AA4178-CD32-4F5D-8957-C7CEED1F0E6C}" dt="2023-10-06T03:21:11.863" v="569"/>
          <ac:spMkLst>
            <pc:docMk/>
            <pc:sldMk cId="680310380" sldId="593"/>
            <ac:spMk id="4" creationId="{5377344A-1936-C42B-B945-C7C18EC0DB1A}"/>
          </ac:spMkLst>
        </pc:spChg>
        <pc:spChg chg="mod">
          <ac:chgData name="Stewart Gale" userId="3647ddd2-6040-41ae-a96d-232c23482af8" providerId="ADAL" clId="{F4AA4178-CD32-4F5D-8957-C7CEED1F0E6C}" dt="2023-10-07T07:54:33.917" v="900" actId="1076"/>
          <ac:spMkLst>
            <pc:docMk/>
            <pc:sldMk cId="680310380" sldId="593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21:08.046" v="568" actId="478"/>
          <ac:spMkLst>
            <pc:docMk/>
            <pc:sldMk cId="680310380" sldId="593"/>
            <ac:spMk id="11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4:22.744" v="895" actId="1076"/>
          <ac:spMkLst>
            <pc:docMk/>
            <pc:sldMk cId="680310380" sldId="593"/>
            <ac:spMk id="2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5:58.923" v="153" actId="478"/>
          <ac:grpSpMkLst>
            <pc:docMk/>
            <pc:sldMk cId="680310380" sldId="5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680310380" sldId="593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4AA4178-CD32-4F5D-8957-C7CEED1F0E6C}" dt="2023-10-07T07:51:11.824" v="848" actId="1076"/>
        <pc:sldMkLst>
          <pc:docMk/>
          <pc:sldMk cId="3290192864" sldId="594"/>
        </pc:sldMkLst>
        <pc:spChg chg="add mod">
          <ac:chgData name="Stewart Gale" userId="3647ddd2-6040-41ae-a96d-232c23482af8" providerId="ADAL" clId="{F4AA4178-CD32-4F5D-8957-C7CEED1F0E6C}" dt="2023-10-06T03:19:52.865" v="541" actId="6549"/>
          <ac:spMkLst>
            <pc:docMk/>
            <pc:sldMk cId="3290192864" sldId="594"/>
            <ac:spMk id="2" creationId="{67E2DCD3-8EC3-2009-4A92-FFDE02E44A44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k cId="3290192864" sldId="594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1:11.824" v="848" actId="1076"/>
          <ac:spMkLst>
            <pc:docMk/>
            <pc:sldMk cId="3290192864" sldId="594"/>
            <ac:spMk id="5" creationId="{00000000-0000-0000-0000-000000000000}"/>
          </ac:spMkLst>
        </pc:spChg>
        <pc:spChg chg="del mod">
          <ac:chgData name="Stewart Gale" userId="3647ddd2-6040-41ae-a96d-232c23482af8" providerId="ADAL" clId="{F4AA4178-CD32-4F5D-8957-C7CEED1F0E6C}" dt="2023-10-06T03:19:40.984" v="535" actId="478"/>
          <ac:spMkLst>
            <pc:docMk/>
            <pc:sldMk cId="3290192864" sldId="594"/>
            <ac:spMk id="11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10-07T07:51:00.594" v="843" actId="1076"/>
          <ac:spMkLst>
            <pc:docMk/>
            <pc:sldMk cId="3290192864" sldId="594"/>
            <ac:spMk id="20" creationId="{00000000-0000-0000-0000-000000000000}"/>
          </ac:spMkLst>
        </pc:spChg>
        <pc:grpChg chg="del mod">
          <ac:chgData name="Stewart Gale" userId="3647ddd2-6040-41ae-a96d-232c23482af8" providerId="ADAL" clId="{F4AA4178-CD32-4F5D-8957-C7CEED1F0E6C}" dt="2023-07-16T15:53:38.041" v="99" actId="478"/>
          <ac:grpSpMkLst>
            <pc:docMk/>
            <pc:sldMk cId="3290192864" sldId="5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4AA4178-CD32-4F5D-8957-C7CEED1F0E6C}" dt="2023-07-16T15:48:21.182" v="0"/>
          <ac:cxnSpMkLst>
            <pc:docMk/>
            <pc:sldMk cId="3290192864" sldId="594"/>
            <ac:cxnSpMk id="4" creationId="{00000000-0000-0000-0000-000000000000}"/>
          </ac:cxnSpMkLst>
        </pc:cxnChg>
      </pc:sldChg>
      <pc:sldChg chg="addSp modSp new">
        <pc:chgData name="Stewart Gale" userId="3647ddd2-6040-41ae-a96d-232c23482af8" providerId="ADAL" clId="{F4AA4178-CD32-4F5D-8957-C7CEED1F0E6C}" dt="2023-07-16T16:07:31.065" v="314" actId="1076"/>
        <pc:sldMkLst>
          <pc:docMk/>
          <pc:sldMk cId="3551373650" sldId="595"/>
        </pc:sldMkLst>
        <pc:picChg chg="add mod">
          <ac:chgData name="Stewart Gale" userId="3647ddd2-6040-41ae-a96d-232c23482af8" providerId="ADAL" clId="{F4AA4178-CD32-4F5D-8957-C7CEED1F0E6C}" dt="2023-07-16T16:07:31.065" v="314" actId="1076"/>
          <ac:picMkLst>
            <pc:docMk/>
            <pc:sldMk cId="3551373650" sldId="595"/>
            <ac:picMk id="2" creationId="{57AB953C-3160-DDCF-F007-49CDA016EE2E}"/>
          </ac:picMkLst>
        </pc:picChg>
      </pc:sldChg>
      <pc:sldChg chg="addSp delSp modSp new modAnim">
        <pc:chgData name="Stewart Gale" userId="3647ddd2-6040-41ae-a96d-232c23482af8" providerId="ADAL" clId="{F4AA4178-CD32-4F5D-8957-C7CEED1F0E6C}" dt="2023-07-16T16:08:05.629" v="327"/>
        <pc:sldMkLst>
          <pc:docMk/>
          <pc:sldMk cId="1978382420" sldId="596"/>
        </pc:sldMkLst>
        <pc:picChg chg="add mod">
          <ac:chgData name="Stewart Gale" userId="3647ddd2-6040-41ae-a96d-232c23482af8" providerId="ADAL" clId="{F4AA4178-CD32-4F5D-8957-C7CEED1F0E6C}" dt="2023-07-16T16:08:02.501" v="326" actId="1076"/>
          <ac:picMkLst>
            <pc:docMk/>
            <pc:sldMk cId="1978382420" sldId="596"/>
            <ac:picMk id="2" creationId="{FD893241-76F0-255D-94C3-7E1D32C60FC0}"/>
          </ac:picMkLst>
        </pc:picChg>
        <pc:picChg chg="add mod">
          <ac:chgData name="Stewart Gale" userId="3647ddd2-6040-41ae-a96d-232c23482af8" providerId="ADAL" clId="{F4AA4178-CD32-4F5D-8957-C7CEED1F0E6C}" dt="2023-07-16T16:07:17.300" v="310" actId="1076"/>
          <ac:picMkLst>
            <pc:docMk/>
            <pc:sldMk cId="1978382420" sldId="596"/>
            <ac:picMk id="3" creationId="{E76AE555-BD58-D7A2-A9B9-C1834DDEAC23}"/>
          </ac:picMkLst>
        </pc:picChg>
        <pc:picChg chg="add del mod">
          <ac:chgData name="Stewart Gale" userId="3647ddd2-6040-41ae-a96d-232c23482af8" providerId="ADAL" clId="{F4AA4178-CD32-4F5D-8957-C7CEED1F0E6C}" dt="2023-07-16T16:07:42.491" v="318"/>
          <ac:picMkLst>
            <pc:docMk/>
            <pc:sldMk cId="1978382420" sldId="596"/>
            <ac:picMk id="4" creationId="{F1F265D7-CE50-F051-5FF2-373747DB53D8}"/>
          </ac:picMkLst>
        </pc:picChg>
      </pc:sldChg>
      <pc:sldChg chg="addSp modSp new modAnim">
        <pc:chgData name="Stewart Gale" userId="3647ddd2-6040-41ae-a96d-232c23482af8" providerId="ADAL" clId="{F4AA4178-CD32-4F5D-8957-C7CEED1F0E6C}" dt="2023-07-16T16:10:06.720" v="353"/>
        <pc:sldMkLst>
          <pc:docMk/>
          <pc:sldMk cId="510187580" sldId="597"/>
        </pc:sldMkLst>
        <pc:picChg chg="add mod">
          <ac:chgData name="Stewart Gale" userId="3647ddd2-6040-41ae-a96d-232c23482af8" providerId="ADAL" clId="{F4AA4178-CD32-4F5D-8957-C7CEED1F0E6C}" dt="2023-07-16T16:09:30.707" v="342" actId="1076"/>
          <ac:picMkLst>
            <pc:docMk/>
            <pc:sldMk cId="510187580" sldId="597"/>
            <ac:picMk id="2" creationId="{138D1BC3-7900-C03E-210A-1ED1AEFE6633}"/>
          </ac:picMkLst>
        </pc:picChg>
        <pc:picChg chg="add mod">
          <ac:chgData name="Stewart Gale" userId="3647ddd2-6040-41ae-a96d-232c23482af8" providerId="ADAL" clId="{F4AA4178-CD32-4F5D-8957-C7CEED1F0E6C}" dt="2023-07-16T16:08:27.721" v="330" actId="1076"/>
          <ac:picMkLst>
            <pc:docMk/>
            <pc:sldMk cId="510187580" sldId="597"/>
            <ac:picMk id="3" creationId="{4B11125F-C0B5-1B71-AF63-9436D3F2A0D3}"/>
          </ac:picMkLst>
        </pc:picChg>
      </pc:sldChg>
      <pc:sldChg chg="modSp add modAnim">
        <pc:chgData name="Stewart Gale" userId="3647ddd2-6040-41ae-a96d-232c23482af8" providerId="ADAL" clId="{F4AA4178-CD32-4F5D-8957-C7CEED1F0E6C}" dt="2023-07-16T16:10:03.657" v="352"/>
        <pc:sldMkLst>
          <pc:docMk/>
          <pc:sldMk cId="979173680" sldId="598"/>
        </pc:sldMkLst>
        <pc:picChg chg="mod">
          <ac:chgData name="Stewart Gale" userId="3647ddd2-6040-41ae-a96d-232c23482af8" providerId="ADAL" clId="{F4AA4178-CD32-4F5D-8957-C7CEED1F0E6C}" dt="2023-07-16T16:10:01.039" v="351" actId="1076"/>
          <ac:picMkLst>
            <pc:docMk/>
            <pc:sldMk cId="979173680" sldId="598"/>
            <ac:picMk id="2" creationId="{138D1BC3-7900-C03E-210A-1ED1AEFE6633}"/>
          </ac:picMkLst>
        </pc:picChg>
      </pc:sldChg>
      <pc:sldChg chg="addSp modSp add mod modAnim">
        <pc:chgData name="Stewart Gale" userId="3647ddd2-6040-41ae-a96d-232c23482af8" providerId="ADAL" clId="{F4AA4178-CD32-4F5D-8957-C7CEED1F0E6C}" dt="2023-10-07T08:09:58.761" v="1073" actId="1076"/>
        <pc:sldMkLst>
          <pc:docMk/>
          <pc:sldMk cId="1858334517" sldId="599"/>
        </pc:sldMkLst>
        <pc:spChg chg="mod">
          <ac:chgData name="Stewart Gale" userId="3647ddd2-6040-41ae-a96d-232c23482af8" providerId="ADAL" clId="{F4AA4178-CD32-4F5D-8957-C7CEED1F0E6C}" dt="2023-10-07T08:01:25.677" v="997" actId="20577"/>
          <ac:spMkLst>
            <pc:docMk/>
            <pc:sldMk cId="1858334517" sldId="599"/>
            <ac:spMk id="2" creationId="{641B5724-5D60-59C2-7086-1FBD78423C8F}"/>
          </ac:spMkLst>
        </pc:spChg>
        <pc:spChg chg="mod">
          <ac:chgData name="Stewart Gale" userId="3647ddd2-6040-41ae-a96d-232c23482af8" providerId="ADAL" clId="{F4AA4178-CD32-4F5D-8957-C7CEED1F0E6C}" dt="2023-10-07T08:09:58.761" v="1073" actId="1076"/>
          <ac:spMkLst>
            <pc:docMk/>
            <pc:sldMk cId="1858334517" sldId="599"/>
            <ac:spMk id="30" creationId="{00000000-0000-0000-0000-000000000000}"/>
          </ac:spMkLst>
        </pc:spChg>
        <pc:picChg chg="add mod modCrop">
          <ac:chgData name="Stewart Gale" userId="3647ddd2-6040-41ae-a96d-232c23482af8" providerId="ADAL" clId="{F4AA4178-CD32-4F5D-8957-C7CEED1F0E6C}" dt="2023-10-07T08:08:53.308" v="1058" actId="1076"/>
          <ac:picMkLst>
            <pc:docMk/>
            <pc:sldMk cId="1858334517" sldId="599"/>
            <ac:picMk id="4" creationId="{C6CF1560-C14A-368E-D1F0-92E49DC5C741}"/>
          </ac:picMkLst>
        </pc:picChg>
        <pc:cxnChg chg="add mod">
          <ac:chgData name="Stewart Gale" userId="3647ddd2-6040-41ae-a96d-232c23482af8" providerId="ADAL" clId="{F4AA4178-CD32-4F5D-8957-C7CEED1F0E6C}" dt="2023-10-07T08:09:15.674" v="1064" actId="1076"/>
          <ac:cxnSpMkLst>
            <pc:docMk/>
            <pc:sldMk cId="1858334517" sldId="599"/>
            <ac:cxnSpMk id="5" creationId="{66696E8E-1A87-84F3-BFC8-713ECA7891FB}"/>
          </ac:cxnSpMkLst>
        </pc:cxnChg>
      </pc:sldChg>
      <pc:sldChg chg="new del">
        <pc:chgData name="Stewart Gale" userId="3647ddd2-6040-41ae-a96d-232c23482af8" providerId="ADAL" clId="{F4AA4178-CD32-4F5D-8957-C7CEED1F0E6C}" dt="2023-07-16T16:12:11.992" v="357" actId="47"/>
        <pc:sldMkLst>
          <pc:docMk/>
          <pc:sldMk cId="3075735659" sldId="599"/>
        </pc:sldMkLst>
      </pc:sldChg>
      <pc:sldChg chg="new del">
        <pc:chgData name="Stewart Gale" userId="3647ddd2-6040-41ae-a96d-232c23482af8" providerId="ADAL" clId="{F4AA4178-CD32-4F5D-8957-C7CEED1F0E6C}" dt="2023-07-16T16:12:29.186" v="360" actId="47"/>
        <pc:sldMkLst>
          <pc:docMk/>
          <pc:sldMk cId="3716881918" sldId="599"/>
        </pc:sldMkLst>
      </pc:sldChg>
      <pc:sldChg chg="addSp delSp modSp add del mod modAnim">
        <pc:chgData name="Stewart Gale" userId="3647ddd2-6040-41ae-a96d-232c23482af8" providerId="ADAL" clId="{F4AA4178-CD32-4F5D-8957-C7CEED1F0E6C}" dt="2023-10-07T07:55:13.650" v="909" actId="2696"/>
        <pc:sldMkLst>
          <pc:docMk/>
          <pc:sldMk cId="3350748847" sldId="600"/>
        </pc:sldMkLst>
        <pc:spChg chg="add mod">
          <ac:chgData name="Stewart Gale" userId="3647ddd2-6040-41ae-a96d-232c23482af8" providerId="ADAL" clId="{F4AA4178-CD32-4F5D-8957-C7CEED1F0E6C}" dt="2023-07-16T16:17:49.129" v="443" actId="1076"/>
          <ac:spMkLst>
            <pc:docMk/>
            <pc:sldMk cId="3350748847" sldId="600"/>
            <ac:spMk id="3" creationId="{590FFC02-7F6D-1D0E-FD77-618A3F8E9AA5}"/>
          </ac:spMkLst>
        </pc:spChg>
        <pc:spChg chg="add mod">
          <ac:chgData name="Stewart Gale" userId="3647ddd2-6040-41ae-a96d-232c23482af8" providerId="ADAL" clId="{F4AA4178-CD32-4F5D-8957-C7CEED1F0E6C}" dt="2023-07-16T16:17:25.291" v="431" actId="1076"/>
          <ac:spMkLst>
            <pc:docMk/>
            <pc:sldMk cId="3350748847" sldId="600"/>
            <ac:spMk id="5" creationId="{B50C15A5-B72F-146E-D4A2-78F438DF6F95}"/>
          </ac:spMkLst>
        </pc:spChg>
        <pc:spChg chg="add del mod">
          <ac:chgData name="Stewart Gale" userId="3647ddd2-6040-41ae-a96d-232c23482af8" providerId="ADAL" clId="{F4AA4178-CD32-4F5D-8957-C7CEED1F0E6C}" dt="2023-10-06T03:21:22.518" v="571" actId="1076"/>
          <ac:spMkLst>
            <pc:docMk/>
            <pc:sldMk cId="3350748847" sldId="600"/>
            <ac:spMk id="6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07-16T16:13:55.145" v="369" actId="478"/>
          <ac:spMkLst>
            <pc:docMk/>
            <pc:sldMk cId="3350748847" sldId="600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F4AA4178-CD32-4F5D-8957-C7CEED1F0E6C}" dt="2023-07-16T16:17:20.246" v="430" actId="1076"/>
          <ac:spMkLst>
            <pc:docMk/>
            <pc:sldMk cId="3350748847" sldId="600"/>
            <ac:spMk id="9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07-16T16:13:49.255" v="368" actId="478"/>
          <ac:spMkLst>
            <pc:docMk/>
            <pc:sldMk cId="3350748847" sldId="600"/>
            <ac:spMk id="10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07-16T16:13:49.255" v="368" actId="478"/>
          <ac:spMkLst>
            <pc:docMk/>
            <pc:sldMk cId="3350748847" sldId="600"/>
            <ac:spMk id="11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07-16T16:13:49.255" v="368" actId="478"/>
          <ac:spMkLst>
            <pc:docMk/>
            <pc:sldMk cId="3350748847" sldId="600"/>
            <ac:spMk id="12" creationId="{00000000-0000-0000-0000-000000000000}"/>
          </ac:spMkLst>
        </pc:spChg>
        <pc:spChg chg="add del">
          <ac:chgData name="Stewart Gale" userId="3647ddd2-6040-41ae-a96d-232c23482af8" providerId="ADAL" clId="{F4AA4178-CD32-4F5D-8957-C7CEED1F0E6C}" dt="2023-07-16T16:13:49.255" v="368" actId="478"/>
          <ac:spMkLst>
            <pc:docMk/>
            <pc:sldMk cId="3350748847" sldId="600"/>
            <ac:spMk id="13" creationId="{00000000-0000-0000-0000-000000000000}"/>
          </ac:spMkLst>
        </pc:spChg>
        <pc:spChg chg="add mod">
          <ac:chgData name="Stewart Gale" userId="3647ddd2-6040-41ae-a96d-232c23482af8" providerId="ADAL" clId="{F4AA4178-CD32-4F5D-8957-C7CEED1F0E6C}" dt="2023-07-16T16:17:28.721" v="432" actId="1076"/>
          <ac:spMkLst>
            <pc:docMk/>
            <pc:sldMk cId="3350748847" sldId="600"/>
            <ac:spMk id="15" creationId="{11B779FE-B06B-FF8B-6B75-0D5A32450E33}"/>
          </ac:spMkLst>
        </pc:spChg>
        <pc:spChg chg="add mod">
          <ac:chgData name="Stewart Gale" userId="3647ddd2-6040-41ae-a96d-232c23482af8" providerId="ADAL" clId="{F4AA4178-CD32-4F5D-8957-C7CEED1F0E6C}" dt="2023-07-16T16:17:55.397" v="444" actId="1076"/>
          <ac:spMkLst>
            <pc:docMk/>
            <pc:sldMk cId="3350748847" sldId="600"/>
            <ac:spMk id="17" creationId="{0301F45E-5884-FB37-CA4E-57A1B32F590E}"/>
          </ac:spMkLst>
        </pc:spChg>
        <pc:cxnChg chg="add del mod">
          <ac:chgData name="Stewart Gale" userId="3647ddd2-6040-41ae-a96d-232c23482af8" providerId="ADAL" clId="{F4AA4178-CD32-4F5D-8957-C7CEED1F0E6C}" dt="2023-07-16T16:13:49.255" v="368" actId="478"/>
          <ac:cxnSpMkLst>
            <pc:docMk/>
            <pc:sldMk cId="3350748847" sldId="600"/>
            <ac:cxnSpMk id="7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F4AA4178-CD32-4F5D-8957-C7CEED1F0E6C}" dt="2023-07-16T15:48:21.18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4AA4178-CD32-4F5D-8957-C7CEED1F0E6C}" dt="2023-07-16T15:48:21.18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4AA4178-CD32-4F5D-8957-C7CEED1F0E6C}" dt="2023-07-16T15:48:21.18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4AA4178-CD32-4F5D-8957-C7CEED1F0E6C}" dt="2023-07-16T15:48:21.18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179B1B35-6E3F-4889-B87F-ED2ACB01AC90}"/>
    <pc:docChg chg="undo custSel modSld">
      <pc:chgData name="Stewart Gale" userId="3647ddd2-6040-41ae-a96d-232c23482af8" providerId="ADAL" clId="{179B1B35-6E3F-4889-B87F-ED2ACB01AC90}" dt="2025-09-23T06:42:45.469" v="2" actId="1076"/>
      <pc:docMkLst>
        <pc:docMk/>
      </pc:docMkLst>
      <pc:sldChg chg="modSp mod">
        <pc:chgData name="Stewart Gale" userId="3647ddd2-6040-41ae-a96d-232c23482af8" providerId="ADAL" clId="{179B1B35-6E3F-4889-B87F-ED2ACB01AC90}" dt="2025-09-23T06:42:45.469" v="2" actId="1076"/>
        <pc:sldMkLst>
          <pc:docMk/>
          <pc:sldMk cId="1858334517" sldId="599"/>
        </pc:sldMkLst>
        <pc:picChg chg="mod">
          <ac:chgData name="Stewart Gale" userId="3647ddd2-6040-41ae-a96d-232c23482af8" providerId="ADAL" clId="{179B1B35-6E3F-4889-B87F-ED2ACB01AC90}" dt="2025-09-23T06:42:35.538" v="0" actId="1076"/>
          <ac:picMkLst>
            <pc:docMk/>
            <pc:sldMk cId="1858334517" sldId="599"/>
            <ac:picMk id="4" creationId="{C6CF1560-C14A-368E-D1F0-92E49DC5C741}"/>
          </ac:picMkLst>
        </pc:picChg>
        <pc:cxnChg chg="mod">
          <ac:chgData name="Stewart Gale" userId="3647ddd2-6040-41ae-a96d-232c23482af8" providerId="ADAL" clId="{179B1B35-6E3F-4889-B87F-ED2ACB01AC90}" dt="2025-09-23T06:42:45.469" v="2" actId="1076"/>
          <ac:cxnSpMkLst>
            <pc:docMk/>
            <pc:sldMk cId="1858334517" sldId="599"/>
            <ac:cxnSpMk id="5" creationId="{66696E8E-1A87-84F3-BFC8-713ECA7891FB}"/>
          </ac:cxnSpMkLst>
        </pc:cxnChg>
      </pc:sldChg>
    </pc:docChg>
  </pc:docChgLst>
  <pc:docChgLst>
    <pc:chgData name="Stewart Gale" userId="3647ddd2-6040-41ae-a96d-232c23482af8" providerId="ADAL" clId="{72353F4E-F489-4F50-AAC3-0DD2C44CCBB2}"/>
    <pc:docChg chg="undo custSel addSld delSld modSld sldOrd">
      <pc:chgData name="Stewart Gale" userId="3647ddd2-6040-41ae-a96d-232c23482af8" providerId="ADAL" clId="{72353F4E-F489-4F50-AAC3-0DD2C44CCBB2}" dt="2022-10-11T07:23:18.139" v="379" actId="1076"/>
      <pc:docMkLst>
        <pc:docMk/>
      </pc:docMkLst>
      <pc:sldChg chg="modSp ord">
        <pc:chgData name="Stewart Gale" userId="3647ddd2-6040-41ae-a96d-232c23482af8" providerId="ADAL" clId="{72353F4E-F489-4F50-AAC3-0DD2C44CCBB2}" dt="2021-10-10T03:20:07.198" v="281" actId="20577"/>
        <pc:sldMkLst>
          <pc:docMk/>
          <pc:sldMk cId="1521094021" sldId="566"/>
        </pc:sldMkLst>
        <pc:spChg chg="mod">
          <ac:chgData name="Stewart Gale" userId="3647ddd2-6040-41ae-a96d-232c23482af8" providerId="ADAL" clId="{72353F4E-F489-4F50-AAC3-0DD2C44CCBB2}" dt="2021-10-10T03:19:48.921" v="270" actId="20577"/>
          <ac:spMkLst>
            <pc:docMk/>
            <pc:sldMk cId="1521094021" sldId="566"/>
            <ac:spMk id="11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0:07.198" v="281" actId="20577"/>
          <ac:spMkLst>
            <pc:docMk/>
            <pc:sldMk cId="1521094021" sldId="566"/>
            <ac:spMk id="20" creationId="{00000000-0000-0000-0000-000000000000}"/>
          </ac:spMkLst>
        </pc:spChg>
      </pc:sldChg>
      <pc:sldChg chg="delSp modSp mod delAnim">
        <pc:chgData name="Stewart Gale" userId="3647ddd2-6040-41ae-a96d-232c23482af8" providerId="ADAL" clId="{72353F4E-F489-4F50-AAC3-0DD2C44CCBB2}" dt="2021-10-10T03:13:06.304" v="93" actId="14100"/>
        <pc:sldMkLst>
          <pc:docMk/>
          <pc:sldMk cId="230251781" sldId="575"/>
        </pc:sldMkLst>
        <pc:spChg chg="mod">
          <ac:chgData name="Stewart Gale" userId="3647ddd2-6040-41ae-a96d-232c23482af8" providerId="ADAL" clId="{72353F4E-F489-4F50-AAC3-0DD2C44CCBB2}" dt="2021-10-10T03:08:49.952" v="19" actId="1076"/>
          <ac:spMkLst>
            <pc:docMk/>
            <pc:sldMk cId="230251781" sldId="575"/>
            <ac:spMk id="5" creationId="{00000000-0000-0000-0000-000000000000}"/>
          </ac:spMkLst>
        </pc:spChg>
        <pc:spChg chg="del mod">
          <ac:chgData name="Stewart Gale" userId="3647ddd2-6040-41ae-a96d-232c23482af8" providerId="ADAL" clId="{72353F4E-F489-4F50-AAC3-0DD2C44CCBB2}" dt="2021-10-10T03:08:09.469" v="4" actId="478"/>
          <ac:spMkLst>
            <pc:docMk/>
            <pc:sldMk cId="230251781" sldId="575"/>
            <ac:spMk id="9" creationId="{00000000-0000-0000-0000-000000000000}"/>
          </ac:spMkLst>
        </pc:spChg>
        <pc:spChg chg="del">
          <ac:chgData name="Stewart Gale" userId="3647ddd2-6040-41ae-a96d-232c23482af8" providerId="ADAL" clId="{72353F4E-F489-4F50-AAC3-0DD2C44CCBB2}" dt="2021-10-10T03:08:09.469" v="4" actId="478"/>
          <ac:spMkLst>
            <pc:docMk/>
            <pc:sldMk cId="230251781" sldId="575"/>
            <ac:spMk id="10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08:36.603" v="14" actId="1076"/>
          <ac:spMkLst>
            <pc:docMk/>
            <pc:sldMk cId="230251781" sldId="575"/>
            <ac:spMk id="11" creationId="{00000000-0000-0000-0000-000000000000}"/>
          </ac:spMkLst>
        </pc:spChg>
        <pc:picChg chg="mod">
          <ac:chgData name="Stewart Gale" userId="3647ddd2-6040-41ae-a96d-232c23482af8" providerId="ADAL" clId="{72353F4E-F489-4F50-AAC3-0DD2C44CCBB2}" dt="2021-10-10T03:13:06.304" v="93" actId="14100"/>
          <ac:picMkLst>
            <pc:docMk/>
            <pc:sldMk cId="230251781" sldId="575"/>
            <ac:picMk id="12" creationId="{00000000-0000-0000-0000-000000000000}"/>
          </ac:picMkLst>
        </pc:picChg>
      </pc:sldChg>
      <pc:sldChg chg="del">
        <pc:chgData name="Stewart Gale" userId="3647ddd2-6040-41ae-a96d-232c23482af8" providerId="ADAL" clId="{72353F4E-F489-4F50-AAC3-0DD2C44CCBB2}" dt="2021-10-10T03:10:25.545" v="67" actId="47"/>
        <pc:sldMkLst>
          <pc:docMk/>
          <pc:sldMk cId="2400904504" sldId="576"/>
        </pc:sldMkLst>
      </pc:sldChg>
      <pc:sldChg chg="modSp mod">
        <pc:chgData name="Stewart Gale" userId="3647ddd2-6040-41ae-a96d-232c23482af8" providerId="ADAL" clId="{72353F4E-F489-4F50-AAC3-0DD2C44CCBB2}" dt="2021-10-10T03:19:01.552" v="260" actId="1076"/>
        <pc:sldMkLst>
          <pc:docMk/>
          <pc:sldMk cId="313587226" sldId="577"/>
        </pc:sldMkLst>
        <pc:spChg chg="mod">
          <ac:chgData name="Stewart Gale" userId="3647ddd2-6040-41ae-a96d-232c23482af8" providerId="ADAL" clId="{72353F4E-F489-4F50-AAC3-0DD2C44CCBB2}" dt="2021-10-10T03:14:59.115" v="133" actId="207"/>
          <ac:spMkLst>
            <pc:docMk/>
            <pc:sldMk cId="313587226" sldId="577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9:01.552" v="260" actId="1076"/>
          <ac:spMkLst>
            <pc:docMk/>
            <pc:sldMk cId="313587226" sldId="577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4:02.172" v="114" actId="1076"/>
          <ac:spMkLst>
            <pc:docMk/>
            <pc:sldMk cId="313587226" sldId="577"/>
            <ac:spMk id="11" creationId="{00000000-0000-0000-0000-000000000000}"/>
          </ac:spMkLst>
        </pc:spChg>
      </pc:sldChg>
      <pc:sldChg chg="modSp del">
        <pc:chgData name="Stewart Gale" userId="3647ddd2-6040-41ae-a96d-232c23482af8" providerId="ADAL" clId="{72353F4E-F489-4F50-AAC3-0DD2C44CCBB2}" dt="2021-10-10T03:17:29.604" v="212" actId="47"/>
        <pc:sldMkLst>
          <pc:docMk/>
          <pc:sldMk cId="3997404157" sldId="578"/>
        </pc:sldMkLst>
        <pc:spChg chg="mod">
          <ac:chgData name="Stewart Gale" userId="3647ddd2-6040-41ae-a96d-232c23482af8" providerId="ADAL" clId="{72353F4E-F489-4F50-AAC3-0DD2C44CCBB2}" dt="2021-10-10T03:15:52.584" v="160" actId="20577"/>
          <ac:spMkLst>
            <pc:docMk/>
            <pc:sldMk cId="3997404157" sldId="578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2-10-11T07:23:18.139" v="379" actId="1076"/>
        <pc:sldMkLst>
          <pc:docMk/>
          <pc:sldMk cId="1405459425" sldId="579"/>
        </pc:sldMkLst>
        <pc:spChg chg="mod">
          <ac:chgData name="Stewart Gale" userId="3647ddd2-6040-41ae-a96d-232c23482af8" providerId="ADAL" clId="{72353F4E-F489-4F50-AAC3-0DD2C44CCBB2}" dt="2021-10-10T03:22:26.994" v="308" actId="20577"/>
          <ac:spMkLst>
            <pc:docMk/>
            <pc:sldMk cId="1405459425" sldId="579"/>
            <ac:spMk id="3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2-10-11T07:23:12.654" v="378" actId="20577"/>
          <ac:spMkLst>
            <pc:docMk/>
            <pc:sldMk cId="1405459425" sldId="579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2:49.266" v="309" actId="113"/>
          <ac:spMkLst>
            <pc:docMk/>
            <pc:sldMk cId="1405459425" sldId="579"/>
            <ac:spMk id="30" creationId="{00000000-0000-0000-0000-000000000000}"/>
          </ac:spMkLst>
        </pc:spChg>
        <pc:grpChg chg="mod">
          <ac:chgData name="Stewart Gale" userId="3647ddd2-6040-41ae-a96d-232c23482af8" providerId="ADAL" clId="{72353F4E-F489-4F50-AAC3-0DD2C44CCBB2}" dt="2022-10-11T07:23:18.139" v="379" actId="1076"/>
          <ac:grpSpMkLst>
            <pc:docMk/>
            <pc:sldMk cId="1405459425" sldId="579"/>
            <ac:grpSpMk id="28" creationId="{00000000-0000-0000-0000-000000000000}"/>
          </ac:grpSpMkLst>
        </pc:grpChg>
      </pc:sldChg>
      <pc:sldChg chg="modSp mod ord">
        <pc:chgData name="Stewart Gale" userId="3647ddd2-6040-41ae-a96d-232c23482af8" providerId="ADAL" clId="{72353F4E-F489-4F50-AAC3-0DD2C44CCBB2}" dt="2021-10-10T10:20:17.309" v="351" actId="1076"/>
        <pc:sldMkLst>
          <pc:docMk/>
          <pc:sldMk cId="2317609417" sldId="580"/>
        </pc:sldMkLst>
        <pc:spChg chg="mod">
          <ac:chgData name="Stewart Gale" userId="3647ddd2-6040-41ae-a96d-232c23482af8" providerId="ADAL" clId="{72353F4E-F489-4F50-AAC3-0DD2C44CCBB2}" dt="2021-10-10T10:20:17.309" v="351" actId="1076"/>
          <ac:spMkLst>
            <pc:docMk/>
            <pc:sldMk cId="2317609417" sldId="580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10:20:17.309" v="351" actId="1076"/>
          <ac:spMkLst>
            <pc:docMk/>
            <pc:sldMk cId="2317609417" sldId="580"/>
            <ac:spMk id="9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1:36.849" v="301" actId="20577"/>
          <ac:spMkLst>
            <pc:docMk/>
            <pc:sldMk cId="2317609417" sldId="580"/>
            <ac:spMk id="11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10:19:46.020" v="343" actId="14100"/>
          <ac:spMkLst>
            <pc:docMk/>
            <pc:sldMk cId="2317609417" sldId="580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2-10-11T07:20:42.041" v="377" actId="20577"/>
        <pc:sldMkLst>
          <pc:docMk/>
          <pc:sldMk cId="628618286" sldId="581"/>
        </pc:sldMkLst>
        <pc:spChg chg="mod">
          <ac:chgData name="Stewart Gale" userId="3647ddd2-6040-41ae-a96d-232c23482af8" providerId="ADAL" clId="{72353F4E-F489-4F50-AAC3-0DD2C44CCBB2}" dt="2021-10-10T03:23:08.091" v="312" actId="1076"/>
          <ac:spMkLst>
            <pc:docMk/>
            <pc:sldMk cId="628618286" sldId="581"/>
            <ac:spMk id="5" creationId="{00000000-0000-0000-0000-000000000000}"/>
          </ac:spMkLst>
        </pc:spChg>
        <pc:graphicFrameChg chg="mod">
          <ac:chgData name="Stewart Gale" userId="3647ddd2-6040-41ae-a96d-232c23482af8" providerId="ADAL" clId="{72353F4E-F489-4F50-AAC3-0DD2C44CCBB2}" dt="2022-10-11T07:20:42.041" v="377" actId="20577"/>
          <ac:graphicFrameMkLst>
            <pc:docMk/>
            <pc:sldMk cId="628618286" sldId="581"/>
            <ac:graphicFrameMk id="6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72353F4E-F489-4F50-AAC3-0DD2C44CCBB2}" dt="2021-10-10T03:22:57.651" v="311" actId="14100"/>
        <pc:sldMkLst>
          <pc:docMk/>
          <pc:sldMk cId="2379597032" sldId="582"/>
        </pc:sldMkLst>
        <pc:spChg chg="mod">
          <ac:chgData name="Stewart Gale" userId="3647ddd2-6040-41ae-a96d-232c23482af8" providerId="ADAL" clId="{72353F4E-F489-4F50-AAC3-0DD2C44CCBB2}" dt="2021-10-10T03:22:57.651" v="311" actId="14100"/>
          <ac:spMkLst>
            <pc:docMk/>
            <pc:sldMk cId="2379597032" sldId="582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1-10-10T10:21:29.667" v="373" actId="20577"/>
        <pc:sldMkLst>
          <pc:docMk/>
          <pc:sldMk cId="3333976468" sldId="583"/>
        </pc:sldMkLst>
        <pc:spChg chg="mod">
          <ac:chgData name="Stewart Gale" userId="3647ddd2-6040-41ae-a96d-232c23482af8" providerId="ADAL" clId="{72353F4E-F489-4F50-AAC3-0DD2C44CCBB2}" dt="2021-10-10T10:21:29.667" v="373" actId="20577"/>
          <ac:spMkLst>
            <pc:docMk/>
            <pc:sldMk cId="3333976468" sldId="583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1-10-10T10:21:53.598" v="374" actId="1076"/>
        <pc:sldMkLst>
          <pc:docMk/>
          <pc:sldMk cId="2990413428" sldId="584"/>
        </pc:sldMkLst>
        <pc:spChg chg="mod">
          <ac:chgData name="Stewart Gale" userId="3647ddd2-6040-41ae-a96d-232c23482af8" providerId="ADAL" clId="{72353F4E-F489-4F50-AAC3-0DD2C44CCBB2}" dt="2021-10-10T10:21:53.598" v="374" actId="1076"/>
          <ac:spMkLst>
            <pc:docMk/>
            <pc:sldMk cId="2990413428" sldId="584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1-10-08T12:43:32.574" v="1" actId="20577"/>
        <pc:sldMkLst>
          <pc:docMk/>
          <pc:sldMk cId="3785647858" sldId="585"/>
        </pc:sldMkLst>
        <pc:spChg chg="mod">
          <ac:chgData name="Stewart Gale" userId="3647ddd2-6040-41ae-a96d-232c23482af8" providerId="ADAL" clId="{72353F4E-F489-4F50-AAC3-0DD2C44CCBB2}" dt="2021-10-08T12:43:32.574" v="1" actId="20577"/>
          <ac:spMkLst>
            <pc:docMk/>
            <pc:sldMk cId="3785647858" sldId="585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72353F4E-F489-4F50-AAC3-0DD2C44CCBB2}" dt="2021-10-10T03:08:58.945" v="21" actId="47"/>
        <pc:sldMkLst>
          <pc:docMk/>
          <pc:sldMk cId="3582052674" sldId="586"/>
        </pc:sldMkLst>
      </pc:sldChg>
      <pc:sldChg chg="modSp add mod">
        <pc:chgData name="Stewart Gale" userId="3647ddd2-6040-41ae-a96d-232c23482af8" providerId="ADAL" clId="{72353F4E-F489-4F50-AAC3-0DD2C44CCBB2}" dt="2021-10-10T03:13:00.658" v="91" actId="14100"/>
        <pc:sldMkLst>
          <pc:docMk/>
          <pc:sldMk cId="613413498" sldId="587"/>
        </pc:sldMkLst>
        <pc:spChg chg="mod">
          <ac:chgData name="Stewart Gale" userId="3647ddd2-6040-41ae-a96d-232c23482af8" providerId="ADAL" clId="{72353F4E-F489-4F50-AAC3-0DD2C44CCBB2}" dt="2021-10-10T03:09:16.320" v="36" actId="1076"/>
          <ac:spMkLst>
            <pc:docMk/>
            <pc:sldMk cId="613413498" sldId="587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09:08.106" v="33" actId="20577"/>
          <ac:spMkLst>
            <pc:docMk/>
            <pc:sldMk cId="613413498" sldId="587"/>
            <ac:spMk id="11" creationId="{00000000-0000-0000-0000-000000000000}"/>
          </ac:spMkLst>
        </pc:spChg>
        <pc:picChg chg="mod">
          <ac:chgData name="Stewart Gale" userId="3647ddd2-6040-41ae-a96d-232c23482af8" providerId="ADAL" clId="{72353F4E-F489-4F50-AAC3-0DD2C44CCBB2}" dt="2021-10-10T03:13:00.658" v="91" actId="14100"/>
          <ac:picMkLst>
            <pc:docMk/>
            <pc:sldMk cId="613413498" sldId="587"/>
            <ac:picMk id="12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72353F4E-F489-4F50-AAC3-0DD2C44CCBB2}" dt="2021-10-10T10:17:52.126" v="323"/>
        <pc:sldMkLst>
          <pc:docMk/>
          <pc:sldMk cId="1431323443" sldId="588"/>
        </pc:sldMkLst>
        <pc:spChg chg="mod">
          <ac:chgData name="Stewart Gale" userId="3647ddd2-6040-41ae-a96d-232c23482af8" providerId="ADAL" clId="{72353F4E-F489-4F50-AAC3-0DD2C44CCBB2}" dt="2021-10-10T03:10:18.665" v="66" actId="14100"/>
          <ac:spMkLst>
            <pc:docMk/>
            <pc:sldMk cId="1431323443" sldId="588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0:12.047" v="63" actId="20577"/>
          <ac:spMkLst>
            <pc:docMk/>
            <pc:sldMk cId="1431323443" sldId="588"/>
            <ac:spMk id="11" creationId="{00000000-0000-0000-0000-000000000000}"/>
          </ac:spMkLst>
        </pc:spChg>
        <pc:picChg chg="add del mod">
          <ac:chgData name="Stewart Gale" userId="3647ddd2-6040-41ae-a96d-232c23482af8" providerId="ADAL" clId="{72353F4E-F489-4F50-AAC3-0DD2C44CCBB2}" dt="2021-10-10T03:12:49.697" v="87" actId="478"/>
          <ac:picMkLst>
            <pc:docMk/>
            <pc:sldMk cId="1431323443" sldId="588"/>
            <ac:picMk id="8" creationId="{5B7AED04-FEDD-440D-B8B7-00AA6A4C5786}"/>
          </ac:picMkLst>
        </pc:picChg>
        <pc:picChg chg="add mod">
          <ac:chgData name="Stewart Gale" userId="3647ddd2-6040-41ae-a96d-232c23482af8" providerId="ADAL" clId="{72353F4E-F489-4F50-AAC3-0DD2C44CCBB2}" dt="2021-10-10T03:12:54.627" v="89" actId="1076"/>
          <ac:picMkLst>
            <pc:docMk/>
            <pc:sldMk cId="1431323443" sldId="588"/>
            <ac:picMk id="9" creationId="{AA173328-240C-4FCA-BAB2-D7FA37E0A49F}"/>
          </ac:picMkLst>
        </pc:picChg>
        <pc:picChg chg="del">
          <ac:chgData name="Stewart Gale" userId="3647ddd2-6040-41ae-a96d-232c23482af8" providerId="ADAL" clId="{72353F4E-F489-4F50-AAC3-0DD2C44CCBB2}" dt="2021-10-10T03:09:33.700" v="48" actId="478"/>
          <ac:picMkLst>
            <pc:docMk/>
            <pc:sldMk cId="1431323443" sldId="588"/>
            <ac:picMk id="12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72353F4E-F489-4F50-AAC3-0DD2C44CCBB2}" dt="2021-10-10T10:17:57.537" v="325"/>
        <pc:sldMkLst>
          <pc:docMk/>
          <pc:sldMk cId="3712352565" sldId="589"/>
        </pc:sldMkLst>
        <pc:picChg chg="add mod modCrop">
          <ac:chgData name="Stewart Gale" userId="3647ddd2-6040-41ae-a96d-232c23482af8" providerId="ADAL" clId="{72353F4E-F489-4F50-AAC3-0DD2C44CCBB2}" dt="2021-10-10T10:17:55.605" v="324" actId="1076"/>
          <ac:picMkLst>
            <pc:docMk/>
            <pc:sldMk cId="3712352565" sldId="589"/>
            <ac:picMk id="7" creationId="{05379360-B650-49D0-97E3-DEAE96E460AA}"/>
          </ac:picMkLst>
        </pc:picChg>
        <pc:picChg chg="del">
          <ac:chgData name="Stewart Gale" userId="3647ddd2-6040-41ae-a96d-232c23482af8" providerId="ADAL" clId="{72353F4E-F489-4F50-AAC3-0DD2C44CCBB2}" dt="2021-10-10T03:11:48.511" v="68" actId="478"/>
          <ac:picMkLst>
            <pc:docMk/>
            <pc:sldMk cId="3712352565" sldId="589"/>
            <ac:picMk id="8" creationId="{5B7AED04-FEDD-440D-B8B7-00AA6A4C5786}"/>
          </ac:picMkLst>
        </pc:picChg>
      </pc:sldChg>
      <pc:sldChg chg="modSp add mod">
        <pc:chgData name="Stewart Gale" userId="3647ddd2-6040-41ae-a96d-232c23482af8" providerId="ADAL" clId="{72353F4E-F489-4F50-AAC3-0DD2C44CCBB2}" dt="2021-10-10T05:31:16.128" v="314" actId="20577"/>
        <pc:sldMkLst>
          <pc:docMk/>
          <pc:sldMk cId="3789894349" sldId="590"/>
        </pc:sldMkLst>
        <pc:spChg chg="mod">
          <ac:chgData name="Stewart Gale" userId="3647ddd2-6040-41ae-a96d-232c23482af8" providerId="ADAL" clId="{72353F4E-F489-4F50-AAC3-0DD2C44CCBB2}" dt="2021-10-10T05:31:16.128" v="314" actId="20577"/>
          <ac:spMkLst>
            <pc:docMk/>
            <pc:sldMk cId="3789894349" sldId="590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8:53.625" v="252" actId="1076"/>
          <ac:spMkLst>
            <pc:docMk/>
            <pc:sldMk cId="3789894349" sldId="590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5:10.162" v="145" actId="20577"/>
          <ac:spMkLst>
            <pc:docMk/>
            <pc:sldMk cId="3789894349" sldId="590"/>
            <ac:spMk id="11" creationId="{00000000-0000-0000-0000-000000000000}"/>
          </ac:spMkLst>
        </pc:spChg>
      </pc:sldChg>
      <pc:sldChg chg="modSp add mod">
        <pc:chgData name="Stewart Gale" userId="3647ddd2-6040-41ae-a96d-232c23482af8" providerId="ADAL" clId="{72353F4E-F489-4F50-AAC3-0DD2C44CCBB2}" dt="2021-10-10T03:17:55.440" v="218" actId="1076"/>
        <pc:sldMkLst>
          <pc:docMk/>
          <pc:sldMk cId="396256175" sldId="591"/>
        </pc:sldMkLst>
        <pc:spChg chg="mod">
          <ac:chgData name="Stewart Gale" userId="3647ddd2-6040-41ae-a96d-232c23482af8" providerId="ADAL" clId="{72353F4E-F489-4F50-AAC3-0DD2C44CCBB2}" dt="2021-10-10T03:17:55.440" v="218" actId="1076"/>
          <ac:spMkLst>
            <pc:docMk/>
            <pc:sldMk cId="396256175" sldId="591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6:55.272" v="211" actId="6549"/>
          <ac:spMkLst>
            <pc:docMk/>
            <pc:sldMk cId="396256175" sldId="591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6:12.722" v="171" actId="20577"/>
          <ac:spMkLst>
            <pc:docMk/>
            <pc:sldMk cId="396256175" sldId="591"/>
            <ac:spMk id="11" creationId="{00000000-0000-0000-0000-000000000000}"/>
          </ac:spMkLst>
        </pc:spChg>
      </pc:sldChg>
      <pc:sldChg chg="modSp add mod">
        <pc:chgData name="Stewart Gale" userId="3647ddd2-6040-41ae-a96d-232c23482af8" providerId="ADAL" clId="{72353F4E-F489-4F50-AAC3-0DD2C44CCBB2}" dt="2021-10-10T03:18:46.101" v="244" actId="1076"/>
        <pc:sldMkLst>
          <pc:docMk/>
          <pc:sldMk cId="3796282906" sldId="592"/>
        </pc:sldMkLst>
        <pc:spChg chg="mod">
          <ac:chgData name="Stewart Gale" userId="3647ddd2-6040-41ae-a96d-232c23482af8" providerId="ADAL" clId="{72353F4E-F489-4F50-AAC3-0DD2C44CCBB2}" dt="2021-10-10T03:18:35.789" v="236" actId="1076"/>
          <ac:spMkLst>
            <pc:docMk/>
            <pc:sldMk cId="3796282906" sldId="592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8:46.101" v="244" actId="1076"/>
          <ac:spMkLst>
            <pc:docMk/>
            <pc:sldMk cId="3796282906" sldId="592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8:25.411" v="231" actId="20577"/>
          <ac:spMkLst>
            <pc:docMk/>
            <pc:sldMk cId="3796282906" sldId="592"/>
            <ac:spMk id="11" creationId="{00000000-0000-0000-0000-000000000000}"/>
          </ac:spMkLst>
        </pc:spChg>
      </pc:sldChg>
      <pc:sldChg chg="add">
        <pc:chgData name="Stewart Gale" userId="3647ddd2-6040-41ae-a96d-232c23482af8" providerId="ADAL" clId="{72353F4E-F489-4F50-AAC3-0DD2C44CCBB2}" dt="2021-10-10T03:19:33.436" v="265"/>
        <pc:sldMkLst>
          <pc:docMk/>
          <pc:sldMk cId="680310380" sldId="593"/>
        </pc:sldMkLst>
      </pc:sldChg>
      <pc:sldChg chg="modSp add">
        <pc:chgData name="Stewart Gale" userId="3647ddd2-6040-41ae-a96d-232c23482af8" providerId="ADAL" clId="{72353F4E-F489-4F50-AAC3-0DD2C44CCBB2}" dt="2021-10-10T10:18:37.694" v="327" actId="403"/>
        <pc:sldMkLst>
          <pc:docMk/>
          <pc:sldMk cId="3290192864" sldId="594"/>
        </pc:sldMkLst>
        <pc:spChg chg="mod">
          <ac:chgData name="Stewart Gale" userId="3647ddd2-6040-41ae-a96d-232c23482af8" providerId="ADAL" clId="{72353F4E-F489-4F50-AAC3-0DD2C44CCBB2}" dt="2021-10-10T03:20:59.249" v="300" actId="20577"/>
          <ac:spMkLst>
            <pc:docMk/>
            <pc:sldMk cId="3290192864" sldId="594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0:40.212" v="289" actId="20577"/>
          <ac:spMkLst>
            <pc:docMk/>
            <pc:sldMk cId="3290192864" sldId="594"/>
            <ac:spMk id="11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10:18:37.694" v="327" actId="403"/>
          <ac:spMkLst>
            <pc:docMk/>
            <pc:sldMk cId="3290192864" sldId="594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44624"/>
            <a:ext cx="1137726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Trigonometry and Modelling</a:t>
            </a:r>
          </a:p>
          <a:p>
            <a:pPr algn="ctr"/>
            <a:r>
              <a:rPr lang="en-GB" sz="8000" dirty="0"/>
              <a:t>a sin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b cos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8000" dirty="0">
                <a:cs typeface="Times New Roman" panose="02020603050405020304" pitchFamily="18" charset="0"/>
              </a:rPr>
              <a:t>Max and Min</a:t>
            </a:r>
          </a:p>
          <a:p>
            <a:pPr algn="ctr"/>
            <a:endParaRPr lang="en-GB" sz="3200" dirty="0"/>
          </a:p>
          <a:p>
            <a:pPr algn="ctr"/>
            <a:r>
              <a:rPr lang="en-GB" sz="8000" dirty="0"/>
              <a:t>Chapter 7 </a:t>
            </a:r>
          </a:p>
          <a:p>
            <a:pPr algn="ctr"/>
            <a:r>
              <a:rPr lang="en-GB" sz="8000" dirty="0"/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3785647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9376" y="3140968"/>
                <a:ext cx="1087320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Maximum value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 is</a:t>
                </a:r>
                <a:r>
                  <a:rPr lang="en-GB" sz="6600" dirty="0">
                    <a:solidFill>
                      <a:srgbClr val="0000FF"/>
                    </a:solidFill>
                  </a:rPr>
                  <a:t> 1</a:t>
                </a:r>
                <a:r>
                  <a:rPr lang="en-GB" sz="6600" dirty="0"/>
                  <a:t>  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140968"/>
                <a:ext cx="10873208" cy="1107996"/>
              </a:xfrm>
              <a:prstGeom prst="rect">
                <a:avLst/>
              </a:prstGeom>
              <a:blipFill>
                <a:blip r:embed="rId2"/>
                <a:stretch>
                  <a:fillRect l="-785" t="-18681" r="-785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51615" y="4581128"/>
                <a:ext cx="748877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5+</m:t>
                      </m:r>
                      <m:r>
                        <a:rPr lang="en-US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d>
                        <m:d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615" y="4581128"/>
                <a:ext cx="748877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E2DCD3-8EC3-2009-4A92-FFDE02E44A44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maximum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E2DCD3-8EC3-2009-4A92-FFDE02E44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blipFill>
                <a:blip r:embed="rId5"/>
                <a:stretch>
                  <a:fillRect t="-5319" r="-52" b="-159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19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0110" y="2836759"/>
                <a:ext cx="1099178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600" dirty="0"/>
                  <a:t>Minimum value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5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en-US" sz="5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5600" dirty="0"/>
                  <a:t> </a:t>
                </a:r>
              </a:p>
              <a:p>
                <a:r>
                  <a:rPr lang="en-GB" sz="5600" dirty="0"/>
                  <a:t>produces the maximum for </a:t>
                </a:r>
                <a14:m>
                  <m:oMath xmlns:m="http://schemas.openxmlformats.org/officeDocument/2006/math">
                    <m:r>
                      <a:rPr lang="en-GB" sz="5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5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en-US" sz="5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5600" dirty="0"/>
                  <a:t>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10" y="2836759"/>
                <a:ext cx="10991780" cy="1815882"/>
              </a:xfrm>
              <a:prstGeom prst="rect">
                <a:avLst/>
              </a:prstGeom>
              <a:blipFill>
                <a:blip r:embed="rId2"/>
                <a:stretch>
                  <a:fillRect l="-3049" t="-9060" b="-204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71464" y="4941168"/>
                <a:ext cx="957706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2−5</m:t>
                      </m:r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941168"/>
                <a:ext cx="957706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AF86CE-31A7-ACD2-6026-85719FA9B5BD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maximum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AF86CE-31A7-ACD2-6026-85719FA9B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blipFill>
                <a:blip r:embed="rId6"/>
                <a:stretch>
                  <a:fillRect t="-5319" r="-52" b="-159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60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9376" y="3250214"/>
                <a:ext cx="1108923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Maximum value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6600" dirty="0"/>
                  <a:t> 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250214"/>
                <a:ext cx="11089232" cy="1107996"/>
              </a:xfrm>
              <a:prstGeom prst="rect">
                <a:avLst/>
              </a:prstGeom>
              <a:blipFill>
                <a:blip r:embed="rId2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71464" y="4653136"/>
                <a:ext cx="9505056" cy="13307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5+ 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29</m:t>
                          </m:r>
                        </m:e>
                      </m:rad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𝟐𝟗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653136"/>
                <a:ext cx="9505056" cy="1330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2C7096-DDD4-104D-EEF7-2660C19B92A3}"/>
                  </a:ext>
                </a:extLst>
              </p:cNvPr>
              <p:cNvSpPr txBox="1"/>
              <p:nvPr/>
            </p:nvSpPr>
            <p:spPr>
              <a:xfrm>
                <a:off x="479376" y="260648"/>
                <a:ext cx="11377264" cy="22433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maximum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ad>
                        <m:radPr>
                          <m:degHide m:val="on"/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𝟐𝟗</m:t>
                          </m:r>
                        </m:e>
                      </m:rad>
                      <m:func>
                        <m:func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?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2C7096-DDD4-104D-EEF7-2660C19B9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77264" cy="2243306"/>
              </a:xfrm>
              <a:prstGeom prst="rect">
                <a:avLst/>
              </a:prstGeom>
              <a:blipFill>
                <a:blip r:embed="rId4"/>
                <a:stretch>
                  <a:fillRect t="-4774" r="-5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109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83532" y="2780928"/>
                <a:ext cx="8568952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Maximum value of </a:t>
                </a:r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𝟔𝟖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°</m:t>
                            </m:r>
                          </m:e>
                        </m:d>
                      </m:e>
                    </m:func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6600" dirty="0"/>
                  <a:t> 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532" y="2780928"/>
                <a:ext cx="8568952" cy="2123658"/>
              </a:xfrm>
              <a:prstGeom prst="rect">
                <a:avLst/>
              </a:prstGeom>
              <a:blipFill>
                <a:blip r:embed="rId2"/>
                <a:stretch>
                  <a:fillRect t="-97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27448" y="5085184"/>
                <a:ext cx="10225136" cy="13307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5+ 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29</m:t>
                          </m:r>
                        </m:e>
                      </m:rad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𝟐𝟗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085184"/>
                <a:ext cx="10225136" cy="1330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77344A-1936-C42B-B945-C7C18EC0DB1A}"/>
                  </a:ext>
                </a:extLst>
              </p:cNvPr>
              <p:cNvSpPr txBox="1"/>
              <p:nvPr/>
            </p:nvSpPr>
            <p:spPr>
              <a:xfrm>
                <a:off x="479376" y="260648"/>
                <a:ext cx="11377264" cy="22433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maximum value of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 </m:t>
                    </m:r>
                    <m:rad>
                      <m:radPr>
                        <m:degHide m:val="on"/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𝟐𝟗</m:t>
                        </m:r>
                      </m:e>
                    </m:rad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𝟔𝟖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GB" sz="66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°</m:t>
                            </m:r>
                          </m:e>
                        </m:d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?</m:t>
                        </m:r>
                      </m:e>
                    </m:func>
                  </m:oMath>
                </a14:m>
                <a:r>
                  <a:rPr lang="en-GB" sz="6600" dirty="0"/>
                  <a:t> 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77344A-1936-C42B-B945-C7C18EC0DB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77264" cy="2243306"/>
              </a:xfrm>
              <a:prstGeom prst="rect">
                <a:avLst/>
              </a:prstGeom>
              <a:blipFill>
                <a:blip r:embed="rId5"/>
                <a:stretch>
                  <a:fillRect t="-5025" r="-5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031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4204182"/>
                  </p:ext>
                </p:extLst>
              </p:nvPr>
            </p:nvGraphicFramePr>
            <p:xfrm>
              <a:off x="335361" y="404663"/>
              <a:ext cx="11377263" cy="6048673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10445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164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45638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7164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dirty="0">
                              <a:solidFill>
                                <a:schemeClr val="tx1"/>
                              </a:solidFill>
                            </a:rPr>
                            <a:t>Expression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dirty="0">
                              <a:solidFill>
                                <a:schemeClr val="tx1"/>
                              </a:solidFill>
                            </a:rPr>
                            <a:t>Maximum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dirty="0">
                              <a:solidFill>
                                <a:schemeClr val="tx1"/>
                              </a:solidFill>
                            </a:rPr>
                            <a:t>Minimum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412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smtClean="0">
                                    <a:latin typeface="Cambria Math"/>
                                  </a:rPr>
                                  <m:t>20</m:t>
                                </m:r>
                                <m:func>
                                  <m:funcPr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4000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412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smtClean="0">
                                    <a:latin typeface="Cambria Math"/>
                                  </a:rPr>
                                  <m:t>5−10</m:t>
                                </m:r>
                                <m:func>
                                  <m:funcPr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4000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9412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smtClean="0">
                                    <a:latin typeface="Cambria Math"/>
                                  </a:rPr>
                                  <m:t>3</m:t>
                                </m:r>
                                <m:func>
                                  <m:funcPr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GB" sz="4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4000" smtClean="0">
                                            <a:latin typeface="Cambria Math"/>
                                          </a:rPr>
                                          <m:t>𝜃</m:t>
                                        </m:r>
                                        <m:r>
                                          <a:rPr lang="en-GB" sz="4000" smtClean="0">
                                            <a:latin typeface="Cambria Math"/>
                                          </a:rPr>
                                          <m:t>+20°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50836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600" smtClean="0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3600" smtClean="0">
                                        <a:latin typeface="Cambria Math"/>
                                      </a:rPr>
                                      <m:t>10+3</m:t>
                                    </m:r>
                                    <m:func>
                                      <m:funcPr>
                                        <m:ctrlPr>
                                          <a:rPr lang="en-GB" sz="3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sz="3600" smtClean="0">
                                            <a:latin typeface="Cambria Math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GB" sz="36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GB" sz="3600" smtClean="0">
                                                <a:latin typeface="Cambria Math"/>
                                              </a:rPr>
                                              <m:t>𝜃</m:t>
                                            </m:r>
                                            <m:r>
                                              <a:rPr lang="en-GB" sz="3600" smtClean="0">
                                                <a:latin typeface="Cambria Math"/>
                                              </a:rPr>
                                              <m:t>−30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den>
                                </m:f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4204182"/>
                  </p:ext>
                </p:extLst>
              </p:nvPr>
            </p:nvGraphicFramePr>
            <p:xfrm>
              <a:off x="335361" y="404663"/>
              <a:ext cx="11377263" cy="6048673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10445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164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45638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7164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dirty="0">
                              <a:solidFill>
                                <a:schemeClr val="tx1"/>
                              </a:solidFill>
                            </a:rPr>
                            <a:t>Expression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dirty="0">
                              <a:solidFill>
                                <a:schemeClr val="tx1"/>
                              </a:solidFill>
                            </a:rPr>
                            <a:t>Maximum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dirty="0">
                              <a:solidFill>
                                <a:schemeClr val="tx1"/>
                              </a:solidFill>
                            </a:rPr>
                            <a:t>Minimum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412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7" t="-183766" r="-177300" b="-3629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412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7" t="-281935" r="-177300" b="-2606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9412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7" t="-384416" r="-177300" b="-1623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5083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7" t="-300806" r="-177300" b="-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954134" y="2204863"/>
                <a:ext cx="8675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>
                          <a:solidFill>
                            <a:prstClr val="black"/>
                          </a:solidFill>
                          <a:latin typeface="Cambria Math"/>
                        </a:rPr>
                        <m:t>20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134" y="2204863"/>
                <a:ext cx="86754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954133" y="3181306"/>
                <a:ext cx="8675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solidFill>
                            <a:prstClr val="black"/>
                          </a:solidFill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133" y="3181306"/>
                <a:ext cx="86754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162461" y="4108740"/>
                <a:ext cx="5838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461" y="4108740"/>
                <a:ext cx="58381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095998" y="5066112"/>
                <a:ext cx="583813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8" y="5066112"/>
                <a:ext cx="583813" cy="12465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264353" y="2204863"/>
                <a:ext cx="125066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3" y="2204863"/>
                <a:ext cx="125066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442143" y="3181306"/>
                <a:ext cx="9669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143" y="3181306"/>
                <a:ext cx="96693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9406218" y="4157749"/>
                <a:ext cx="9669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218" y="4157749"/>
                <a:ext cx="96693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9541529" y="5066112"/>
                <a:ext cx="8675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529" y="5066112"/>
                <a:ext cx="867545" cy="12488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55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639616" y="332656"/>
            <a:ext cx="6409579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dirty="0"/>
              <a:t>When does it occur?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354" y="1478547"/>
                <a:ext cx="1173741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Determine the smallest positive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(in degrees) at which the maximum occurs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4" y="1478547"/>
                <a:ext cx="11737412" cy="1323439"/>
              </a:xfrm>
              <a:prstGeom prst="rect">
                <a:avLst/>
              </a:prstGeom>
              <a:blipFill>
                <a:blip r:embed="rId2"/>
                <a:stretch>
                  <a:fillRect l="-415" t="-8295" r="-415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1631504" y="3284984"/>
            <a:ext cx="9649072" cy="3240360"/>
            <a:chOff x="971600" y="2492896"/>
            <a:chExt cx="7920880" cy="25922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1600" y="2492896"/>
              <a:ext cx="7449416" cy="2592288"/>
            </a:xfrm>
            <a:prstGeom prst="rect">
              <a:avLst/>
            </a:prstGeom>
          </p:spPr>
        </p:pic>
        <p:cxnSp>
          <p:nvCxnSpPr>
            <p:cNvPr id="24" name="Straight Arrow Connector 23"/>
            <p:cNvCxnSpPr>
              <a:endCxn id="22" idx="3"/>
            </p:cNvCxnSpPr>
            <p:nvPr/>
          </p:nvCxnSpPr>
          <p:spPr>
            <a:xfrm>
              <a:off x="8421016" y="2636912"/>
              <a:ext cx="0" cy="1152128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028384" y="3839093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360˚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056440" y="5445224"/>
            <a:ext cx="1944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360˚</a:t>
            </a:r>
          </a:p>
        </p:txBody>
      </p:sp>
    </p:spTree>
    <p:extLst>
      <p:ext uri="{BB962C8B-B14F-4D97-AF65-F5344CB8AC3E}">
        <p14:creationId xmlns:p14="http://schemas.microsoft.com/office/powerpoint/2010/main" val="14054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9868307" y="5157192"/>
            <a:ext cx="1584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90˚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347" b="10015"/>
          <a:stretch/>
        </p:blipFill>
        <p:spPr>
          <a:xfrm>
            <a:off x="1775520" y="2060848"/>
            <a:ext cx="7920880" cy="4258207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6650750" y="2276872"/>
            <a:ext cx="21314" cy="191307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B07D4B-B476-E04C-9B77-8CF7DEF16A12}"/>
                  </a:ext>
                </a:extLst>
              </p:cNvPr>
              <p:cNvSpPr txBox="1"/>
              <p:nvPr/>
            </p:nvSpPr>
            <p:spPr>
              <a:xfrm>
                <a:off x="335360" y="312074"/>
                <a:ext cx="11521280" cy="135421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100" dirty="0"/>
                  <a:t>Determine the smallest positive value of </a:t>
                </a:r>
                <a14:m>
                  <m:oMath xmlns:m="http://schemas.openxmlformats.org/officeDocument/2006/math">
                    <m:r>
                      <a:rPr lang="en-GB" sz="41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4100" dirty="0"/>
                  <a:t> (degrees) </a:t>
                </a:r>
              </a:p>
              <a:p>
                <a:pPr algn="ctr"/>
                <a:r>
                  <a:rPr lang="en-GB" sz="4100" dirty="0"/>
                  <a:t>at which the maximum occurs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1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1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GB" sz="41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1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1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B07D4B-B476-E04C-9B77-8CF7DEF16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12074"/>
                <a:ext cx="11521280" cy="1354217"/>
              </a:xfrm>
              <a:prstGeom prst="rect">
                <a:avLst/>
              </a:prstGeom>
              <a:blipFill>
                <a:blip r:embed="rId3"/>
                <a:stretch>
                  <a:fillRect t="-1613" r="-51" b="-120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59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775520" y="5411450"/>
                <a:ext cx="914501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/>
                  <a:t>360˚</a:t>
                </a:r>
                <a:r>
                  <a:rPr lang="en-GB" sz="8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/>
                  <a:t> 30</a:t>
                </a:r>
                <a:r>
                  <a:rPr lang="en-GB" sz="8800" dirty="0">
                    <a:solidFill>
                      <a:prstClr val="black"/>
                    </a:solidFill>
                  </a:rPr>
                  <a:t>˚</a:t>
                </a:r>
                <a:r>
                  <a:rPr lang="en-GB" sz="8800" dirty="0"/>
                  <a:t> = </a:t>
                </a:r>
                <a:r>
                  <a:rPr lang="en-GB" sz="8800" b="1" dirty="0"/>
                  <a:t>330</a:t>
                </a:r>
                <a:r>
                  <a:rPr lang="en-GB" sz="8800" b="1" dirty="0">
                    <a:solidFill>
                      <a:prstClr val="black"/>
                    </a:solidFill>
                  </a:rPr>
                  <a:t>˚</a:t>
                </a:r>
                <a:endParaRPr lang="en-GB" sz="8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411450"/>
                <a:ext cx="9145016" cy="1446550"/>
              </a:xfrm>
              <a:prstGeom prst="rect">
                <a:avLst/>
              </a:prstGeom>
              <a:blipFill>
                <a:blip r:embed="rId2"/>
                <a:stretch>
                  <a:fillRect l="-1200" t="-20253" r="-1267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0623006-9858-2B1D-0117-0FACF0F7D9AB}"/>
                  </a:ext>
                </a:extLst>
              </p:cNvPr>
              <p:cNvSpPr txBox="1"/>
              <p:nvPr/>
            </p:nvSpPr>
            <p:spPr>
              <a:xfrm>
                <a:off x="335360" y="404664"/>
                <a:ext cx="11521280" cy="13848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100" dirty="0"/>
                  <a:t>Determine the smallest positive value of </a:t>
                </a:r>
                <a14:m>
                  <m:oMath xmlns:m="http://schemas.openxmlformats.org/officeDocument/2006/math">
                    <m:r>
                      <a:rPr lang="en-GB" sz="41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4100" dirty="0"/>
                  <a:t> (degrees) </a:t>
                </a:r>
              </a:p>
              <a:p>
                <a:pPr algn="ctr"/>
                <a:r>
                  <a:rPr lang="en-GB" sz="4100" dirty="0"/>
                  <a:t>at which the maximum occurs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𝟑𝟎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˚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1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0623006-9858-2B1D-0117-0FACF0F7D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04664"/>
                <a:ext cx="11521280" cy="1384803"/>
              </a:xfrm>
              <a:prstGeom prst="rect">
                <a:avLst/>
              </a:prstGeom>
              <a:blipFill>
                <a:blip r:embed="rId3"/>
                <a:stretch>
                  <a:fillRect t="-1575" r="-51" b="-114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D0CB3A73-BACC-5D4B-AFCC-AB8607A596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00" t="26901" r="2701" b="30050"/>
          <a:stretch/>
        </p:blipFill>
        <p:spPr>
          <a:xfrm>
            <a:off x="947428" y="2035515"/>
            <a:ext cx="10297144" cy="319835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71240C0-15E8-C354-932C-7A2FA625E78C}"/>
              </a:ext>
            </a:extLst>
          </p:cNvPr>
          <p:cNvCxnSpPr>
            <a:cxnSpLocks/>
          </p:cNvCxnSpPr>
          <p:nvPr/>
        </p:nvCxnSpPr>
        <p:spPr>
          <a:xfrm>
            <a:off x="10344472" y="2564904"/>
            <a:ext cx="0" cy="122413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97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351584" y="5325478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90˚+ 20</a:t>
            </a:r>
            <a:r>
              <a:rPr lang="en-GB" sz="9600" dirty="0">
                <a:solidFill>
                  <a:prstClr val="black"/>
                </a:solidFill>
              </a:rPr>
              <a:t>˚</a:t>
            </a:r>
            <a:r>
              <a:rPr lang="en-GB" sz="9600" dirty="0"/>
              <a:t> = </a:t>
            </a:r>
            <a:r>
              <a:rPr lang="en-GB" sz="9600" b="1" dirty="0"/>
              <a:t>110</a:t>
            </a:r>
            <a:r>
              <a:rPr lang="en-GB" sz="9600" b="1" dirty="0">
                <a:solidFill>
                  <a:prstClr val="black"/>
                </a:solidFill>
              </a:rPr>
              <a:t>˚</a:t>
            </a:r>
            <a:endParaRPr lang="en-GB" sz="9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1B5724-5D60-59C2-7086-1FBD78423C8F}"/>
                  </a:ext>
                </a:extLst>
              </p:cNvPr>
              <p:cNvSpPr txBox="1"/>
              <p:nvPr/>
            </p:nvSpPr>
            <p:spPr>
              <a:xfrm>
                <a:off x="335360" y="332656"/>
                <a:ext cx="11521280" cy="13848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100" dirty="0"/>
                  <a:t>Determine the smallest positive value of </a:t>
                </a:r>
                <a14:m>
                  <m:oMath xmlns:m="http://schemas.openxmlformats.org/officeDocument/2006/math">
                    <m:r>
                      <a:rPr lang="en-GB" sz="41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4100" dirty="0"/>
                  <a:t> (degrees) </a:t>
                </a:r>
              </a:p>
              <a:p>
                <a:pPr algn="ctr"/>
                <a:r>
                  <a:rPr lang="en-GB" sz="4100" dirty="0"/>
                  <a:t>at which the maximum occurs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  <m:r>
                              <a:rPr lang="en-GB" sz="4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4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𝟐𝟎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˚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1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1B5724-5D60-59C2-7086-1FBD78423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1384803"/>
              </a:xfrm>
              <a:prstGeom prst="rect">
                <a:avLst/>
              </a:prstGeom>
              <a:blipFill>
                <a:blip r:embed="rId2"/>
                <a:stretch>
                  <a:fillRect t="-1976" r="-51" b="-118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C694742-8C3E-8D4E-8128-EF09E749A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202" t="17451" r="3101" b="20600"/>
          <a:stretch/>
        </p:blipFill>
        <p:spPr>
          <a:xfrm>
            <a:off x="3143672" y="1843716"/>
            <a:ext cx="6192688" cy="35295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CA0B351-CC26-0459-7633-BF858EA45839}"/>
              </a:ext>
            </a:extLst>
          </p:cNvPr>
          <p:cNvCxnSpPr>
            <a:cxnSpLocks/>
          </p:cNvCxnSpPr>
          <p:nvPr/>
        </p:nvCxnSpPr>
        <p:spPr>
          <a:xfrm>
            <a:off x="4439816" y="2060848"/>
            <a:ext cx="0" cy="158417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41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279576" y="5161203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90˚+ 10</a:t>
            </a:r>
            <a:r>
              <a:rPr lang="en-GB" sz="9600" dirty="0">
                <a:solidFill>
                  <a:prstClr val="black"/>
                </a:solidFill>
              </a:rPr>
              <a:t>˚</a:t>
            </a:r>
            <a:r>
              <a:rPr lang="en-GB" sz="9600" dirty="0"/>
              <a:t> = </a:t>
            </a:r>
            <a:r>
              <a:rPr lang="en-GB" sz="9600" b="1" dirty="0"/>
              <a:t>100</a:t>
            </a:r>
            <a:r>
              <a:rPr lang="en-GB" sz="9600" b="1" dirty="0">
                <a:solidFill>
                  <a:prstClr val="black"/>
                </a:solidFill>
              </a:rPr>
              <a:t>˚</a:t>
            </a:r>
            <a:endParaRPr lang="en-GB" sz="9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1B5724-5D60-59C2-7086-1FBD78423C8F}"/>
                  </a:ext>
                </a:extLst>
              </p:cNvPr>
              <p:cNvSpPr txBox="1"/>
              <p:nvPr/>
            </p:nvSpPr>
            <p:spPr>
              <a:xfrm>
                <a:off x="335360" y="332656"/>
                <a:ext cx="11521280" cy="13848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100" dirty="0"/>
                  <a:t>Determine the smallest positive value of </a:t>
                </a:r>
                <a14:m>
                  <m:oMath xmlns:m="http://schemas.openxmlformats.org/officeDocument/2006/math">
                    <m:r>
                      <a:rPr lang="en-GB" sz="41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4100" dirty="0"/>
                  <a:t> (degrees) </a:t>
                </a:r>
              </a:p>
              <a:p>
                <a:pPr algn="ctr"/>
                <a:r>
                  <a:rPr lang="en-GB" sz="4100" dirty="0"/>
                  <a:t>at which the minimum occurs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𝜽</m:t>
                            </m:r>
                            <m:r>
                              <a:rPr lang="en-GB" sz="4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4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˚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1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1B5724-5D60-59C2-7086-1FBD78423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1384803"/>
              </a:xfrm>
              <a:prstGeom prst="rect">
                <a:avLst/>
              </a:prstGeom>
              <a:blipFill>
                <a:blip r:embed="rId2"/>
                <a:stretch>
                  <a:fillRect t="-1976" r="-51" b="-118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6CF1560-C14A-368E-D1F0-92E49DC5C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0" t="32150" r="3100" b="30050"/>
          <a:stretch/>
        </p:blipFill>
        <p:spPr>
          <a:xfrm>
            <a:off x="258728" y="2001176"/>
            <a:ext cx="11674544" cy="316002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6696E8E-1A87-84F3-BFC8-713ECA7891FB}"/>
              </a:ext>
            </a:extLst>
          </p:cNvPr>
          <p:cNvCxnSpPr>
            <a:cxnSpLocks/>
          </p:cNvCxnSpPr>
          <p:nvPr/>
        </p:nvCxnSpPr>
        <p:spPr>
          <a:xfrm flipV="1">
            <a:off x="5231904" y="3501008"/>
            <a:ext cx="0" cy="136815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3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9347" b="10015"/>
          <a:stretch/>
        </p:blipFill>
        <p:spPr>
          <a:xfrm>
            <a:off x="1487488" y="2336357"/>
            <a:ext cx="9361040" cy="4186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421B586-393D-D1AA-B8F8-F92609B17247}"/>
                  </a:ext>
                </a:extLst>
              </p:cNvPr>
              <p:cNvSpPr txBox="1"/>
              <p:nvPr/>
            </p:nvSpPr>
            <p:spPr>
              <a:xfrm>
                <a:off x="911424" y="188640"/>
                <a:ext cx="1051316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maximum value of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421B586-393D-D1AA-B8F8-F92609B17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88640"/>
                <a:ext cx="10513168" cy="1938992"/>
              </a:xfrm>
              <a:prstGeom prst="rect">
                <a:avLst/>
              </a:prstGeom>
              <a:blipFill>
                <a:blip r:embed="rId3"/>
                <a:stretch>
                  <a:fillRect t="-49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3BF1D20-A49A-2A28-D6F0-55E8B8EEAEE0}"/>
              </a:ext>
            </a:extLst>
          </p:cNvPr>
          <p:cNvSpPr txBox="1"/>
          <p:nvPr/>
        </p:nvSpPr>
        <p:spPr>
          <a:xfrm>
            <a:off x="8400256" y="908555"/>
            <a:ext cx="648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rgbClr val="0000FF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025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1364" y="119989"/>
                <a:ext cx="113772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Determine the smallest positive value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(in degrees) at which the maximum occurs.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119989"/>
                <a:ext cx="11377264" cy="1446550"/>
              </a:xfrm>
              <a:prstGeom prst="rect">
                <a:avLst/>
              </a:prstGeom>
              <a:blipFill>
                <a:blip r:embed="rId2"/>
                <a:stretch>
                  <a:fillRect t="-8861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9872393"/>
                  </p:ext>
                </p:extLst>
              </p:nvPr>
            </p:nvGraphicFramePr>
            <p:xfrm>
              <a:off x="2351584" y="1638546"/>
              <a:ext cx="7272808" cy="503081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6364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63640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2353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Expression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(Smallest) </a:t>
                          </a:r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oMath>
                          </a14:m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at max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/>
                                  </a:rPr>
                                  <m:t>20</m:t>
                                </m:r>
                                <m:func>
                                  <m:func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80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800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GB" sz="2800" b="0" i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800" smtClean="0">
                                    <a:latin typeface="Cambria Math"/>
                                  </a:rPr>
                                  <m:t>10</m:t>
                                </m:r>
                                <m:func>
                                  <m:func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80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800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8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  <m:r>
                                  <a:rPr kumimoji="0" lang="en-GB" sz="28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28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  <m:func>
                                  <m:func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kumimoji="0" lang="en-GB" sz="28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kumimoji="0" lang="en-GB" sz="28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𝜃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36955813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/>
                                  </a:rPr>
                                  <m:t>3</m:t>
                                </m:r>
                                <m:func>
                                  <m:func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80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GB" sz="2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sz="2800" smtClean="0">
                                            <a:latin typeface="Cambria Math"/>
                                          </a:rPr>
                                          <m:t>𝜃</m:t>
                                        </m:r>
                                        <m:r>
                                          <a:rPr lang="en-GB" sz="2800" smtClean="0">
                                            <a:latin typeface="Cambria Math"/>
                                          </a:rPr>
                                          <m:t>+20°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8559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smtClean="0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2400" smtClean="0">
                                        <a:latin typeface="Cambria Math"/>
                                      </a:rPr>
                                      <m:t>10+3</m:t>
                                    </m:r>
                                    <m:func>
                                      <m:funcPr>
                                        <m:ctrlPr>
                                          <a:rPr lang="en-GB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sz="2400" smtClean="0">
                                            <a:latin typeface="Cambria Math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GB" sz="24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GB" sz="2400" smtClean="0">
                                                <a:latin typeface="Cambria Math"/>
                                              </a:rPr>
                                              <m:t>𝜃</m:t>
                                            </m:r>
                                            <m:r>
                                              <a:rPr lang="en-GB" sz="2400" smtClean="0">
                                                <a:latin typeface="Cambria Math"/>
                                              </a:rPr>
                                              <m:t>−30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den>
                                </m:f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9872393"/>
                  </p:ext>
                </p:extLst>
              </p:nvPr>
            </p:nvGraphicFramePr>
            <p:xfrm>
              <a:off x="2351584" y="1638546"/>
              <a:ext cx="7272808" cy="503081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6364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63640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2353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Expression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168" t="-493" r="-335" b="-3083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8" t="-183784" r="-100335" b="-4639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8" t="-281250" r="-100335" b="-3598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8" t="-384685" r="-100335" b="-263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36955813"/>
                      </a:ext>
                    </a:extLst>
                  </a:tr>
                  <a:tr h="6774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8" t="-480357" r="-100335" b="-16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855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8" t="-365169" r="-100335" b="-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20136" y="2889145"/>
                <a:ext cx="97174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>
                          <a:solidFill>
                            <a:prstClr val="black"/>
                          </a:solidFill>
                          <a:latin typeface="Cambria Math"/>
                        </a:rPr>
                        <m:t>90°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889145"/>
                <a:ext cx="97174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320136" y="3612700"/>
                <a:ext cx="97174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3600">
                          <a:solidFill>
                            <a:prstClr val="black"/>
                          </a:solidFill>
                          <a:latin typeface="Cambria Math"/>
                        </a:rPr>
                        <m:t>0°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612700"/>
                <a:ext cx="97174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176120" y="4948299"/>
                <a:ext cx="12266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3600">
                          <a:solidFill>
                            <a:prstClr val="black"/>
                          </a:solidFill>
                          <a:latin typeface="Cambria Math"/>
                        </a:rPr>
                        <m:t>0°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948299"/>
                <a:ext cx="122661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176120" y="5769962"/>
                <a:ext cx="12266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>
                          <a:solidFill>
                            <a:prstClr val="black"/>
                          </a:solidFill>
                          <a:latin typeface="Cambria Math"/>
                        </a:rPr>
                        <m:t>300°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5769962"/>
                <a:ext cx="122661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198989" y="4259031"/>
                <a:ext cx="12266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270</m:t>
                      </m:r>
                      <m:r>
                        <a:rPr lang="en-GB" sz="3600">
                          <a:solidFill>
                            <a:prstClr val="black"/>
                          </a:solidFill>
                          <a:latin typeface="Cambria Math"/>
                        </a:rPr>
                        <m:t>°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989" y="4259031"/>
                <a:ext cx="122661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61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7AB953C-3160-DDCF-F007-49CDA016EE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"/>
          <a:stretch/>
        </p:blipFill>
        <p:spPr bwMode="auto">
          <a:xfrm>
            <a:off x="479376" y="404664"/>
            <a:ext cx="11386328" cy="525658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373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FD893241-76F0-255D-94C3-7E1D32C60F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85"/>
          <a:stretch/>
        </p:blipFill>
        <p:spPr bwMode="auto">
          <a:xfrm>
            <a:off x="636801" y="2564904"/>
            <a:ext cx="1068547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76AE555-BD58-D7A2-A9B9-C1834DDEAC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" b="67143"/>
          <a:stretch/>
        </p:blipFill>
        <p:spPr bwMode="auto">
          <a:xfrm>
            <a:off x="636801" y="438345"/>
            <a:ext cx="10918397" cy="165618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838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138D1BC3-7900-C03E-210A-1ED1AEFE6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59" b="28446"/>
          <a:stretch/>
        </p:blipFill>
        <p:spPr bwMode="auto">
          <a:xfrm>
            <a:off x="2567608" y="4065969"/>
            <a:ext cx="814890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B11125F-C0B5-1B71-AF63-9436D3F2A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" t="30137"/>
          <a:stretch/>
        </p:blipFill>
        <p:spPr bwMode="auto">
          <a:xfrm>
            <a:off x="479376" y="260648"/>
            <a:ext cx="11386328" cy="367240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18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138D1BC3-7900-C03E-210A-1ED1AEFE6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48" b="5656"/>
          <a:stretch/>
        </p:blipFill>
        <p:spPr bwMode="auto">
          <a:xfrm>
            <a:off x="551384" y="4581128"/>
            <a:ext cx="1092992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B11125F-C0B5-1B71-AF63-9436D3F2A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" t="30137"/>
          <a:stretch/>
        </p:blipFill>
        <p:spPr bwMode="auto">
          <a:xfrm>
            <a:off x="479376" y="260648"/>
            <a:ext cx="11386328" cy="367240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17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1384" y="404664"/>
                <a:ext cx="11161240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(Without using calculus), </a:t>
                </a:r>
              </a:p>
              <a:p>
                <a:pPr algn="ctr"/>
                <a:r>
                  <a:rPr lang="en-GB" sz="3600" dirty="0"/>
                  <a:t>find the maximum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12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3600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GB" sz="3600" i="1">
                        <a:latin typeface="Cambria Math"/>
                      </a:rPr>
                      <m:t>+5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sz="3600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3600" dirty="0"/>
                  <a:t>, </a:t>
                </a:r>
              </a:p>
              <a:p>
                <a:pPr algn="ctr"/>
                <a:r>
                  <a:rPr lang="en-GB" sz="3600" dirty="0"/>
                  <a:t>and give the smallest positive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𝜃</m:t>
                    </m:r>
                  </m:oMath>
                </a14:m>
                <a:r>
                  <a:rPr lang="en-GB" sz="3600" dirty="0"/>
                  <a:t> at which it arises.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1161240" cy="1754326"/>
              </a:xfrm>
              <a:prstGeom prst="rect">
                <a:avLst/>
              </a:prstGeom>
              <a:blipFill>
                <a:blip r:embed="rId2"/>
                <a:stretch>
                  <a:fillRect t="-316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1344" y="4725144"/>
                <a:ext cx="11665296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800" i="1">
                        <a:latin typeface="Cambria Math" panose="02040503050406030204" pitchFamily="18" charset="0"/>
                      </a:rPr>
                      <m:t>𝑐𝑜𝑠</m:t>
                    </m:r>
                  </m:oMath>
                </a14:m>
                <a:r>
                  <a:rPr lang="en-GB" sz="3800" dirty="0"/>
                  <a:t> is at most 1,thus the expression has value at most 13.</a:t>
                </a:r>
              </a:p>
              <a:p>
                <a:pPr algn="ctr"/>
                <a:r>
                  <a:rPr lang="en-GB" sz="3800" dirty="0"/>
                  <a:t>This occurs when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/>
                      </a:rPr>
                      <m:t>𝜃</m:t>
                    </m:r>
                    <m:r>
                      <a:rPr lang="en-GB" sz="3800" i="1">
                        <a:latin typeface="Cambria Math"/>
                      </a:rPr>
                      <m:t>−22.6=0</m:t>
                    </m:r>
                  </m:oMath>
                </a14:m>
                <a:r>
                  <a:rPr lang="en-GB" sz="3800" dirty="0"/>
                  <a:t> (as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80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3800" i="1">
                            <a:latin typeface="Cambria Math"/>
                          </a:rPr>
                          <m:t>0</m:t>
                        </m:r>
                      </m:e>
                    </m:func>
                    <m:r>
                      <a:rPr lang="en-GB" sz="3800" i="1">
                        <a:latin typeface="Cambria Math"/>
                      </a:rPr>
                      <m:t>=1</m:t>
                    </m:r>
                  </m:oMath>
                </a14:m>
                <a:r>
                  <a:rPr lang="en-GB" sz="3800" dirty="0"/>
                  <a:t>) </a:t>
                </a:r>
              </a:p>
              <a:p>
                <a:pPr algn="ctr"/>
                <a:r>
                  <a:rPr lang="en-GB" sz="3800" dirty="0"/>
                  <a:t>thus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/>
                      </a:rPr>
                      <m:t>𝜃</m:t>
                    </m:r>
                    <m:r>
                      <a:rPr lang="en-GB" sz="3800" i="1">
                        <a:latin typeface="Cambria Math"/>
                      </a:rPr>
                      <m:t>=22.6</m:t>
                    </m:r>
                  </m:oMath>
                </a14:m>
                <a:endParaRPr lang="en-GB" sz="3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4725144"/>
                <a:ext cx="11665296" cy="1846659"/>
              </a:xfrm>
              <a:prstGeom prst="rect">
                <a:avLst/>
              </a:prstGeom>
              <a:blipFill>
                <a:blip r:embed="rId3"/>
                <a:stretch>
                  <a:fillRect t="-5611" r="-731" b="-12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BCF91B-8388-55D2-450C-D665CB3FA2DA}"/>
                  </a:ext>
                </a:extLst>
              </p:cNvPr>
              <p:cNvSpPr txBox="1"/>
              <p:nvPr/>
            </p:nvSpPr>
            <p:spPr>
              <a:xfrm>
                <a:off x="551384" y="2452638"/>
                <a:ext cx="1123324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Use either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𝑅</m:t>
                    </m:r>
                    <m:func>
                      <m:func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GB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(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𝜃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+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𝛼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or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𝑅</m:t>
                    </m:r>
                    <m:func>
                      <m:func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GB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(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𝜃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−</m:t>
                        </m:r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) 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before that way the + sign in the middle matches up.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≡13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𝜃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−22.6°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BCF91B-8388-55D2-450C-D665CB3FA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452638"/>
                <a:ext cx="11233248" cy="1938992"/>
              </a:xfrm>
              <a:prstGeom prst="rect">
                <a:avLst/>
              </a:prstGeom>
              <a:blipFill>
                <a:blip r:embed="rId4"/>
                <a:stretch>
                  <a:fillRect l="-868" t="-5660" r="-9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26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9347" b="10015"/>
          <a:stretch/>
        </p:blipFill>
        <p:spPr>
          <a:xfrm>
            <a:off x="1299208" y="2348880"/>
            <a:ext cx="9361040" cy="4222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E9ADB9-D574-EE68-67B5-1CF78C827E33}"/>
                  </a:ext>
                </a:extLst>
              </p:cNvPr>
              <p:cNvSpPr txBox="1"/>
              <p:nvPr/>
            </p:nvSpPr>
            <p:spPr>
              <a:xfrm>
                <a:off x="983432" y="193864"/>
                <a:ext cx="1015312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minimum value of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E9ADB9-D574-EE68-67B5-1CF78C827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93864"/>
                <a:ext cx="10153128" cy="1938992"/>
              </a:xfrm>
              <a:prstGeom prst="rect">
                <a:avLst/>
              </a:prstGeom>
              <a:blipFill>
                <a:blip r:embed="rId3"/>
                <a:stretch>
                  <a:fillRect t="-49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D2E108-D7DF-5FD5-9900-6F09983F6199}"/>
                  </a:ext>
                </a:extLst>
              </p:cNvPr>
              <p:cNvSpPr txBox="1"/>
              <p:nvPr/>
            </p:nvSpPr>
            <p:spPr>
              <a:xfrm>
                <a:off x="8184232" y="1024860"/>
                <a:ext cx="151216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66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D2E108-D7DF-5FD5-9900-6F09983F6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1024860"/>
                <a:ext cx="151216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341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A173328-240C-4FCA-BAB2-D7FA37E0A4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3" t="31648" r="3538" b="29201"/>
          <a:stretch/>
        </p:blipFill>
        <p:spPr>
          <a:xfrm>
            <a:off x="1297234" y="2420888"/>
            <a:ext cx="9597532" cy="43233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8EC0C5-E0E4-E22B-F960-A67E63372D37}"/>
                  </a:ext>
                </a:extLst>
              </p:cNvPr>
              <p:cNvSpPr txBox="1"/>
              <p:nvPr/>
            </p:nvSpPr>
            <p:spPr>
              <a:xfrm>
                <a:off x="1127448" y="245386"/>
                <a:ext cx="1017359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maximum value of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8EC0C5-E0E4-E22B-F960-A67E63372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45386"/>
                <a:ext cx="10173596" cy="1938992"/>
              </a:xfrm>
              <a:prstGeom prst="rect">
                <a:avLst/>
              </a:prstGeom>
              <a:blipFill>
                <a:blip r:embed="rId3"/>
                <a:stretch>
                  <a:fillRect t="-46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E2838BB-92A4-0DA3-CAC6-11D3EFDEF9DA}"/>
              </a:ext>
            </a:extLst>
          </p:cNvPr>
          <p:cNvSpPr txBox="1"/>
          <p:nvPr/>
        </p:nvSpPr>
        <p:spPr>
          <a:xfrm>
            <a:off x="8544272" y="1052736"/>
            <a:ext cx="864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313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379360-B650-49D0-97E3-DEAE96E460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3" t="31648" r="3538" b="29201"/>
          <a:stretch/>
        </p:blipFill>
        <p:spPr>
          <a:xfrm>
            <a:off x="1343472" y="2348880"/>
            <a:ext cx="9649072" cy="4346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F5C473-A18C-A97B-BCBF-BB3C26A43521}"/>
                  </a:ext>
                </a:extLst>
              </p:cNvPr>
              <p:cNvSpPr txBox="1"/>
              <p:nvPr/>
            </p:nvSpPr>
            <p:spPr>
              <a:xfrm>
                <a:off x="1127448" y="260648"/>
                <a:ext cx="1015312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minimum value of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F5C473-A18C-A97B-BCBF-BB3C26A43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0648"/>
                <a:ext cx="10153128" cy="1938992"/>
              </a:xfrm>
              <a:prstGeom prst="rect">
                <a:avLst/>
              </a:prstGeom>
              <a:blipFill>
                <a:blip r:embed="rId3"/>
                <a:stretch>
                  <a:fillRect t="-49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1654FC-042E-D5A2-041A-CF11EE2891BF}"/>
                  </a:ext>
                </a:extLst>
              </p:cNvPr>
              <p:cNvSpPr txBox="1"/>
              <p:nvPr/>
            </p:nvSpPr>
            <p:spPr>
              <a:xfrm>
                <a:off x="8112224" y="1062789"/>
                <a:ext cx="158417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b="1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1654FC-042E-D5A2-041A-CF11EE289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1062789"/>
                <a:ext cx="1584176" cy="1107996"/>
              </a:xfrm>
              <a:prstGeom prst="rect">
                <a:avLst/>
              </a:prstGeom>
              <a:blipFill>
                <a:blip r:embed="rId4"/>
                <a:stretch>
                  <a:fillRect t="-18681" r="-15000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235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3792" y="4437112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2(</a:t>
            </a:r>
            <a:r>
              <a:rPr lang="en-GB" sz="9600" dirty="0">
                <a:solidFill>
                  <a:srgbClr val="0000FF"/>
                </a:solidFill>
              </a:rPr>
              <a:t>1</a:t>
            </a:r>
            <a:r>
              <a:rPr lang="en-GB" sz="9600" dirty="0"/>
              <a:t>) = </a:t>
            </a:r>
            <a:r>
              <a:rPr lang="en-GB" sz="9600" b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2996952"/>
                <a:ext cx="1123324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Maximum value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 is </a:t>
                </a:r>
                <a:r>
                  <a:rPr lang="en-GB" sz="6600" dirty="0">
                    <a:solidFill>
                      <a:srgbClr val="0000FF"/>
                    </a:solidFill>
                  </a:rPr>
                  <a:t>1</a:t>
                </a:r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996952"/>
                <a:ext cx="11233248" cy="1107996"/>
              </a:xfrm>
              <a:prstGeom prst="rect">
                <a:avLst/>
              </a:prstGeom>
              <a:blipFill>
                <a:blip r:embed="rId2"/>
                <a:stretch>
                  <a:fillRect t="-19337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054477E-70BC-B73D-68BD-C094125C23AB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maximum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054477E-70BC-B73D-68BD-C094125C2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blipFill>
                <a:blip r:embed="rId4"/>
                <a:stretch>
                  <a:fillRect t="-5319" r="-52" b="-159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8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39816" y="4437112"/>
            <a:ext cx="38524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5(</a:t>
            </a:r>
            <a:r>
              <a:rPr lang="en-GB" sz="8800" dirty="0">
                <a:solidFill>
                  <a:srgbClr val="FF0000"/>
                </a:solidFill>
              </a:rPr>
              <a:t>1</a:t>
            </a:r>
            <a:r>
              <a:rPr lang="en-GB" sz="8800" dirty="0"/>
              <a:t>) = </a:t>
            </a:r>
            <a:r>
              <a:rPr lang="en-GB" sz="88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3392" y="3068960"/>
                <a:ext cx="108012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Maximum value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 is </a:t>
                </a:r>
                <a:r>
                  <a:rPr lang="en-GB" sz="6600" dirty="0">
                    <a:solidFill>
                      <a:srgbClr val="FF0000"/>
                    </a:solidFill>
                  </a:rPr>
                  <a:t>1</a:t>
                </a:r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068960"/>
                <a:ext cx="10801200" cy="1107996"/>
              </a:xfrm>
              <a:prstGeom prst="rect">
                <a:avLst/>
              </a:prstGeom>
              <a:blipFill>
                <a:blip r:embed="rId2"/>
                <a:stretch>
                  <a:fillRect l="-1354" t="-18681" r="-1354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7E7F58-4ADF-1F58-D5B1-0F9A14D637B1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maximum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7E7F58-4ADF-1F58-D5B1-0F9A14D63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blipFill>
                <a:blip r:embed="rId4"/>
                <a:stretch>
                  <a:fillRect t="-5319" r="-52" b="-159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989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75720" y="4509120"/>
                <a:ext cx="554461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7(</a:t>
                </a:r>
                <a14:m>
                  <m:oMath xmlns:m="http://schemas.openxmlformats.org/officeDocument/2006/math">
                    <m:r>
                      <a:rPr lang="en-US" sz="8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>
                    <a:solidFill>
                      <a:srgbClr val="0000FF"/>
                    </a:solidFill>
                  </a:rPr>
                  <a:t>1</a:t>
                </a:r>
                <a:r>
                  <a:rPr lang="en-GB" sz="8800" dirty="0"/>
                  <a:t>) = </a:t>
                </a:r>
                <a14:m>
                  <m:oMath xmlns:m="http://schemas.openxmlformats.org/officeDocument/2006/math">
                    <m:r>
                      <a:rPr lang="en-US" sz="8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b="1" dirty="0"/>
                  <a:t>7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509120"/>
                <a:ext cx="5544616" cy="1446550"/>
              </a:xfrm>
              <a:prstGeom prst="rect">
                <a:avLst/>
              </a:prstGeom>
              <a:blipFill>
                <a:blip r:embed="rId2"/>
                <a:stretch>
                  <a:fillRect l="-10561" t="-20253" r="-5941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1687" y="3068960"/>
                <a:ext cx="1116124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Maximum value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 is 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>
                    <a:solidFill>
                      <a:srgbClr val="0000FF"/>
                    </a:solidFill>
                  </a:rPr>
                  <a:t>1</a:t>
                </a:r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87" y="3068960"/>
                <a:ext cx="11161240" cy="1107996"/>
              </a:xfrm>
              <a:prstGeom prst="rect">
                <a:avLst/>
              </a:prstGeom>
              <a:blipFill>
                <a:blip r:embed="rId3"/>
                <a:stretch>
                  <a:fillRect l="-2239" t="-18681" r="-2294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5F81C58-96F6-EFCF-243C-DA2B2118C436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minimum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5F81C58-96F6-EFCF-243C-DA2B2118C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blipFill>
                <a:blip r:embed="rId4"/>
                <a:stretch>
                  <a:fillRect t="-5319" b="-159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28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11624" y="4509120"/>
                <a:ext cx="619268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9600" b="1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/>
                  <a:t>3(</a:t>
                </a:r>
                <a:r>
                  <a:rPr lang="en-GB" sz="9600" dirty="0">
                    <a:solidFill>
                      <a:srgbClr val="FF0000"/>
                    </a:solidFill>
                  </a:rPr>
                  <a:t>1</a:t>
                </a:r>
                <a:r>
                  <a:rPr lang="en-GB" sz="9600" dirty="0"/>
                  <a:t>) = </a:t>
                </a:r>
                <a14:m>
                  <m:oMath xmlns:m="http://schemas.openxmlformats.org/officeDocument/2006/math">
                    <m:r>
                      <a:rPr lang="en-US" sz="9600" b="1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b="1" dirty="0"/>
                  <a:t>3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509120"/>
                <a:ext cx="6192688" cy="1569660"/>
              </a:xfrm>
              <a:prstGeom prst="rect">
                <a:avLst/>
              </a:prstGeom>
              <a:blipFill>
                <a:blip r:embed="rId2"/>
                <a:stretch>
                  <a:fillRect t="-20233" r="-6693" b="-4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4502" y="2996952"/>
                <a:ext cx="112332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Maximum value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7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7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7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7200" dirty="0"/>
                  <a:t> is </a:t>
                </a:r>
                <a:r>
                  <a:rPr lang="en-GB" sz="7200" dirty="0">
                    <a:solidFill>
                      <a:srgbClr val="FF0000"/>
                    </a:solidFill>
                  </a:rPr>
                  <a:t>1</a:t>
                </a:r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02" y="2996952"/>
                <a:ext cx="11233248" cy="1200329"/>
              </a:xfrm>
              <a:prstGeom prst="rect">
                <a:avLst/>
              </a:prstGeom>
              <a:blipFill>
                <a:blip r:embed="rId3"/>
                <a:stretch>
                  <a:fillRect l="-2496" t="-19289" r="-2496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C881F7-8018-C7D3-2568-B76FE9F2A28F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minimum value of </a:t>
                </a:r>
                <a:endParaRPr lang="en-GB" sz="6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66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C881F7-8018-C7D3-2568-B76FE9F2A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2123658"/>
              </a:xfrm>
              <a:prstGeom prst="rect">
                <a:avLst/>
              </a:prstGeom>
              <a:blipFill>
                <a:blip r:embed="rId4"/>
                <a:stretch>
                  <a:fillRect t="-5319" b="-159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5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45427</TotalTime>
  <Words>537</Words>
  <Application>Microsoft Office PowerPoint</Application>
  <PresentationFormat>Widescreen</PresentationFormat>
  <Paragraphs>108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1084</cp:revision>
  <dcterms:created xsi:type="dcterms:W3CDTF">2013-02-28T07:36:55Z</dcterms:created>
  <dcterms:modified xsi:type="dcterms:W3CDTF">2025-09-23T06:42:56Z</dcterms:modified>
</cp:coreProperties>
</file>