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1" r:id="rId2"/>
    <p:sldId id="277" r:id="rId3"/>
    <p:sldId id="274" r:id="rId4"/>
    <p:sldId id="275" r:id="rId5"/>
    <p:sldId id="27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06721D-696F-4A37-A678-FB65E49D1BB0}" v="1" dt="2023-01-12T04:38:47.5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81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506721D-696F-4A37-A678-FB65E49D1BB0}"/>
    <pc:docChg chg="custSel modSld">
      <pc:chgData name="Stewart Gale" userId="3647ddd2-6040-41ae-a96d-232c23482af8" providerId="ADAL" clId="{3506721D-696F-4A37-A678-FB65E49D1BB0}" dt="2023-01-12T04:39:01.782" v="1" actId="478"/>
      <pc:docMkLst>
        <pc:docMk/>
      </pc:docMkLst>
      <pc:sldChg chg="addSp delSp mod">
        <pc:chgData name="Stewart Gale" userId="3647ddd2-6040-41ae-a96d-232c23482af8" providerId="ADAL" clId="{3506721D-696F-4A37-A678-FB65E49D1BB0}" dt="2023-01-12T04:39:01.782" v="1" actId="478"/>
        <pc:sldMkLst>
          <pc:docMk/>
          <pc:sldMk cId="3464017945" sldId="276"/>
        </pc:sldMkLst>
        <pc:inkChg chg="add del">
          <ac:chgData name="Stewart Gale" userId="3647ddd2-6040-41ae-a96d-232c23482af8" providerId="ADAL" clId="{3506721D-696F-4A37-A678-FB65E49D1BB0}" dt="2023-01-12T04:39:01.782" v="1" actId="478"/>
          <ac:inkMkLst>
            <pc:docMk/>
            <pc:sldMk cId="3464017945" sldId="276"/>
            <ac:inkMk id="2" creationId="{0F3E1876-146F-4BDC-0061-60E4B0A64426}"/>
          </ac:inkMkLst>
        </pc:inkChg>
      </pc:sldChg>
    </pc:docChg>
  </pc:docChgLst>
  <pc:docChgLst>
    <pc:chgData name="Katherine Robertshaw" userId="2c78479f40e0c88b" providerId="LiveId" clId="{4D9311EF-6F91-4598-937D-64D0E3CFB560}"/>
    <pc:docChg chg="undo custSel addSld delSld modSld sldOrd">
      <pc:chgData name="Katherine Robertshaw" userId="2c78479f40e0c88b" providerId="LiveId" clId="{4D9311EF-6F91-4598-937D-64D0E3CFB560}" dt="2018-08-14T18:27:04.654" v="1211" actId="14100"/>
      <pc:docMkLst>
        <pc:docMk/>
      </pc:docMkLst>
      <pc:sldChg chg="addSp delSp modSp">
        <pc:chgData name="Katherine Robertshaw" userId="2c78479f40e0c88b" providerId="LiveId" clId="{4D9311EF-6F91-4598-937D-64D0E3CFB560}" dt="2018-08-14T18:27:04.654" v="1211" actId="14100"/>
        <pc:sldMkLst>
          <pc:docMk/>
          <pc:sldMk cId="508098919" sldId="256"/>
        </pc:sldMkLst>
        <pc:spChg chg="mod">
          <ac:chgData name="Katherine Robertshaw" userId="2c78479f40e0c88b" providerId="LiveId" clId="{4D9311EF-6F91-4598-937D-64D0E3CFB560}" dt="2018-08-14T18:22:56.716" v="1185" actId="1076"/>
          <ac:spMkLst>
            <pc:docMk/>
            <pc:sldMk cId="508098919" sldId="256"/>
            <ac:spMk id="2" creationId="{4F7C74F2-DB1C-4539-9EB1-3D9C80B41067}"/>
          </ac:spMkLst>
        </pc:spChg>
        <pc:spChg chg="mod">
          <ac:chgData name="Katherine Robertshaw" userId="2c78479f40e0c88b" providerId="LiveId" clId="{4D9311EF-6F91-4598-937D-64D0E3CFB560}" dt="2018-08-14T18:25:33.542" v="1206" actId="1076"/>
          <ac:spMkLst>
            <pc:docMk/>
            <pc:sldMk cId="508098919" sldId="256"/>
            <ac:spMk id="3" creationId="{7008917C-436B-4400-B527-7B1C9AE7BD6A}"/>
          </ac:spMkLst>
        </pc:spChg>
        <pc:spChg chg="add mod">
          <ac:chgData name="Katherine Robertshaw" userId="2c78479f40e0c88b" providerId="LiveId" clId="{4D9311EF-6F91-4598-937D-64D0E3CFB560}" dt="2018-08-14T18:25:28.551" v="1205" actId="1076"/>
          <ac:spMkLst>
            <pc:docMk/>
            <pc:sldMk cId="508098919" sldId="256"/>
            <ac:spMk id="4" creationId="{C5601E5B-AC58-42D0-BCF0-AE0BF1FB58CA}"/>
          </ac:spMkLst>
        </pc:spChg>
        <pc:spChg chg="add mod">
          <ac:chgData name="Katherine Robertshaw" userId="2c78479f40e0c88b" providerId="LiveId" clId="{4D9311EF-6F91-4598-937D-64D0E3CFB560}" dt="2018-08-14T18:22:56.716" v="1185" actId="1076"/>
          <ac:spMkLst>
            <pc:docMk/>
            <pc:sldMk cId="508098919" sldId="256"/>
            <ac:spMk id="5" creationId="{1280C50E-AA93-40B9-A1C6-826BF2AD7BC4}"/>
          </ac:spMkLst>
        </pc:spChg>
        <pc:spChg chg="add del mod">
          <ac:chgData name="Katherine Robertshaw" userId="2c78479f40e0c88b" providerId="LiveId" clId="{4D9311EF-6F91-4598-937D-64D0E3CFB560}" dt="2018-08-14T18:22:45.383" v="1183" actId="478"/>
          <ac:spMkLst>
            <pc:docMk/>
            <pc:sldMk cId="508098919" sldId="256"/>
            <ac:spMk id="6" creationId="{DD9374E7-CC1C-447E-B0D5-19D55A651E04}"/>
          </ac:spMkLst>
        </pc:spChg>
        <pc:picChg chg="add mod">
          <ac:chgData name="Katherine Robertshaw" userId="2c78479f40e0c88b" providerId="LiveId" clId="{4D9311EF-6F91-4598-937D-64D0E3CFB560}" dt="2018-08-14T18:26:41.169" v="1209"/>
          <ac:picMkLst>
            <pc:docMk/>
            <pc:sldMk cId="508098919" sldId="256"/>
            <ac:picMk id="8" creationId="{337CA608-EDEB-4D85-991C-08B2FBA2A9DB}"/>
          </ac:picMkLst>
        </pc:picChg>
        <pc:picChg chg="add mod">
          <ac:chgData name="Katherine Robertshaw" userId="2c78479f40e0c88b" providerId="LiveId" clId="{4D9311EF-6F91-4598-937D-64D0E3CFB560}" dt="2018-08-14T18:27:04.654" v="1211" actId="14100"/>
          <ac:picMkLst>
            <pc:docMk/>
            <pc:sldMk cId="508098919" sldId="256"/>
            <ac:picMk id="10" creationId="{C283D22E-F6AF-4DB9-8DCA-4B11AEE770E0}"/>
          </ac:picMkLst>
        </pc:picChg>
        <pc:picChg chg="add mod">
          <ac:chgData name="Katherine Robertshaw" userId="2c78479f40e0c88b" providerId="LiveId" clId="{4D9311EF-6F91-4598-937D-64D0E3CFB560}" dt="2018-08-14T18:26:23.460" v="1208" actId="1076"/>
          <ac:picMkLst>
            <pc:docMk/>
            <pc:sldMk cId="508098919" sldId="256"/>
            <ac:picMk id="12" creationId="{D92AB578-14E3-4597-96D6-BEE25312D74B}"/>
          </ac:picMkLst>
        </pc:picChg>
      </pc:sldChg>
      <pc:sldChg chg="addSp modSp">
        <pc:chgData name="Katherine Robertshaw" userId="2c78479f40e0c88b" providerId="LiveId" clId="{4D9311EF-6F91-4598-937D-64D0E3CFB560}" dt="2018-08-14T10:58:35.336" v="213" actId="1076"/>
        <pc:sldMkLst>
          <pc:docMk/>
          <pc:sldMk cId="2116321938" sldId="258"/>
        </pc:sldMkLst>
        <pc:spChg chg="add mod">
          <ac:chgData name="Katherine Robertshaw" userId="2c78479f40e0c88b" providerId="LiveId" clId="{4D9311EF-6F91-4598-937D-64D0E3CFB560}" dt="2018-08-14T10:58:35.336" v="213" actId="1076"/>
          <ac:spMkLst>
            <pc:docMk/>
            <pc:sldMk cId="2116321938" sldId="258"/>
            <ac:spMk id="12" creationId="{363978AF-C435-4727-8BB8-5A2DF28B8D7A}"/>
          </ac:spMkLst>
        </pc:spChg>
        <pc:spChg chg="add mod">
          <ac:chgData name="Katherine Robertshaw" userId="2c78479f40e0c88b" providerId="LiveId" clId="{4D9311EF-6F91-4598-937D-64D0E3CFB560}" dt="2018-08-14T10:58:11.406" v="211" actId="1076"/>
          <ac:spMkLst>
            <pc:docMk/>
            <pc:sldMk cId="2116321938" sldId="258"/>
            <ac:spMk id="13" creationId="{69149EE9-1444-4A05-9B97-CBE1687FD5FF}"/>
          </ac:spMkLst>
        </pc:spChg>
      </pc:sldChg>
      <pc:sldChg chg="modSp">
        <pc:chgData name="Katherine Robertshaw" userId="2c78479f40e0c88b" providerId="LiveId" clId="{4D9311EF-6F91-4598-937D-64D0E3CFB560}" dt="2018-08-14T11:24:19.871" v="310" actId="113"/>
        <pc:sldMkLst>
          <pc:docMk/>
          <pc:sldMk cId="3511092131" sldId="263"/>
        </pc:sldMkLst>
        <pc:spChg chg="mod">
          <ac:chgData name="Katherine Robertshaw" userId="2c78479f40e0c88b" providerId="LiveId" clId="{4D9311EF-6F91-4598-937D-64D0E3CFB560}" dt="2018-08-14T11:24:19.871" v="310" actId="113"/>
          <ac:spMkLst>
            <pc:docMk/>
            <pc:sldMk cId="3511092131" sldId="263"/>
            <ac:spMk id="14" creationId="{5A030C0C-AE8E-4AFA-9CD4-E96B7AB8CD8F}"/>
          </ac:spMkLst>
        </pc:spChg>
        <pc:spChg chg="mod">
          <ac:chgData name="Katherine Robertshaw" userId="2c78479f40e0c88b" providerId="LiveId" clId="{4D9311EF-6F91-4598-937D-64D0E3CFB560}" dt="2018-08-14T11:24:11.852" v="309" actId="27636"/>
          <ac:spMkLst>
            <pc:docMk/>
            <pc:sldMk cId="3511092131" sldId="263"/>
            <ac:spMk id="15" creationId="{2C9CB401-5A71-458C-A049-300CB5C58DF9}"/>
          </ac:spMkLst>
        </pc:spChg>
      </pc:sldChg>
      <pc:sldChg chg="del">
        <pc:chgData name="Katherine Robertshaw" userId="2c78479f40e0c88b" providerId="LiveId" clId="{4D9311EF-6F91-4598-937D-64D0E3CFB560}" dt="2018-08-14T18:04:00.890" v="846" actId="2696"/>
        <pc:sldMkLst>
          <pc:docMk/>
          <pc:sldMk cId="3635230808" sldId="264"/>
        </pc:sldMkLst>
      </pc:sldChg>
      <pc:sldChg chg="del">
        <pc:chgData name="Katherine Robertshaw" userId="2c78479f40e0c88b" providerId="LiveId" clId="{4D9311EF-6F91-4598-937D-64D0E3CFB560}" dt="2018-08-14T18:04:01.359" v="847" actId="2696"/>
        <pc:sldMkLst>
          <pc:docMk/>
          <pc:sldMk cId="2237596867" sldId="265"/>
        </pc:sldMkLst>
      </pc:sldChg>
      <pc:sldChg chg="del">
        <pc:chgData name="Katherine Robertshaw" userId="2c78479f40e0c88b" providerId="LiveId" clId="{4D9311EF-6F91-4598-937D-64D0E3CFB560}" dt="2018-08-14T18:04:02.593" v="848" actId="2696"/>
        <pc:sldMkLst>
          <pc:docMk/>
          <pc:sldMk cId="3756393010" sldId="266"/>
        </pc:sldMkLst>
      </pc:sldChg>
      <pc:sldChg chg="addSp delSp modSp">
        <pc:chgData name="Katherine Robertshaw" userId="2c78479f40e0c88b" providerId="LiveId" clId="{4D9311EF-6F91-4598-937D-64D0E3CFB560}" dt="2018-08-14T10:52:09.722" v="201" actId="208"/>
        <pc:sldMkLst>
          <pc:docMk/>
          <pc:sldMk cId="2842328465" sldId="267"/>
        </pc:sldMkLst>
        <pc:spChg chg="mod">
          <ac:chgData name="Katherine Robertshaw" userId="2c78479f40e0c88b" providerId="LiveId" clId="{4D9311EF-6F91-4598-937D-64D0E3CFB560}" dt="2018-08-14T10:08:19.072" v="11" actId="14100"/>
          <ac:spMkLst>
            <pc:docMk/>
            <pc:sldMk cId="2842328465" sldId="267"/>
            <ac:spMk id="14" creationId="{5A030C0C-AE8E-4AFA-9CD4-E96B7AB8CD8F}"/>
          </ac:spMkLst>
        </pc:spChg>
        <pc:spChg chg="del">
          <ac:chgData name="Katherine Robertshaw" userId="2c78479f40e0c88b" providerId="LiveId" clId="{4D9311EF-6F91-4598-937D-64D0E3CFB560}" dt="2018-08-14T10:08:21.584" v="12" actId="478"/>
          <ac:spMkLst>
            <pc:docMk/>
            <pc:sldMk cId="2842328465" sldId="267"/>
            <ac:spMk id="15" creationId="{2C9CB401-5A71-458C-A049-300CB5C58DF9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16" creationId="{F4D78F82-4262-4B4F-8070-64AE2067C9E9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17" creationId="{D3DEA510-6B45-4FA6-A844-EB8CDCA37CCE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18" creationId="{2E106879-B787-41E4-A8F0-73F3843E40CE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19" creationId="{E1571BF6-B489-4209-9CCA-7F3FCB937CB9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20" creationId="{0ECC250C-5BC6-4863-9F1E-F5E42DF0D321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21" creationId="{9702EE83-955C-4796-93AD-C83E7249D370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22" creationId="{E18AEC3E-488F-4B73-A00F-8E9FBB4A8D0A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23" creationId="{B7E4059E-1999-4154-8A79-75246A548AB5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26" creationId="{5975ECCE-9BFA-4EA6-90F5-6F2F85F06D8B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28" creationId="{31689FA9-7C77-44FD-A762-11318E9CABAD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30" creationId="{EB8ED243-F487-437E-8685-12E671E397EE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31" creationId="{DB1AC064-D5DC-4EB5-8BA9-E3A638AD9315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34" creationId="{04554F48-CA91-4387-B405-D14596B232D3}"/>
          </ac:spMkLst>
        </pc:spChg>
        <pc:spChg chg="add mod">
          <ac:chgData name="Katherine Robertshaw" userId="2c78479f40e0c88b" providerId="LiveId" clId="{4D9311EF-6F91-4598-937D-64D0E3CFB560}" dt="2018-08-14T10:52:09.722" v="201" actId="208"/>
          <ac:spMkLst>
            <pc:docMk/>
            <pc:sldMk cId="2842328465" sldId="267"/>
            <ac:spMk id="35" creationId="{B7E35507-4E69-4951-AB23-0E2E7531A045}"/>
          </ac:spMkLst>
        </pc:spChg>
        <pc:spChg chg="add mod">
          <ac:chgData name="Katherine Robertshaw" userId="2c78479f40e0c88b" providerId="LiveId" clId="{4D9311EF-6F91-4598-937D-64D0E3CFB560}" dt="2018-08-14T10:22:30.443" v="66" actId="1076"/>
          <ac:spMkLst>
            <pc:docMk/>
            <pc:sldMk cId="2842328465" sldId="267"/>
            <ac:spMk id="36" creationId="{C334552F-6F8F-4CA7-BE7D-F84042DD0357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38" creationId="{EFBEDB81-3BA7-4CBF-AA4B-12C76EE78259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39" creationId="{A2492A36-5671-45B4-81CC-5A46AABD5EBD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40" creationId="{12BAC42A-48D9-4DCF-ABA0-B00DD15CD6C0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41" creationId="{C7ECCBD7-986A-4035-BCE4-F96FE1A43EEA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42" creationId="{EED56D2D-D477-4833-B221-0A4B552F4C68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43" creationId="{273CFAC4-9532-4783-9514-2AA6A6DF5988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44" creationId="{35B3CC04-7FE9-4661-8F25-91E15856F2B3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45" creationId="{1A130FB2-3084-4087-8981-ABB609F736A3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46" creationId="{4B245A68-890B-46D2-AAF5-606926254C11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47" creationId="{E9AB3CF2-233C-4313-8E6B-5F6ED22B8886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48" creationId="{EA1AB462-9FC8-42C9-8333-33E5A16DC6B0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49" creationId="{BF7588E4-1B02-42FA-AEDA-C8EAD83B073B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50" creationId="{1599359F-8242-4103-B827-9DBF9112CC24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51" creationId="{4D1B3277-0E15-4B1B-982C-879092D49BC8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52" creationId="{5D18CF0B-9C41-4089-9A3A-B31AD9576AAA}"/>
          </ac:spMkLst>
        </pc:spChg>
        <pc:spChg chg="add del mod">
          <ac:chgData name="Katherine Robertshaw" userId="2c78479f40e0c88b" providerId="LiveId" clId="{4D9311EF-6F91-4598-937D-64D0E3CFB560}" dt="2018-08-14T10:42:20.915" v="125" actId="478"/>
          <ac:spMkLst>
            <pc:docMk/>
            <pc:sldMk cId="2842328465" sldId="267"/>
            <ac:spMk id="53" creationId="{05F9C4AA-D3F5-4221-B6B9-D990A2795077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54" creationId="{7DFDAD3E-F4FE-453F-BD59-C9AB16573196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55" creationId="{8CC5D33E-687F-4F6E-92C2-007B0A376473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56" creationId="{D7A2DFDE-6659-4E6D-9EDA-D8C1D209DB2A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57" creationId="{F78A3E59-1319-48F9-81F5-0E899ABB7A3A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58" creationId="{FE3A5B48-A049-4116-BBC5-6E7472E74DF6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59" creationId="{6EAA5895-EAFA-47B3-8D35-4480A66AA3B7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60" creationId="{57CE3AF2-89F5-438C-84F9-4DD30A496411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61" creationId="{4CFDBDDB-8725-439D-8BAA-871F59CF5D92}"/>
          </ac:spMkLst>
        </pc:spChg>
        <pc:spChg chg="add mod">
          <ac:chgData name="Katherine Robertshaw" userId="2c78479f40e0c88b" providerId="LiveId" clId="{4D9311EF-6F91-4598-937D-64D0E3CFB560}" dt="2018-08-14T10:51:37.930" v="198" actId="1035"/>
          <ac:spMkLst>
            <pc:docMk/>
            <pc:sldMk cId="2842328465" sldId="267"/>
            <ac:spMk id="62" creationId="{1B4E0EA4-FE56-432D-823F-283D4ECB3B5A}"/>
          </ac:spMkLst>
        </pc:spChg>
        <pc:cxnChg chg="add mod">
          <ac:chgData name="Katherine Robertshaw" userId="2c78479f40e0c88b" providerId="LiveId" clId="{4D9311EF-6F91-4598-937D-64D0E3CFB560}" dt="2018-08-14T10:51:37.930" v="198" actId="1035"/>
          <ac:cxnSpMkLst>
            <pc:docMk/>
            <pc:sldMk cId="2842328465" sldId="267"/>
            <ac:cxnSpMk id="9" creationId="{93DC1BEA-10A7-42BB-B434-9A4AA0F47FFD}"/>
          </ac:cxnSpMkLst>
        </pc:cxnChg>
        <pc:cxnChg chg="mod">
          <ac:chgData name="Katherine Robertshaw" userId="2c78479f40e0c88b" providerId="LiveId" clId="{4D9311EF-6F91-4598-937D-64D0E3CFB560}" dt="2018-08-14T10:49:50.561" v="163" actId="14100"/>
          <ac:cxnSpMkLst>
            <pc:docMk/>
            <pc:sldMk cId="2842328465" sldId="267"/>
            <ac:cxnSpMk id="12" creationId="{BCC7AB9B-7750-4909-ABB8-0FC601A47962}"/>
          </ac:cxnSpMkLst>
        </pc:cxnChg>
        <pc:cxnChg chg="add mod">
          <ac:chgData name="Katherine Robertshaw" userId="2c78479f40e0c88b" providerId="LiveId" clId="{4D9311EF-6F91-4598-937D-64D0E3CFB560}" dt="2018-08-14T10:50:20.457" v="176" actId="1076"/>
          <ac:cxnSpMkLst>
            <pc:docMk/>
            <pc:sldMk cId="2842328465" sldId="267"/>
            <ac:cxnSpMk id="37" creationId="{0FECA0B4-A052-483C-9E17-0ACF4F206A5C}"/>
          </ac:cxnSpMkLst>
        </pc:cxnChg>
        <pc:cxnChg chg="add mod">
          <ac:chgData name="Katherine Robertshaw" userId="2c78479f40e0c88b" providerId="LiveId" clId="{4D9311EF-6F91-4598-937D-64D0E3CFB560}" dt="2018-08-14T10:51:47.392" v="200" actId="1076"/>
          <ac:cxnSpMkLst>
            <pc:docMk/>
            <pc:sldMk cId="2842328465" sldId="267"/>
            <ac:cxnSpMk id="63" creationId="{718E200E-DC2F-4820-8D84-562DCD3880BD}"/>
          </ac:cxnSpMkLst>
        </pc:cxnChg>
      </pc:sldChg>
      <pc:sldChg chg="modSp">
        <pc:chgData name="Katherine Robertshaw" userId="2c78479f40e0c88b" providerId="LiveId" clId="{4D9311EF-6F91-4598-937D-64D0E3CFB560}" dt="2018-08-14T17:33:34.953" v="607" actId="27636"/>
        <pc:sldMkLst>
          <pc:docMk/>
          <pc:sldMk cId="3618079679" sldId="268"/>
        </pc:sldMkLst>
        <pc:spChg chg="mod">
          <ac:chgData name="Katherine Robertshaw" userId="2c78479f40e0c88b" providerId="LiveId" clId="{4D9311EF-6F91-4598-937D-64D0E3CFB560}" dt="2018-08-14T17:33:34.953" v="607" actId="27636"/>
          <ac:spMkLst>
            <pc:docMk/>
            <pc:sldMk cId="3618079679" sldId="268"/>
            <ac:spMk id="4" creationId="{C262B17B-9C5B-4636-9EE8-BDC99D9C9181}"/>
          </ac:spMkLst>
        </pc:spChg>
      </pc:sldChg>
      <pc:sldChg chg="modSp">
        <pc:chgData name="Katherine Robertshaw" userId="2c78479f40e0c88b" providerId="LiveId" clId="{4D9311EF-6F91-4598-937D-64D0E3CFB560}" dt="2018-08-14T17:33:25.251" v="589" actId="20577"/>
        <pc:sldMkLst>
          <pc:docMk/>
          <pc:sldMk cId="1006785197" sldId="269"/>
        </pc:sldMkLst>
        <pc:spChg chg="mod">
          <ac:chgData name="Katherine Robertshaw" userId="2c78479f40e0c88b" providerId="LiveId" clId="{4D9311EF-6F91-4598-937D-64D0E3CFB560}" dt="2018-08-14T17:33:25.251" v="589" actId="20577"/>
          <ac:spMkLst>
            <pc:docMk/>
            <pc:sldMk cId="1006785197" sldId="269"/>
            <ac:spMk id="4" creationId="{C262B17B-9C5B-4636-9EE8-BDC99D9C9181}"/>
          </ac:spMkLst>
        </pc:spChg>
      </pc:sldChg>
      <pc:sldChg chg="addSp modSp">
        <pc:chgData name="Katherine Robertshaw" userId="2c78479f40e0c88b" providerId="LiveId" clId="{4D9311EF-6F91-4598-937D-64D0E3CFB560}" dt="2018-08-14T17:33:04.557" v="556" actId="27636"/>
        <pc:sldMkLst>
          <pc:docMk/>
          <pc:sldMk cId="1251505917" sldId="270"/>
        </pc:sldMkLst>
        <pc:spChg chg="mod">
          <ac:chgData name="Katherine Robertshaw" userId="2c78479f40e0c88b" providerId="LiveId" clId="{4D9311EF-6F91-4598-937D-64D0E3CFB560}" dt="2018-08-14T17:33:04.557" v="556" actId="27636"/>
          <ac:spMkLst>
            <pc:docMk/>
            <pc:sldMk cId="1251505917" sldId="270"/>
            <ac:spMk id="4" creationId="{C262B17B-9C5B-4636-9EE8-BDC99D9C9181}"/>
          </ac:spMkLst>
        </pc:spChg>
        <pc:picChg chg="add mod">
          <ac:chgData name="Katherine Robertshaw" userId="2c78479f40e0c88b" providerId="LiveId" clId="{4D9311EF-6F91-4598-937D-64D0E3CFB560}" dt="2018-08-14T10:54:53.810" v="207"/>
          <ac:picMkLst>
            <pc:docMk/>
            <pc:sldMk cId="1251505917" sldId="270"/>
            <ac:picMk id="6" creationId="{9754177B-6B80-442F-A006-C13F01E8E62C}"/>
          </ac:picMkLst>
        </pc:picChg>
      </pc:sldChg>
      <pc:sldChg chg="addSp delSp modSp">
        <pc:chgData name="Katherine Robertshaw" userId="2c78479f40e0c88b" providerId="LiveId" clId="{4D9311EF-6F91-4598-937D-64D0E3CFB560}" dt="2018-08-14T17:59:48.565" v="801" actId="207"/>
        <pc:sldMkLst>
          <pc:docMk/>
          <pc:sldMk cId="2772775588" sldId="271"/>
        </pc:sldMkLst>
        <pc:spChg chg="mod">
          <ac:chgData name="Katherine Robertshaw" userId="2c78479f40e0c88b" providerId="LiveId" clId="{4D9311EF-6F91-4598-937D-64D0E3CFB560}" dt="2018-08-14T17:32:53.093" v="547" actId="20577"/>
          <ac:spMkLst>
            <pc:docMk/>
            <pc:sldMk cId="2772775588" sldId="271"/>
            <ac:spMk id="4" creationId="{C262B17B-9C5B-4636-9EE8-BDC99D9C9181}"/>
          </ac:spMkLst>
        </pc:spChg>
        <pc:spChg chg="add mod">
          <ac:chgData name="Katherine Robertshaw" userId="2c78479f40e0c88b" providerId="LiveId" clId="{4D9311EF-6F91-4598-937D-64D0E3CFB560}" dt="2018-08-14T11:32:52.787" v="315" actId="14100"/>
          <ac:spMkLst>
            <pc:docMk/>
            <pc:sldMk cId="2772775588" sldId="271"/>
            <ac:spMk id="8" creationId="{20CA5F12-8CB4-49BA-9599-E0C7D3714D5D}"/>
          </ac:spMkLst>
        </pc:spChg>
        <pc:spChg chg="add mod">
          <ac:chgData name="Katherine Robertshaw" userId="2c78479f40e0c88b" providerId="LiveId" clId="{4D9311EF-6F91-4598-937D-64D0E3CFB560}" dt="2018-08-14T11:33:58.336" v="324" actId="1076"/>
          <ac:spMkLst>
            <pc:docMk/>
            <pc:sldMk cId="2772775588" sldId="271"/>
            <ac:spMk id="9" creationId="{0DEC824A-2A6B-4F1C-B07D-5431BE2B0A5C}"/>
          </ac:spMkLst>
        </pc:spChg>
        <pc:spChg chg="add mod">
          <ac:chgData name="Katherine Robertshaw" userId="2c78479f40e0c88b" providerId="LiveId" clId="{4D9311EF-6F91-4598-937D-64D0E3CFB560}" dt="2018-08-14T11:34:03.692" v="325" actId="1076"/>
          <ac:spMkLst>
            <pc:docMk/>
            <pc:sldMk cId="2772775588" sldId="271"/>
            <ac:spMk id="10" creationId="{3293F111-0B0F-462A-9BEB-B1B3936603CD}"/>
          </ac:spMkLst>
        </pc:spChg>
        <pc:spChg chg="add del mod">
          <ac:chgData name="Katherine Robertshaw" userId="2c78479f40e0c88b" providerId="LiveId" clId="{4D9311EF-6F91-4598-937D-64D0E3CFB560}" dt="2018-08-14T17:00:50.652" v="350" actId="478"/>
          <ac:spMkLst>
            <pc:docMk/>
            <pc:sldMk cId="2772775588" sldId="271"/>
            <ac:spMk id="14" creationId="{49EDBE0D-1D01-49D5-B314-F4FFFEC2C764}"/>
          </ac:spMkLst>
        </pc:spChg>
        <pc:spChg chg="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15" creationId="{FFADE167-1CB2-46FB-A0F0-2247DFD9951D}"/>
          </ac:spMkLst>
        </pc:spChg>
        <pc:spChg chg="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16" creationId="{7E68B3A9-9C3F-49FC-8031-84230606BD75}"/>
          </ac:spMkLst>
        </pc:spChg>
        <pc:spChg chg="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17" creationId="{76BBCBAF-B644-424B-A427-CA712E1ED88F}"/>
          </ac:spMkLst>
        </pc:spChg>
        <pc:spChg chg="add del">
          <ac:chgData name="Katherine Robertshaw" userId="2c78479f40e0c88b" providerId="LiveId" clId="{4D9311EF-6F91-4598-937D-64D0E3CFB560}" dt="2018-08-14T17:41:35.850" v="627"/>
          <ac:spMkLst>
            <pc:docMk/>
            <pc:sldMk cId="2772775588" sldId="271"/>
            <ac:spMk id="18" creationId="{BA58A1E1-F91C-4982-8A26-6F8E96C263C2}"/>
          </ac:spMkLst>
        </pc:spChg>
        <pc:spChg chg="mod">
          <ac:chgData name="Katherine Robertshaw" userId="2c78479f40e0c88b" providerId="LiveId" clId="{4D9311EF-6F91-4598-937D-64D0E3CFB560}" dt="2018-08-14T17:02:22.341" v="408" actId="20577"/>
          <ac:spMkLst>
            <pc:docMk/>
            <pc:sldMk cId="2772775588" sldId="271"/>
            <ac:spMk id="19" creationId="{D232E81A-B5EA-486B-9F0C-38D6E31CF50E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22" creationId="{21A92EA3-0C92-4A70-8CA4-094F5BE68661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23" creationId="{737408A1-2B0B-4132-AE2D-1A551DD641D0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24" creationId="{224B336E-AF14-4729-A19F-E635B9C156FD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25" creationId="{44CB28FC-880C-4D40-BE5F-8F21A8C5F745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26" creationId="{50B28DF4-3783-4BCC-A062-B3E200F53B8B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28" creationId="{D758B658-209A-4AF8-AAE8-0B112B992C54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29" creationId="{A4C62DB1-93D7-4F0C-BB70-ED8C69248C97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30" creationId="{4CC338EC-01A5-4C28-A242-2CFDC7DD2265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31" creationId="{318E8172-2BCD-4A21-96FB-468EA12CA675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34" creationId="{0B6484F9-0E76-40D6-8D41-58C11217B39E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35" creationId="{105E8854-81F3-4C71-8F92-6C705C6C61E1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36" creationId="{D0DC2F7A-1825-442B-865B-76098256E093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37" creationId="{DEC3097A-058F-4BD4-8864-D61462DAA468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38" creationId="{F9FE119F-2073-4CF4-B70B-0D3417711CBE}"/>
          </ac:spMkLst>
        </pc:spChg>
        <pc:spChg chg="add mod">
          <ac:chgData name="Katherine Robertshaw" userId="2c78479f40e0c88b" providerId="LiveId" clId="{4D9311EF-6F91-4598-937D-64D0E3CFB560}" dt="2018-08-14T17:22:30.940" v="498" actId="1076"/>
          <ac:spMkLst>
            <pc:docMk/>
            <pc:sldMk cId="2772775588" sldId="271"/>
            <ac:spMk id="39" creationId="{405B2F8B-6A04-446D-A96B-F8652CEEBC05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40" creationId="{82849C60-243E-43AC-B919-F3F259E50C38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41" creationId="{344B92E0-5E03-4953-85C1-01EA15ECC313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42" creationId="{BCCB0928-F2E6-40F6-9775-89C8CC307FDC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43" creationId="{61D381BE-2FEA-48EB-A2FA-D8A9340A746D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44" creationId="{98004760-10A2-49CB-A615-4D35541B3448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45" creationId="{993BC891-9AD8-4E76-9F06-3F678FD970D6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46" creationId="{6A740313-B7F9-4C54-BE40-969B3CD29684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47" creationId="{F58D326A-6EA7-4708-A466-438F0835D545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48" creationId="{8B086E7C-9705-4DAF-BDA4-81C7BC346045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49" creationId="{E7212B02-A912-43E6-9418-F8262B38B70A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50" creationId="{4B1DE89A-C673-4040-91D3-1504674F436D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51" creationId="{9310D304-D968-4F8D-97FD-B0223F89923B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52" creationId="{DAD1E29B-C86F-4E42-AD31-33F34AFEF1F0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53" creationId="{7DB07C5E-CDBE-45C6-868E-15A579502105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54" creationId="{F129084D-56FF-48DA-9DE5-4BE939CA8375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55" creationId="{9EE6BBC6-F68B-4A0E-81F7-4A155741A380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56" creationId="{6BCB0E6A-503F-4D0F-BD36-A829656BC85B}"/>
          </ac:spMkLst>
        </pc:spChg>
        <pc:spChg chg="add mod">
          <ac:chgData name="Katherine Robertshaw" userId="2c78479f40e0c88b" providerId="LiveId" clId="{4D9311EF-6F91-4598-937D-64D0E3CFB560}" dt="2018-08-14T17:21:45.715" v="492"/>
          <ac:spMkLst>
            <pc:docMk/>
            <pc:sldMk cId="2772775588" sldId="271"/>
            <ac:spMk id="57" creationId="{BBFECB8D-9D9B-4090-A669-98BCC8228974}"/>
          </ac:spMkLst>
        </pc:spChg>
        <pc:spChg chg="add mod">
          <ac:chgData name="Katherine Robertshaw" userId="2c78479f40e0c88b" providerId="LiveId" clId="{4D9311EF-6F91-4598-937D-64D0E3CFB560}" dt="2018-08-14T17:25:44.893" v="506" actId="20577"/>
          <ac:spMkLst>
            <pc:docMk/>
            <pc:sldMk cId="2772775588" sldId="271"/>
            <ac:spMk id="58" creationId="{BE161A20-B886-4234-9BAF-C3E17F22EA38}"/>
          </ac:spMkLst>
        </pc:spChg>
        <pc:spChg chg="add mod">
          <ac:chgData name="Katherine Robertshaw" userId="2c78479f40e0c88b" providerId="LiveId" clId="{4D9311EF-6F91-4598-937D-64D0E3CFB560}" dt="2018-08-14T17:22:58.252" v="502" actId="20577"/>
          <ac:spMkLst>
            <pc:docMk/>
            <pc:sldMk cId="2772775588" sldId="271"/>
            <ac:spMk id="59" creationId="{ACF54EC3-480A-4A89-AB41-7A18DC001D76}"/>
          </ac:spMkLst>
        </pc:spChg>
        <pc:spChg chg="add mod">
          <ac:chgData name="Katherine Robertshaw" userId="2c78479f40e0c88b" providerId="LiveId" clId="{4D9311EF-6F91-4598-937D-64D0E3CFB560}" dt="2018-08-14T17:26:14.476" v="511" actId="20577"/>
          <ac:spMkLst>
            <pc:docMk/>
            <pc:sldMk cId="2772775588" sldId="271"/>
            <ac:spMk id="60" creationId="{6690D1A5-43C6-426B-AFC0-5D43F10AA9D4}"/>
          </ac:spMkLst>
        </pc:spChg>
        <pc:spChg chg="add mod">
          <ac:chgData name="Katherine Robertshaw" userId="2c78479f40e0c88b" providerId="LiveId" clId="{4D9311EF-6F91-4598-937D-64D0E3CFB560}" dt="2018-08-14T17:36:48.252" v="608" actId="207"/>
          <ac:spMkLst>
            <pc:docMk/>
            <pc:sldMk cId="2772775588" sldId="271"/>
            <ac:spMk id="61" creationId="{887197C7-C1EE-4EF8-B1FE-D8CFF374FBC8}"/>
          </ac:spMkLst>
        </pc:spChg>
        <pc:spChg chg="add mod">
          <ac:chgData name="Katherine Robertshaw" userId="2c78479f40e0c88b" providerId="LiveId" clId="{4D9311EF-6F91-4598-937D-64D0E3CFB560}" dt="2018-08-14T17:22:15.660" v="495" actId="1076"/>
          <ac:spMkLst>
            <pc:docMk/>
            <pc:sldMk cId="2772775588" sldId="271"/>
            <ac:spMk id="62" creationId="{85C38C02-8852-4BF8-9E03-5F5136F5BD9B}"/>
          </ac:spMkLst>
        </pc:spChg>
        <pc:spChg chg="add mod">
          <ac:chgData name="Katherine Robertshaw" userId="2c78479f40e0c88b" providerId="LiveId" clId="{4D9311EF-6F91-4598-937D-64D0E3CFB560}" dt="2018-08-14T17:22:15.660" v="495" actId="1076"/>
          <ac:spMkLst>
            <pc:docMk/>
            <pc:sldMk cId="2772775588" sldId="271"/>
            <ac:spMk id="63" creationId="{A78AF3C6-D7CB-476B-A9EF-5E4CDBCB0CE9}"/>
          </ac:spMkLst>
        </pc:spChg>
        <pc:spChg chg="add mod">
          <ac:chgData name="Katherine Robertshaw" userId="2c78479f40e0c88b" providerId="LiveId" clId="{4D9311EF-6F91-4598-937D-64D0E3CFB560}" dt="2018-08-14T17:22:15.660" v="495" actId="1076"/>
          <ac:spMkLst>
            <pc:docMk/>
            <pc:sldMk cId="2772775588" sldId="271"/>
            <ac:spMk id="64" creationId="{1457DD37-5D32-485F-AE8A-67AADF387684}"/>
          </ac:spMkLst>
        </pc:spChg>
        <pc:spChg chg="add mod">
          <ac:chgData name="Katherine Robertshaw" userId="2c78479f40e0c88b" providerId="LiveId" clId="{4D9311EF-6F91-4598-937D-64D0E3CFB560}" dt="2018-08-14T17:22:15.660" v="495" actId="1076"/>
          <ac:spMkLst>
            <pc:docMk/>
            <pc:sldMk cId="2772775588" sldId="271"/>
            <ac:spMk id="65" creationId="{80FA1F99-890D-4F8C-B066-C9C092981221}"/>
          </ac:spMkLst>
        </pc:spChg>
        <pc:spChg chg="add mod">
          <ac:chgData name="Katherine Robertshaw" userId="2c78479f40e0c88b" providerId="LiveId" clId="{4D9311EF-6F91-4598-937D-64D0E3CFB560}" dt="2018-08-14T17:22:15.660" v="495" actId="1076"/>
          <ac:spMkLst>
            <pc:docMk/>
            <pc:sldMk cId="2772775588" sldId="271"/>
            <ac:spMk id="66" creationId="{CA2E0086-F624-49DD-9F21-F84BD69F6B32}"/>
          </ac:spMkLst>
        </pc:spChg>
        <pc:spChg chg="add mod">
          <ac:chgData name="Katherine Robertshaw" userId="2c78479f40e0c88b" providerId="LiveId" clId="{4D9311EF-6F91-4598-937D-64D0E3CFB560}" dt="2018-08-14T17:22:15.660" v="495" actId="1076"/>
          <ac:spMkLst>
            <pc:docMk/>
            <pc:sldMk cId="2772775588" sldId="271"/>
            <ac:spMk id="67" creationId="{9B6E46B2-3AB4-40B5-AB4D-1DD2D97DF3B1}"/>
          </ac:spMkLst>
        </pc:spChg>
        <pc:spChg chg="add mod">
          <ac:chgData name="Katherine Robertshaw" userId="2c78479f40e0c88b" providerId="LiveId" clId="{4D9311EF-6F91-4598-937D-64D0E3CFB560}" dt="2018-08-14T17:22:15.660" v="495" actId="1076"/>
          <ac:spMkLst>
            <pc:docMk/>
            <pc:sldMk cId="2772775588" sldId="271"/>
            <ac:spMk id="68" creationId="{84152017-3269-40FB-931F-C4F195A9D45A}"/>
          </ac:spMkLst>
        </pc:spChg>
        <pc:spChg chg="add mod">
          <ac:chgData name="Katherine Robertshaw" userId="2c78479f40e0c88b" providerId="LiveId" clId="{4D9311EF-6F91-4598-937D-64D0E3CFB560}" dt="2018-08-14T17:22:15.660" v="495" actId="1076"/>
          <ac:spMkLst>
            <pc:docMk/>
            <pc:sldMk cId="2772775588" sldId="271"/>
            <ac:spMk id="69" creationId="{E3F93EB9-1C87-4CAD-BE49-3997F434E642}"/>
          </ac:spMkLst>
        </pc:spChg>
        <pc:spChg chg="add mod">
          <ac:chgData name="Katherine Robertshaw" userId="2c78479f40e0c88b" providerId="LiveId" clId="{4D9311EF-6F91-4598-937D-64D0E3CFB560}" dt="2018-08-14T17:22:15.660" v="495" actId="1076"/>
          <ac:spMkLst>
            <pc:docMk/>
            <pc:sldMk cId="2772775588" sldId="271"/>
            <ac:spMk id="70" creationId="{A0A7FC13-ED28-4AC5-8BA4-E5E394ED7BEA}"/>
          </ac:spMkLst>
        </pc:spChg>
        <pc:spChg chg="add mod">
          <ac:chgData name="Katherine Robertshaw" userId="2c78479f40e0c88b" providerId="LiveId" clId="{4D9311EF-6F91-4598-937D-64D0E3CFB560}" dt="2018-08-14T17:41:55.357" v="631" actId="20577"/>
          <ac:spMkLst>
            <pc:docMk/>
            <pc:sldMk cId="2772775588" sldId="271"/>
            <ac:spMk id="71" creationId="{01BD4464-A365-40AF-B28B-26AB9E03FFC5}"/>
          </ac:spMkLst>
        </pc:spChg>
        <pc:spChg chg="add mod">
          <ac:chgData name="Katherine Robertshaw" userId="2c78479f40e0c88b" providerId="LiveId" clId="{4D9311EF-6F91-4598-937D-64D0E3CFB560}" dt="2018-08-14T17:37:21.894" v="616" actId="20577"/>
          <ac:spMkLst>
            <pc:docMk/>
            <pc:sldMk cId="2772775588" sldId="271"/>
            <ac:spMk id="72" creationId="{813E54F0-C16B-4601-A86D-AEB5C8D83C09}"/>
          </ac:spMkLst>
        </pc:spChg>
        <pc:spChg chg="add mod">
          <ac:chgData name="Katherine Robertshaw" userId="2c78479f40e0c88b" providerId="LiveId" clId="{4D9311EF-6F91-4598-937D-64D0E3CFB560}" dt="2018-08-14T17:43:13.535" v="641" actId="20577"/>
          <ac:spMkLst>
            <pc:docMk/>
            <pc:sldMk cId="2772775588" sldId="271"/>
            <ac:spMk id="73" creationId="{420030BA-9DE1-409C-94DA-D4273310D134}"/>
          </ac:spMkLst>
        </pc:spChg>
        <pc:spChg chg="add mod">
          <ac:chgData name="Katherine Robertshaw" userId="2c78479f40e0c88b" providerId="LiveId" clId="{4D9311EF-6F91-4598-937D-64D0E3CFB560}" dt="2018-08-14T17:45:28.490" v="659" actId="207"/>
          <ac:spMkLst>
            <pc:docMk/>
            <pc:sldMk cId="2772775588" sldId="271"/>
            <ac:spMk id="74" creationId="{CDC82441-FC84-44B4-9172-549EB4595388}"/>
          </ac:spMkLst>
        </pc:spChg>
        <pc:spChg chg="add mod">
          <ac:chgData name="Katherine Robertshaw" userId="2c78479f40e0c88b" providerId="LiveId" clId="{4D9311EF-6F91-4598-937D-64D0E3CFB560}" dt="2018-08-14T17:45:16.407" v="658" actId="20577"/>
          <ac:spMkLst>
            <pc:docMk/>
            <pc:sldMk cId="2772775588" sldId="271"/>
            <ac:spMk id="75" creationId="{CE63AB81-01E5-4DF2-AE53-2C614375B6A8}"/>
          </ac:spMkLst>
        </pc:spChg>
        <pc:spChg chg="add del mod">
          <ac:chgData name="Katherine Robertshaw" userId="2c78479f40e0c88b" providerId="LiveId" clId="{4D9311EF-6F91-4598-937D-64D0E3CFB560}" dt="2018-08-14T17:51:04.162" v="660" actId="478"/>
          <ac:spMkLst>
            <pc:docMk/>
            <pc:sldMk cId="2772775588" sldId="271"/>
            <ac:spMk id="76" creationId="{CAB731BB-A657-4C39-A0C6-EC68AB3B9803}"/>
          </ac:spMkLst>
        </pc:spChg>
        <pc:spChg chg="add del mod">
          <ac:chgData name="Katherine Robertshaw" userId="2c78479f40e0c88b" providerId="LiveId" clId="{4D9311EF-6F91-4598-937D-64D0E3CFB560}" dt="2018-08-14T17:51:04.162" v="660" actId="478"/>
          <ac:spMkLst>
            <pc:docMk/>
            <pc:sldMk cId="2772775588" sldId="271"/>
            <ac:spMk id="77" creationId="{85C12177-8D4A-4714-B041-51496ECA12F0}"/>
          </ac:spMkLst>
        </pc:spChg>
        <pc:spChg chg="add del mod">
          <ac:chgData name="Katherine Robertshaw" userId="2c78479f40e0c88b" providerId="LiveId" clId="{4D9311EF-6F91-4598-937D-64D0E3CFB560}" dt="2018-08-14T17:51:04.162" v="660" actId="478"/>
          <ac:spMkLst>
            <pc:docMk/>
            <pc:sldMk cId="2772775588" sldId="271"/>
            <ac:spMk id="78" creationId="{81C3582E-B475-4AC1-8B57-685866D6D4C1}"/>
          </ac:spMkLst>
        </pc:spChg>
        <pc:spChg chg="add del mod">
          <ac:chgData name="Katherine Robertshaw" userId="2c78479f40e0c88b" providerId="LiveId" clId="{4D9311EF-6F91-4598-937D-64D0E3CFB560}" dt="2018-08-14T17:51:04.162" v="660" actId="478"/>
          <ac:spMkLst>
            <pc:docMk/>
            <pc:sldMk cId="2772775588" sldId="271"/>
            <ac:spMk id="79" creationId="{28DE54FD-7E2E-4391-A6D7-66E79E5F75D1}"/>
          </ac:spMkLst>
        </pc:spChg>
        <pc:spChg chg="add mod">
          <ac:chgData name="Katherine Robertshaw" userId="2c78479f40e0c88b" providerId="LiveId" clId="{4D9311EF-6F91-4598-937D-64D0E3CFB560}" dt="2018-08-14T17:59:39.304" v="800" actId="1037"/>
          <ac:spMkLst>
            <pc:docMk/>
            <pc:sldMk cId="2772775588" sldId="271"/>
            <ac:spMk id="80" creationId="{F3EED1CD-02AC-4440-8E87-BB461C87BF0A}"/>
          </ac:spMkLst>
        </pc:spChg>
        <pc:spChg chg="add mod">
          <ac:chgData name="Katherine Robertshaw" userId="2c78479f40e0c88b" providerId="LiveId" clId="{4D9311EF-6F91-4598-937D-64D0E3CFB560}" dt="2018-08-14T17:59:39.304" v="800" actId="1037"/>
          <ac:spMkLst>
            <pc:docMk/>
            <pc:sldMk cId="2772775588" sldId="271"/>
            <ac:spMk id="81" creationId="{0F000B38-3922-4711-B03C-6CA1D0CFEB1E}"/>
          </ac:spMkLst>
        </pc:spChg>
        <pc:spChg chg="add mod">
          <ac:chgData name="Katherine Robertshaw" userId="2c78479f40e0c88b" providerId="LiveId" clId="{4D9311EF-6F91-4598-937D-64D0E3CFB560}" dt="2018-08-14T17:59:39.304" v="800" actId="1037"/>
          <ac:spMkLst>
            <pc:docMk/>
            <pc:sldMk cId="2772775588" sldId="271"/>
            <ac:spMk id="82" creationId="{57E482AC-D637-4BB6-8AB3-8176058A28FD}"/>
          </ac:spMkLst>
        </pc:spChg>
        <pc:spChg chg="add mod">
          <ac:chgData name="Katherine Robertshaw" userId="2c78479f40e0c88b" providerId="LiveId" clId="{4D9311EF-6F91-4598-937D-64D0E3CFB560}" dt="2018-08-14T17:59:39.304" v="800" actId="1037"/>
          <ac:spMkLst>
            <pc:docMk/>
            <pc:sldMk cId="2772775588" sldId="271"/>
            <ac:spMk id="83" creationId="{55AD5AFC-5DCA-401C-A4E1-FF2E36376DA4}"/>
          </ac:spMkLst>
        </pc:spChg>
        <pc:spChg chg="add mod">
          <ac:chgData name="Katherine Robertshaw" userId="2c78479f40e0c88b" providerId="LiveId" clId="{4D9311EF-6F91-4598-937D-64D0E3CFB560}" dt="2018-08-14T17:59:29.104" v="796" actId="1037"/>
          <ac:spMkLst>
            <pc:docMk/>
            <pc:sldMk cId="2772775588" sldId="271"/>
            <ac:spMk id="84" creationId="{3D948EBD-4713-4C28-86D9-5E3FD5384B09}"/>
          </ac:spMkLst>
        </pc:spChg>
        <pc:spChg chg="add mod">
          <ac:chgData name="Katherine Robertshaw" userId="2c78479f40e0c88b" providerId="LiveId" clId="{4D9311EF-6F91-4598-937D-64D0E3CFB560}" dt="2018-08-14T17:59:29.104" v="796" actId="1037"/>
          <ac:spMkLst>
            <pc:docMk/>
            <pc:sldMk cId="2772775588" sldId="271"/>
            <ac:spMk id="85" creationId="{F7B43844-D1C0-44B5-ADCD-BA4A132687C9}"/>
          </ac:spMkLst>
        </pc:spChg>
        <pc:spChg chg="add mod">
          <ac:chgData name="Katherine Robertshaw" userId="2c78479f40e0c88b" providerId="LiveId" clId="{4D9311EF-6F91-4598-937D-64D0E3CFB560}" dt="2018-08-14T17:59:29.104" v="796" actId="1037"/>
          <ac:spMkLst>
            <pc:docMk/>
            <pc:sldMk cId="2772775588" sldId="271"/>
            <ac:spMk id="86" creationId="{C450CFE1-5272-4938-8619-ADAF421E72D0}"/>
          </ac:spMkLst>
        </pc:spChg>
        <pc:spChg chg="add mod">
          <ac:chgData name="Katherine Robertshaw" userId="2c78479f40e0c88b" providerId="LiveId" clId="{4D9311EF-6F91-4598-937D-64D0E3CFB560}" dt="2018-08-14T17:59:29.104" v="796" actId="1037"/>
          <ac:spMkLst>
            <pc:docMk/>
            <pc:sldMk cId="2772775588" sldId="271"/>
            <ac:spMk id="87" creationId="{90AE3AC8-28C4-46A4-A514-B18BDDF9F7AB}"/>
          </ac:spMkLst>
        </pc:spChg>
        <pc:spChg chg="add mod">
          <ac:chgData name="Katherine Robertshaw" userId="2c78479f40e0c88b" providerId="LiveId" clId="{4D9311EF-6F91-4598-937D-64D0E3CFB560}" dt="2018-08-14T17:59:29.104" v="796" actId="1037"/>
          <ac:spMkLst>
            <pc:docMk/>
            <pc:sldMk cId="2772775588" sldId="271"/>
            <ac:spMk id="88" creationId="{B4EBD08D-88F0-4414-9D31-F37231E703E2}"/>
          </ac:spMkLst>
        </pc:spChg>
        <pc:spChg chg="add del mod">
          <ac:chgData name="Katherine Robertshaw" userId="2c78479f40e0c88b" providerId="LiveId" clId="{4D9311EF-6F91-4598-937D-64D0E3CFB560}" dt="2018-08-14T17:51:07.471" v="661" actId="478"/>
          <ac:spMkLst>
            <pc:docMk/>
            <pc:sldMk cId="2772775588" sldId="271"/>
            <ac:spMk id="89" creationId="{08100992-A2F5-48B8-AA25-2CA06BB19828}"/>
          </ac:spMkLst>
        </pc:spChg>
        <pc:spChg chg="add del mod">
          <ac:chgData name="Katherine Robertshaw" userId="2c78479f40e0c88b" providerId="LiveId" clId="{4D9311EF-6F91-4598-937D-64D0E3CFB560}" dt="2018-08-14T17:51:07.471" v="661" actId="478"/>
          <ac:spMkLst>
            <pc:docMk/>
            <pc:sldMk cId="2772775588" sldId="271"/>
            <ac:spMk id="90" creationId="{6CA32119-96A5-44C2-B433-B369F1B91711}"/>
          </ac:spMkLst>
        </pc:spChg>
        <pc:spChg chg="add del mod">
          <ac:chgData name="Katherine Robertshaw" userId="2c78479f40e0c88b" providerId="LiveId" clId="{4D9311EF-6F91-4598-937D-64D0E3CFB560}" dt="2018-08-14T17:51:07.471" v="661" actId="478"/>
          <ac:spMkLst>
            <pc:docMk/>
            <pc:sldMk cId="2772775588" sldId="271"/>
            <ac:spMk id="91" creationId="{222191AA-A6F1-4ADB-9B1A-D499B600A044}"/>
          </ac:spMkLst>
        </pc:spChg>
        <pc:spChg chg="add del mod">
          <ac:chgData name="Katherine Robertshaw" userId="2c78479f40e0c88b" providerId="LiveId" clId="{4D9311EF-6F91-4598-937D-64D0E3CFB560}" dt="2018-08-14T17:51:07.471" v="661" actId="478"/>
          <ac:spMkLst>
            <pc:docMk/>
            <pc:sldMk cId="2772775588" sldId="271"/>
            <ac:spMk id="92" creationId="{6E1AF84C-24A9-4BD9-9012-89DCF9B9F20A}"/>
          </ac:spMkLst>
        </pc:spChg>
        <pc:spChg chg="add del mod">
          <ac:chgData name="Katherine Robertshaw" userId="2c78479f40e0c88b" providerId="LiveId" clId="{4D9311EF-6F91-4598-937D-64D0E3CFB560}" dt="2018-08-14T17:51:07.471" v="661" actId="478"/>
          <ac:spMkLst>
            <pc:docMk/>
            <pc:sldMk cId="2772775588" sldId="271"/>
            <ac:spMk id="93" creationId="{C41FD3E4-A8D6-4F07-929F-94704674AAD5}"/>
          </ac:spMkLst>
        </pc:spChg>
        <pc:spChg chg="add mod">
          <ac:chgData name="Katherine Robertshaw" userId="2c78479f40e0c88b" providerId="LiveId" clId="{4D9311EF-6F91-4598-937D-64D0E3CFB560}" dt="2018-08-14T17:59:39.304" v="800" actId="1037"/>
          <ac:spMkLst>
            <pc:docMk/>
            <pc:sldMk cId="2772775588" sldId="271"/>
            <ac:spMk id="94" creationId="{76C90F9B-EB7E-4AE2-981C-E40B443BB9C9}"/>
          </ac:spMkLst>
        </pc:spChg>
        <pc:spChg chg="add mod">
          <ac:chgData name="Katherine Robertshaw" userId="2c78479f40e0c88b" providerId="LiveId" clId="{4D9311EF-6F91-4598-937D-64D0E3CFB560}" dt="2018-08-14T17:59:39.304" v="800" actId="1037"/>
          <ac:spMkLst>
            <pc:docMk/>
            <pc:sldMk cId="2772775588" sldId="271"/>
            <ac:spMk id="95" creationId="{C005673C-4842-45B8-8244-DC6800B66AD9}"/>
          </ac:spMkLst>
        </pc:spChg>
        <pc:spChg chg="add mod">
          <ac:chgData name="Katherine Robertshaw" userId="2c78479f40e0c88b" providerId="LiveId" clId="{4D9311EF-6F91-4598-937D-64D0E3CFB560}" dt="2018-08-14T17:59:39.304" v="800" actId="1037"/>
          <ac:spMkLst>
            <pc:docMk/>
            <pc:sldMk cId="2772775588" sldId="271"/>
            <ac:spMk id="96" creationId="{75B444A5-AFEF-4BA1-B87F-A172C6856407}"/>
          </ac:spMkLst>
        </pc:spChg>
        <pc:spChg chg="add mod">
          <ac:chgData name="Katherine Robertshaw" userId="2c78479f40e0c88b" providerId="LiveId" clId="{4D9311EF-6F91-4598-937D-64D0E3CFB560}" dt="2018-08-14T17:59:39.304" v="800" actId="1037"/>
          <ac:spMkLst>
            <pc:docMk/>
            <pc:sldMk cId="2772775588" sldId="271"/>
            <ac:spMk id="97" creationId="{123AECA5-6EBF-437E-B3C6-9C18C3D7CA44}"/>
          </ac:spMkLst>
        </pc:spChg>
        <pc:spChg chg="add mod">
          <ac:chgData name="Katherine Robertshaw" userId="2c78479f40e0c88b" providerId="LiveId" clId="{4D9311EF-6F91-4598-937D-64D0E3CFB560}" dt="2018-08-14T17:55:56.326" v="732" actId="1076"/>
          <ac:spMkLst>
            <pc:docMk/>
            <pc:sldMk cId="2772775588" sldId="271"/>
            <ac:spMk id="98" creationId="{EF6CA58E-3B33-44AD-9DEE-AD5EC2F04935}"/>
          </ac:spMkLst>
        </pc:spChg>
        <pc:spChg chg="add mod">
          <ac:chgData name="Katherine Robertshaw" userId="2c78479f40e0c88b" providerId="LiveId" clId="{4D9311EF-6F91-4598-937D-64D0E3CFB560}" dt="2018-08-14T17:56:40.231" v="741" actId="20577"/>
          <ac:spMkLst>
            <pc:docMk/>
            <pc:sldMk cId="2772775588" sldId="271"/>
            <ac:spMk id="99" creationId="{9EDB22C6-D2BE-44C9-99D1-39E1727580E2}"/>
          </ac:spMkLst>
        </pc:spChg>
        <pc:spChg chg="add mod">
          <ac:chgData name="Katherine Robertshaw" userId="2c78479f40e0c88b" providerId="LiveId" clId="{4D9311EF-6F91-4598-937D-64D0E3CFB560}" dt="2018-08-14T17:57:28.808" v="750" actId="20577"/>
          <ac:spMkLst>
            <pc:docMk/>
            <pc:sldMk cId="2772775588" sldId="271"/>
            <ac:spMk id="100" creationId="{F6FAD2C0-4BBD-48A7-8CBF-9FD893644D26}"/>
          </ac:spMkLst>
        </pc:spChg>
        <pc:spChg chg="add mod">
          <ac:chgData name="Katherine Robertshaw" userId="2c78479f40e0c88b" providerId="LiveId" clId="{4D9311EF-6F91-4598-937D-64D0E3CFB560}" dt="2018-08-14T17:59:48.565" v="801" actId="207"/>
          <ac:spMkLst>
            <pc:docMk/>
            <pc:sldMk cId="2772775588" sldId="271"/>
            <ac:spMk id="101" creationId="{D19073CD-96CB-4DE8-AA5B-9F1F4B26C065}"/>
          </ac:spMkLst>
        </pc:spChg>
        <pc:spChg chg="add mod">
          <ac:chgData name="Katherine Robertshaw" userId="2c78479f40e0c88b" providerId="LiveId" clId="{4D9311EF-6F91-4598-937D-64D0E3CFB560}" dt="2018-08-14T17:59:08.875" v="791" actId="1076"/>
          <ac:spMkLst>
            <pc:docMk/>
            <pc:sldMk cId="2772775588" sldId="271"/>
            <ac:spMk id="102" creationId="{40FE00CE-4EB6-4E50-81B4-45BC9C48B22E}"/>
          </ac:spMkLst>
        </pc:spChg>
        <pc:picChg chg="add mod">
          <ac:chgData name="Katherine Robertshaw" userId="2c78479f40e0c88b" providerId="LiveId" clId="{4D9311EF-6F91-4598-937D-64D0E3CFB560}" dt="2018-08-14T17:38:49.726" v="624" actId="1076"/>
          <ac:picMkLst>
            <pc:docMk/>
            <pc:sldMk cId="2772775588" sldId="271"/>
            <ac:picMk id="5" creationId="{054C12FC-6088-4D9C-885F-6F543D3A2647}"/>
          </ac:picMkLst>
        </pc:picChg>
        <pc:picChg chg="add mod">
          <ac:chgData name="Katherine Robertshaw" userId="2c78479f40e0c88b" providerId="LiveId" clId="{4D9311EF-6F91-4598-937D-64D0E3CFB560}" dt="2018-08-14T17:39:03.848" v="625" actId="1076"/>
          <ac:picMkLst>
            <pc:docMk/>
            <pc:sldMk cId="2772775588" sldId="271"/>
            <ac:picMk id="7" creationId="{286EDC0B-6AE0-4F9C-A105-989C3ED19A8C}"/>
          </ac:picMkLst>
        </pc:picChg>
        <pc:picChg chg="add mod">
          <ac:chgData name="Katherine Robertshaw" userId="2c78479f40e0c88b" providerId="LiveId" clId="{4D9311EF-6F91-4598-937D-64D0E3CFB560}" dt="2018-08-14T17:38:42.895" v="623" actId="1076"/>
          <ac:picMkLst>
            <pc:docMk/>
            <pc:sldMk cId="2772775588" sldId="271"/>
            <ac:picMk id="12" creationId="{20B7E660-B1DE-4A0B-AF7F-CADDDDFE3F10}"/>
          </ac:picMkLst>
        </pc:picChg>
        <pc:inkChg chg="add del">
          <ac:chgData name="Katherine Robertshaw" userId="2c78479f40e0c88b" providerId="LiveId" clId="{4D9311EF-6F91-4598-937D-64D0E3CFB560}" dt="2018-08-14T17:00:49.126" v="349"/>
          <ac:inkMkLst>
            <pc:docMk/>
            <pc:sldMk cId="2772775588" sldId="271"/>
            <ac:inkMk id="13" creationId="{F1D278D8-AE11-4FB2-AB5B-672E0386740D}"/>
          </ac:inkMkLst>
        </pc:inkChg>
      </pc:sldChg>
      <pc:sldChg chg="addSp delSp modSp add ord">
        <pc:chgData name="Katherine Robertshaw" userId="2c78479f40e0c88b" providerId="LiveId" clId="{4D9311EF-6F91-4598-937D-64D0E3CFB560}" dt="2018-08-14T11:27:58.088" v="313" actId="14100"/>
        <pc:sldMkLst>
          <pc:docMk/>
          <pc:sldMk cId="1579664270" sldId="272"/>
        </pc:sldMkLst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6" creationId="{EB2AE14F-7D6A-46CA-ADAA-361A71C4BC28}"/>
          </ac:spMkLst>
        </pc:spChg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7" creationId="{1718CF2F-F75C-42DD-AADC-25FA8EBA96CC}"/>
          </ac:spMkLst>
        </pc:spChg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8" creationId="{02BCEE24-4489-437C-9B17-445BBD9377D3}"/>
          </ac:spMkLst>
        </pc:spChg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9" creationId="{13B43F16-3F04-44D0-A401-20B033D1EB53}"/>
          </ac:spMkLst>
        </pc:spChg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10" creationId="{20BD0959-E14E-4379-9B29-505B18C327BB}"/>
          </ac:spMkLst>
        </pc:spChg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13" creationId="{F8DDEB7C-B494-4170-92F9-EC702D569456}"/>
          </ac:spMkLst>
        </pc:spChg>
        <pc:spChg chg="mod">
          <ac:chgData name="Katherine Robertshaw" userId="2c78479f40e0c88b" providerId="LiveId" clId="{4D9311EF-6F91-4598-937D-64D0E3CFB560}" dt="2018-08-14T11:27:53.244" v="312" actId="1076"/>
          <ac:spMkLst>
            <pc:docMk/>
            <pc:sldMk cId="1579664270" sldId="272"/>
            <ac:spMk id="14" creationId="{5A030C0C-AE8E-4AFA-9CD4-E96B7AB8CD8F}"/>
          </ac:spMkLst>
        </pc:spChg>
        <pc:spChg chg="mod">
          <ac:chgData name="Katherine Robertshaw" userId="2c78479f40e0c88b" providerId="LiveId" clId="{4D9311EF-6F91-4598-937D-64D0E3CFB560}" dt="2018-08-14T11:27:53.244" v="312" actId="1076"/>
          <ac:spMkLst>
            <pc:docMk/>
            <pc:sldMk cId="1579664270" sldId="272"/>
            <ac:spMk id="15" creationId="{2C9CB401-5A71-458C-A049-300CB5C58DF9}"/>
          </ac:spMkLst>
        </pc:spChg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16" creationId="{43590107-A875-4E4A-B372-723DD31271DD}"/>
          </ac:spMkLst>
        </pc:spChg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17" creationId="{A7B9F198-1B1F-4BD1-BD96-F0619CD43AAC}"/>
          </ac:spMkLst>
        </pc:spChg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18" creationId="{464A06D6-4B85-4B92-AC16-21F7F4793E25}"/>
          </ac:spMkLst>
        </pc:spChg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19" creationId="{65A13034-FDEA-40FD-AC0E-EDD42A0EB3F6}"/>
          </ac:spMkLst>
        </pc:spChg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20" creationId="{41ACC326-F37A-47D4-8A5D-4E83C2181E5C}"/>
          </ac:spMkLst>
        </pc:spChg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21" creationId="{01E3FB38-0886-47D9-A16C-CD25117B5626}"/>
          </ac:spMkLst>
        </pc:spChg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22" creationId="{78A0EF2E-89EC-438F-A2D1-C3AF207A7F0F}"/>
          </ac:spMkLst>
        </pc:spChg>
        <pc:spChg chg="mod">
          <ac:chgData name="Katherine Robertshaw" userId="2c78479f40e0c88b" providerId="LiveId" clId="{4D9311EF-6F91-4598-937D-64D0E3CFB560}" dt="2018-08-14T11:27:53.244" v="312" actId="1076"/>
          <ac:spMkLst>
            <pc:docMk/>
            <pc:sldMk cId="1579664270" sldId="272"/>
            <ac:spMk id="23" creationId="{E48A74FC-5D63-4E73-941B-950FFD475C7B}"/>
          </ac:spMkLst>
        </pc:spChg>
        <pc:spChg chg="del">
          <ac:chgData name="Katherine Robertshaw" userId="2c78479f40e0c88b" providerId="LiveId" clId="{4D9311EF-6F91-4598-937D-64D0E3CFB560}" dt="2018-08-14T11:27:41.858" v="311" actId="478"/>
          <ac:spMkLst>
            <pc:docMk/>
            <pc:sldMk cId="1579664270" sldId="272"/>
            <ac:spMk id="24" creationId="{105DA3CA-AF6D-4DC7-BE9D-D9FE32DB1770}"/>
          </ac:spMkLst>
        </pc:spChg>
        <pc:spChg chg="del">
          <ac:chgData name="Katherine Robertshaw" userId="2c78479f40e0c88b" providerId="LiveId" clId="{4D9311EF-6F91-4598-937D-64D0E3CFB560}" dt="2018-08-14T11:27:41.858" v="311" actId="478"/>
          <ac:spMkLst>
            <pc:docMk/>
            <pc:sldMk cId="1579664270" sldId="272"/>
            <ac:spMk id="25" creationId="{E7BB3EA3-8D5C-4C2F-B258-10751DFB2C78}"/>
          </ac:spMkLst>
        </pc:spChg>
        <pc:spChg chg="mod">
          <ac:chgData name="Katherine Robertshaw" userId="2c78479f40e0c88b" providerId="LiveId" clId="{4D9311EF-6F91-4598-937D-64D0E3CFB560}" dt="2018-08-14T11:27:53.244" v="312" actId="1076"/>
          <ac:spMkLst>
            <pc:docMk/>
            <pc:sldMk cId="1579664270" sldId="272"/>
            <ac:spMk id="26" creationId="{D8DDC70C-F80F-407E-A685-CB487F992A43}"/>
          </ac:spMkLst>
        </pc:spChg>
        <pc:spChg chg="del">
          <ac:chgData name="Katherine Robertshaw" userId="2c78479f40e0c88b" providerId="LiveId" clId="{4D9311EF-6F91-4598-937D-64D0E3CFB560}" dt="2018-08-14T11:21:10.727" v="259" actId="478"/>
          <ac:spMkLst>
            <pc:docMk/>
            <pc:sldMk cId="1579664270" sldId="272"/>
            <ac:spMk id="28" creationId="{9443C809-C3C5-45C7-A709-318A69B641DE}"/>
          </ac:spMkLst>
        </pc:spChg>
        <pc:spChg chg="mod">
          <ac:chgData name="Katherine Robertshaw" userId="2c78479f40e0c88b" providerId="LiveId" clId="{4D9311EF-6F91-4598-937D-64D0E3CFB560}" dt="2018-08-14T11:27:53.244" v="312" actId="1076"/>
          <ac:spMkLst>
            <pc:docMk/>
            <pc:sldMk cId="1579664270" sldId="272"/>
            <ac:spMk id="30" creationId="{AE65B13B-DF04-417C-8572-30545694CF21}"/>
          </ac:spMkLst>
        </pc:spChg>
        <pc:spChg chg="mod">
          <ac:chgData name="Katherine Robertshaw" userId="2c78479f40e0c88b" providerId="LiveId" clId="{4D9311EF-6F91-4598-937D-64D0E3CFB560}" dt="2018-08-14T11:27:53.244" v="312" actId="1076"/>
          <ac:spMkLst>
            <pc:docMk/>
            <pc:sldMk cId="1579664270" sldId="272"/>
            <ac:spMk id="31" creationId="{3D34A386-AE2F-46B2-B755-0284B5901F72}"/>
          </ac:spMkLst>
        </pc:spChg>
        <pc:spChg chg="mod">
          <ac:chgData name="Katherine Robertshaw" userId="2c78479f40e0c88b" providerId="LiveId" clId="{4D9311EF-6F91-4598-937D-64D0E3CFB560}" dt="2018-08-14T11:27:53.244" v="312" actId="1076"/>
          <ac:spMkLst>
            <pc:docMk/>
            <pc:sldMk cId="1579664270" sldId="272"/>
            <ac:spMk id="34" creationId="{6538DC05-97E4-4DF1-9A4B-A80F276F6174}"/>
          </ac:spMkLst>
        </pc:spChg>
        <pc:spChg chg="mod">
          <ac:chgData name="Katherine Robertshaw" userId="2c78479f40e0c88b" providerId="LiveId" clId="{4D9311EF-6F91-4598-937D-64D0E3CFB560}" dt="2018-08-14T11:27:53.244" v="312" actId="1076"/>
          <ac:spMkLst>
            <pc:docMk/>
            <pc:sldMk cId="1579664270" sldId="272"/>
            <ac:spMk id="35" creationId="{C1F2366D-0EB9-4ED3-B9D8-F83701320A71}"/>
          </ac:spMkLst>
        </pc:spChg>
        <pc:spChg chg="mod">
          <ac:chgData name="Katherine Robertshaw" userId="2c78479f40e0c88b" providerId="LiveId" clId="{4D9311EF-6F91-4598-937D-64D0E3CFB560}" dt="2018-08-14T11:27:53.244" v="312" actId="1076"/>
          <ac:spMkLst>
            <pc:docMk/>
            <pc:sldMk cId="1579664270" sldId="272"/>
            <ac:spMk id="36" creationId="{C501BBA8-A1E5-4D5E-B38D-82B7E4C8EE49}"/>
          </ac:spMkLst>
        </pc:spChg>
        <pc:spChg chg="mod">
          <ac:chgData name="Katherine Robertshaw" userId="2c78479f40e0c88b" providerId="LiveId" clId="{4D9311EF-6F91-4598-937D-64D0E3CFB560}" dt="2018-08-14T11:27:53.244" v="312" actId="1076"/>
          <ac:spMkLst>
            <pc:docMk/>
            <pc:sldMk cId="1579664270" sldId="272"/>
            <ac:spMk id="37" creationId="{9D586C72-05A2-4F7E-8821-0745E6FE56EA}"/>
          </ac:spMkLst>
        </pc:spChg>
        <pc:spChg chg="mod">
          <ac:chgData name="Katherine Robertshaw" userId="2c78479f40e0c88b" providerId="LiveId" clId="{4D9311EF-6F91-4598-937D-64D0E3CFB560}" dt="2018-08-14T11:27:53.244" v="312" actId="1076"/>
          <ac:spMkLst>
            <pc:docMk/>
            <pc:sldMk cId="1579664270" sldId="272"/>
            <ac:spMk id="38" creationId="{AB7FB316-03BB-4D2B-A692-48AD8457B402}"/>
          </ac:spMkLst>
        </pc:spChg>
        <pc:spChg chg="mod">
          <ac:chgData name="Katherine Robertshaw" userId="2c78479f40e0c88b" providerId="LiveId" clId="{4D9311EF-6F91-4598-937D-64D0E3CFB560}" dt="2018-08-14T11:27:53.244" v="312" actId="1076"/>
          <ac:spMkLst>
            <pc:docMk/>
            <pc:sldMk cId="1579664270" sldId="272"/>
            <ac:spMk id="39" creationId="{C4CA0B97-0A2E-458C-A916-0DEC80E6B085}"/>
          </ac:spMkLst>
        </pc:spChg>
        <pc:spChg chg="add mod">
          <ac:chgData name="Katherine Robertshaw" userId="2c78479f40e0c88b" providerId="LiveId" clId="{4D9311EF-6F91-4598-937D-64D0E3CFB560}" dt="2018-08-14T11:23:48.458" v="298"/>
          <ac:spMkLst>
            <pc:docMk/>
            <pc:sldMk cId="1579664270" sldId="272"/>
            <ac:spMk id="41" creationId="{A61974EA-92EB-4BEC-88CB-81951DC6AFDB}"/>
          </ac:spMkLst>
        </pc:spChg>
        <pc:spChg chg="add mod">
          <ac:chgData name="Katherine Robertshaw" userId="2c78479f40e0c88b" providerId="LiveId" clId="{4D9311EF-6F91-4598-937D-64D0E3CFB560}" dt="2018-08-14T11:23:47.695" v="296"/>
          <ac:spMkLst>
            <pc:docMk/>
            <pc:sldMk cId="1579664270" sldId="272"/>
            <ac:spMk id="42" creationId="{8CD1AB9D-A5D3-44F5-B151-76A0F99C0AAB}"/>
          </ac:spMkLst>
        </pc:spChg>
        <pc:cxnChg chg="mod">
          <ac:chgData name="Katherine Robertshaw" userId="2c78479f40e0c88b" providerId="LiveId" clId="{4D9311EF-6F91-4598-937D-64D0E3CFB560}" dt="2018-08-14T11:27:58.088" v="313" actId="14100"/>
          <ac:cxnSpMkLst>
            <pc:docMk/>
            <pc:sldMk cId="1579664270" sldId="272"/>
            <ac:cxnSpMk id="12" creationId="{BCC7AB9B-7750-4909-ABB8-0FC601A47962}"/>
          </ac:cxnSpMkLst>
        </pc:cxnChg>
        <pc:cxnChg chg="del">
          <ac:chgData name="Katherine Robertshaw" userId="2c78479f40e0c88b" providerId="LiveId" clId="{4D9311EF-6F91-4598-937D-64D0E3CFB560}" dt="2018-08-14T11:27:41.858" v="311" actId="478"/>
          <ac:cxnSpMkLst>
            <pc:docMk/>
            <pc:sldMk cId="1579664270" sldId="272"/>
            <ac:cxnSpMk id="29" creationId="{7B9EDDDA-D1B2-4B9F-A8A7-12AF5E5F9698}"/>
          </ac:cxnSpMkLst>
        </pc:cxnChg>
        <pc:cxnChg chg="add mod">
          <ac:chgData name="Katherine Robertshaw" userId="2c78479f40e0c88b" providerId="LiveId" clId="{4D9311EF-6F91-4598-937D-64D0E3CFB560}" dt="2018-08-14T11:23:51.418" v="301"/>
          <ac:cxnSpMkLst>
            <pc:docMk/>
            <pc:sldMk cId="1579664270" sldId="272"/>
            <ac:cxnSpMk id="40" creationId="{C577F08F-0EC6-448D-8E72-62915F5E3B07}"/>
          </ac:cxnSpMkLst>
        </pc:cxnChg>
      </pc:sldChg>
      <pc:sldChg chg="modSp add">
        <pc:chgData name="Katherine Robertshaw" userId="2c78479f40e0c88b" providerId="LiveId" clId="{4D9311EF-6F91-4598-937D-64D0E3CFB560}" dt="2018-08-14T18:20:59.787" v="1111" actId="207"/>
        <pc:sldMkLst>
          <pc:docMk/>
          <pc:sldMk cId="1193100374" sldId="273"/>
        </pc:sldMkLst>
        <pc:spChg chg="mod">
          <ac:chgData name="Katherine Robertshaw" userId="2c78479f40e0c88b" providerId="LiveId" clId="{4D9311EF-6F91-4598-937D-64D0E3CFB560}" dt="2018-08-14T18:15:08.908" v="1000" actId="14100"/>
          <ac:spMkLst>
            <pc:docMk/>
            <pc:sldMk cId="1193100374" sldId="273"/>
            <ac:spMk id="10" creationId="{3293F111-0B0F-462A-9BEB-B1B3936603CD}"/>
          </ac:spMkLst>
        </pc:spChg>
        <pc:spChg chg="mod">
          <ac:chgData name="Katherine Robertshaw" userId="2c78479f40e0c88b" providerId="LiveId" clId="{4D9311EF-6F91-4598-937D-64D0E3CFB560}" dt="2018-08-14T18:07:30.522" v="896" actId="207"/>
          <ac:spMkLst>
            <pc:docMk/>
            <pc:sldMk cId="1193100374" sldId="273"/>
            <ac:spMk id="15" creationId="{FFADE167-1CB2-46FB-A0F0-2247DFD9951D}"/>
          </ac:spMkLst>
        </pc:spChg>
        <pc:spChg chg="mod">
          <ac:chgData name="Katherine Robertshaw" userId="2c78479f40e0c88b" providerId="LiveId" clId="{4D9311EF-6F91-4598-937D-64D0E3CFB560}" dt="2018-08-14T18:20:39.821" v="1108" actId="207"/>
          <ac:spMkLst>
            <pc:docMk/>
            <pc:sldMk cId="1193100374" sldId="273"/>
            <ac:spMk id="16" creationId="{7E68B3A9-9C3F-49FC-8031-84230606BD75}"/>
          </ac:spMkLst>
        </pc:spChg>
        <pc:spChg chg="mod">
          <ac:chgData name="Katherine Robertshaw" userId="2c78479f40e0c88b" providerId="LiveId" clId="{4D9311EF-6F91-4598-937D-64D0E3CFB560}" dt="2018-08-14T18:20:45.802" v="1109" actId="207"/>
          <ac:spMkLst>
            <pc:docMk/>
            <pc:sldMk cId="1193100374" sldId="273"/>
            <ac:spMk id="17" creationId="{76BBCBAF-B644-424B-A427-CA712E1ED88F}"/>
          </ac:spMkLst>
        </pc:spChg>
        <pc:spChg chg="mod">
          <ac:chgData name="Katherine Robertshaw" userId="2c78479f40e0c88b" providerId="LiveId" clId="{4D9311EF-6F91-4598-937D-64D0E3CFB560}" dt="2018-08-14T18:07:30.522" v="896" actId="207"/>
          <ac:spMkLst>
            <pc:docMk/>
            <pc:sldMk cId="1193100374" sldId="273"/>
            <ac:spMk id="22" creationId="{21A92EA3-0C92-4A70-8CA4-094F5BE68661}"/>
          </ac:spMkLst>
        </pc:spChg>
        <pc:spChg chg="mod">
          <ac:chgData name="Katherine Robertshaw" userId="2c78479f40e0c88b" providerId="LiveId" clId="{4D9311EF-6F91-4598-937D-64D0E3CFB560}" dt="2018-08-14T18:20:39.821" v="1108" actId="207"/>
          <ac:spMkLst>
            <pc:docMk/>
            <pc:sldMk cId="1193100374" sldId="273"/>
            <ac:spMk id="23" creationId="{737408A1-2B0B-4132-AE2D-1A551DD641D0}"/>
          </ac:spMkLst>
        </pc:spChg>
        <pc:spChg chg="mod">
          <ac:chgData name="Katherine Robertshaw" userId="2c78479f40e0c88b" providerId="LiveId" clId="{4D9311EF-6F91-4598-937D-64D0E3CFB560}" dt="2018-08-14T18:07:30.522" v="896" actId="207"/>
          <ac:spMkLst>
            <pc:docMk/>
            <pc:sldMk cId="1193100374" sldId="273"/>
            <ac:spMk id="24" creationId="{224B336E-AF14-4729-A19F-E635B9C156FD}"/>
          </ac:spMkLst>
        </pc:spChg>
        <pc:spChg chg="mod">
          <ac:chgData name="Katherine Robertshaw" userId="2c78479f40e0c88b" providerId="LiveId" clId="{4D9311EF-6F91-4598-937D-64D0E3CFB560}" dt="2018-08-14T18:20:45.802" v="1109" actId="207"/>
          <ac:spMkLst>
            <pc:docMk/>
            <pc:sldMk cId="1193100374" sldId="273"/>
            <ac:spMk id="25" creationId="{44CB28FC-880C-4D40-BE5F-8F21A8C5F745}"/>
          </ac:spMkLst>
        </pc:spChg>
        <pc:spChg chg="mod">
          <ac:chgData name="Katherine Robertshaw" userId="2c78479f40e0c88b" providerId="LiveId" clId="{4D9311EF-6F91-4598-937D-64D0E3CFB560}" dt="2018-08-14T18:07:30.522" v="896" actId="207"/>
          <ac:spMkLst>
            <pc:docMk/>
            <pc:sldMk cId="1193100374" sldId="273"/>
            <ac:spMk id="26" creationId="{50B28DF4-3783-4BCC-A062-B3E200F53B8B}"/>
          </ac:spMkLst>
        </pc:spChg>
        <pc:spChg chg="mod">
          <ac:chgData name="Katherine Robertshaw" userId="2c78479f40e0c88b" providerId="LiveId" clId="{4D9311EF-6F91-4598-937D-64D0E3CFB560}" dt="2018-08-14T18:20:39.821" v="1108" actId="207"/>
          <ac:spMkLst>
            <pc:docMk/>
            <pc:sldMk cId="1193100374" sldId="273"/>
            <ac:spMk id="28" creationId="{D758B658-209A-4AF8-AAE8-0B112B992C54}"/>
          </ac:spMkLst>
        </pc:spChg>
        <pc:spChg chg="mod">
          <ac:chgData name="Katherine Robertshaw" userId="2c78479f40e0c88b" providerId="LiveId" clId="{4D9311EF-6F91-4598-937D-64D0E3CFB560}" dt="2018-08-14T18:07:30.522" v="896" actId="207"/>
          <ac:spMkLst>
            <pc:docMk/>
            <pc:sldMk cId="1193100374" sldId="273"/>
            <ac:spMk id="29" creationId="{A4C62DB1-93D7-4F0C-BB70-ED8C69248C97}"/>
          </ac:spMkLst>
        </pc:spChg>
        <pc:spChg chg="mod">
          <ac:chgData name="Katherine Robertshaw" userId="2c78479f40e0c88b" providerId="LiveId" clId="{4D9311EF-6F91-4598-937D-64D0E3CFB560}" dt="2018-08-14T18:20:45.802" v="1109" actId="207"/>
          <ac:spMkLst>
            <pc:docMk/>
            <pc:sldMk cId="1193100374" sldId="273"/>
            <ac:spMk id="30" creationId="{4CC338EC-01A5-4C28-A242-2CFDC7DD2265}"/>
          </ac:spMkLst>
        </pc:spChg>
        <pc:spChg chg="mod">
          <ac:chgData name="Katherine Robertshaw" userId="2c78479f40e0c88b" providerId="LiveId" clId="{4D9311EF-6F91-4598-937D-64D0E3CFB560}" dt="2018-08-14T18:07:30.522" v="896" actId="207"/>
          <ac:spMkLst>
            <pc:docMk/>
            <pc:sldMk cId="1193100374" sldId="273"/>
            <ac:spMk id="31" creationId="{318E8172-2BCD-4A21-96FB-468EA12CA675}"/>
          </ac:spMkLst>
        </pc:spChg>
        <pc:spChg chg="mod">
          <ac:chgData name="Katherine Robertshaw" userId="2c78479f40e0c88b" providerId="LiveId" clId="{4D9311EF-6F91-4598-937D-64D0E3CFB560}" dt="2018-08-14T18:20:53.937" v="1110" actId="207"/>
          <ac:spMkLst>
            <pc:docMk/>
            <pc:sldMk cId="1193100374" sldId="273"/>
            <ac:spMk id="34" creationId="{0B6484F9-0E76-40D6-8D41-58C11217B39E}"/>
          </ac:spMkLst>
        </pc:spChg>
        <pc:spChg chg="mod">
          <ac:chgData name="Katherine Robertshaw" userId="2c78479f40e0c88b" providerId="LiveId" clId="{4D9311EF-6F91-4598-937D-64D0E3CFB560}" dt="2018-08-14T18:07:30.522" v="896" actId="207"/>
          <ac:spMkLst>
            <pc:docMk/>
            <pc:sldMk cId="1193100374" sldId="273"/>
            <ac:spMk id="35" creationId="{105E8854-81F3-4C71-8F92-6C705C6C61E1}"/>
          </ac:spMkLst>
        </pc:spChg>
        <pc:spChg chg="mod">
          <ac:chgData name="Katherine Robertshaw" userId="2c78479f40e0c88b" providerId="LiveId" clId="{4D9311EF-6F91-4598-937D-64D0E3CFB560}" dt="2018-08-14T18:20:39.821" v="1108" actId="207"/>
          <ac:spMkLst>
            <pc:docMk/>
            <pc:sldMk cId="1193100374" sldId="273"/>
            <ac:spMk id="36" creationId="{D0DC2F7A-1825-442B-865B-76098256E093}"/>
          </ac:spMkLst>
        </pc:spChg>
        <pc:spChg chg="mod">
          <ac:chgData name="Katherine Robertshaw" userId="2c78479f40e0c88b" providerId="LiveId" clId="{4D9311EF-6F91-4598-937D-64D0E3CFB560}" dt="2018-08-14T18:20:45.802" v="1109" actId="207"/>
          <ac:spMkLst>
            <pc:docMk/>
            <pc:sldMk cId="1193100374" sldId="273"/>
            <ac:spMk id="37" creationId="{DEC3097A-058F-4BD4-8864-D61462DAA468}"/>
          </ac:spMkLst>
        </pc:spChg>
        <pc:spChg chg="mod">
          <ac:chgData name="Katherine Robertshaw" userId="2c78479f40e0c88b" providerId="LiveId" clId="{4D9311EF-6F91-4598-937D-64D0E3CFB560}" dt="2018-08-14T18:07:30.522" v="896" actId="207"/>
          <ac:spMkLst>
            <pc:docMk/>
            <pc:sldMk cId="1193100374" sldId="273"/>
            <ac:spMk id="38" creationId="{F9FE119F-2073-4CF4-B70B-0D3417711CBE}"/>
          </ac:spMkLst>
        </pc:spChg>
        <pc:spChg chg="mod">
          <ac:chgData name="Katherine Robertshaw" userId="2c78479f40e0c88b" providerId="LiveId" clId="{4D9311EF-6F91-4598-937D-64D0E3CFB560}" dt="2018-08-14T18:20:53.937" v="1110" actId="207"/>
          <ac:spMkLst>
            <pc:docMk/>
            <pc:sldMk cId="1193100374" sldId="273"/>
            <ac:spMk id="39" creationId="{405B2F8B-6A04-446D-A96B-F8652CEEBC05}"/>
          </ac:spMkLst>
        </pc:spChg>
        <pc:spChg chg="mod">
          <ac:chgData name="Katherine Robertshaw" userId="2c78479f40e0c88b" providerId="LiveId" clId="{4D9311EF-6F91-4598-937D-64D0E3CFB560}" dt="2018-08-14T18:11:43.765" v="957" actId="207"/>
          <ac:spMkLst>
            <pc:docMk/>
            <pc:sldMk cId="1193100374" sldId="273"/>
            <ac:spMk id="58" creationId="{BE161A20-B886-4234-9BAF-C3E17F22EA38}"/>
          </ac:spMkLst>
        </pc:spChg>
        <pc:spChg chg="mod">
          <ac:chgData name="Katherine Robertshaw" userId="2c78479f40e0c88b" providerId="LiveId" clId="{4D9311EF-6F91-4598-937D-64D0E3CFB560}" dt="2018-08-14T18:20:39.821" v="1108" actId="207"/>
          <ac:spMkLst>
            <pc:docMk/>
            <pc:sldMk cId="1193100374" sldId="273"/>
            <ac:spMk id="59" creationId="{ACF54EC3-480A-4A89-AB41-7A18DC001D76}"/>
          </ac:spMkLst>
        </pc:spChg>
        <pc:spChg chg="mod">
          <ac:chgData name="Katherine Robertshaw" userId="2c78479f40e0c88b" providerId="LiveId" clId="{4D9311EF-6F91-4598-937D-64D0E3CFB560}" dt="2018-08-14T18:20:45.802" v="1109" actId="207"/>
          <ac:spMkLst>
            <pc:docMk/>
            <pc:sldMk cId="1193100374" sldId="273"/>
            <ac:spMk id="60" creationId="{6690D1A5-43C6-426B-AFC0-5D43F10AA9D4}"/>
          </ac:spMkLst>
        </pc:spChg>
        <pc:spChg chg="mod">
          <ac:chgData name="Katherine Robertshaw" userId="2c78479f40e0c88b" providerId="LiveId" clId="{4D9311EF-6F91-4598-937D-64D0E3CFB560}" dt="2018-08-14T18:11:43.765" v="957" actId="207"/>
          <ac:spMkLst>
            <pc:docMk/>
            <pc:sldMk cId="1193100374" sldId="273"/>
            <ac:spMk id="61" creationId="{887197C7-C1EE-4EF8-B1FE-D8CFF374FBC8}"/>
          </ac:spMkLst>
        </pc:spChg>
        <pc:spChg chg="mod">
          <ac:chgData name="Katherine Robertshaw" userId="2c78479f40e0c88b" providerId="LiveId" clId="{4D9311EF-6F91-4598-937D-64D0E3CFB560}" dt="2018-08-14T18:20:39.821" v="1108" actId="207"/>
          <ac:spMkLst>
            <pc:docMk/>
            <pc:sldMk cId="1193100374" sldId="273"/>
            <ac:spMk id="62" creationId="{85C38C02-8852-4BF8-9E03-5F5136F5BD9B}"/>
          </ac:spMkLst>
        </pc:spChg>
        <pc:spChg chg="mod">
          <ac:chgData name="Katherine Robertshaw" userId="2c78479f40e0c88b" providerId="LiveId" clId="{4D9311EF-6F91-4598-937D-64D0E3CFB560}" dt="2018-08-14T18:11:43.765" v="957" actId="207"/>
          <ac:spMkLst>
            <pc:docMk/>
            <pc:sldMk cId="1193100374" sldId="273"/>
            <ac:spMk id="63" creationId="{A78AF3C6-D7CB-476B-A9EF-5E4CDBCB0CE9}"/>
          </ac:spMkLst>
        </pc:spChg>
        <pc:spChg chg="mod">
          <ac:chgData name="Katherine Robertshaw" userId="2c78479f40e0c88b" providerId="LiveId" clId="{4D9311EF-6F91-4598-937D-64D0E3CFB560}" dt="2018-08-14T18:20:45.802" v="1109" actId="207"/>
          <ac:spMkLst>
            <pc:docMk/>
            <pc:sldMk cId="1193100374" sldId="273"/>
            <ac:spMk id="64" creationId="{1457DD37-5D32-485F-AE8A-67AADF387684}"/>
          </ac:spMkLst>
        </pc:spChg>
        <pc:spChg chg="mod">
          <ac:chgData name="Katherine Robertshaw" userId="2c78479f40e0c88b" providerId="LiveId" clId="{4D9311EF-6F91-4598-937D-64D0E3CFB560}" dt="2018-08-14T18:11:43.765" v="957" actId="207"/>
          <ac:spMkLst>
            <pc:docMk/>
            <pc:sldMk cId="1193100374" sldId="273"/>
            <ac:spMk id="65" creationId="{80FA1F99-890D-4F8C-B066-C9C092981221}"/>
          </ac:spMkLst>
        </pc:spChg>
        <pc:spChg chg="mod">
          <ac:chgData name="Katherine Robertshaw" userId="2c78479f40e0c88b" providerId="LiveId" clId="{4D9311EF-6F91-4598-937D-64D0E3CFB560}" dt="2018-08-14T18:20:39.821" v="1108" actId="207"/>
          <ac:spMkLst>
            <pc:docMk/>
            <pc:sldMk cId="1193100374" sldId="273"/>
            <ac:spMk id="66" creationId="{CA2E0086-F624-49DD-9F21-F84BD69F6B32}"/>
          </ac:spMkLst>
        </pc:spChg>
        <pc:spChg chg="mod">
          <ac:chgData name="Katherine Robertshaw" userId="2c78479f40e0c88b" providerId="LiveId" clId="{4D9311EF-6F91-4598-937D-64D0E3CFB560}" dt="2018-08-14T18:11:43.765" v="957" actId="207"/>
          <ac:spMkLst>
            <pc:docMk/>
            <pc:sldMk cId="1193100374" sldId="273"/>
            <ac:spMk id="67" creationId="{9B6E46B2-3AB4-40B5-AB4D-1DD2D97DF3B1}"/>
          </ac:spMkLst>
        </pc:spChg>
        <pc:spChg chg="mod">
          <ac:chgData name="Katherine Robertshaw" userId="2c78479f40e0c88b" providerId="LiveId" clId="{4D9311EF-6F91-4598-937D-64D0E3CFB560}" dt="2018-08-14T18:20:45.802" v="1109" actId="207"/>
          <ac:spMkLst>
            <pc:docMk/>
            <pc:sldMk cId="1193100374" sldId="273"/>
            <ac:spMk id="68" creationId="{84152017-3269-40FB-931F-C4F195A9D45A}"/>
          </ac:spMkLst>
        </pc:spChg>
        <pc:spChg chg="mod">
          <ac:chgData name="Katherine Robertshaw" userId="2c78479f40e0c88b" providerId="LiveId" clId="{4D9311EF-6F91-4598-937D-64D0E3CFB560}" dt="2018-08-14T18:11:43.765" v="957" actId="207"/>
          <ac:spMkLst>
            <pc:docMk/>
            <pc:sldMk cId="1193100374" sldId="273"/>
            <ac:spMk id="69" creationId="{E3F93EB9-1C87-4CAD-BE49-3997F434E642}"/>
          </ac:spMkLst>
        </pc:spChg>
        <pc:spChg chg="mod">
          <ac:chgData name="Katherine Robertshaw" userId="2c78479f40e0c88b" providerId="LiveId" clId="{4D9311EF-6F91-4598-937D-64D0E3CFB560}" dt="2018-08-14T18:20:53.937" v="1110" actId="207"/>
          <ac:spMkLst>
            <pc:docMk/>
            <pc:sldMk cId="1193100374" sldId="273"/>
            <ac:spMk id="70" creationId="{A0A7FC13-ED28-4AC5-8BA4-E5E394ED7BEA}"/>
          </ac:spMkLst>
        </pc:spChg>
        <pc:spChg chg="mod">
          <ac:chgData name="Katherine Robertshaw" userId="2c78479f40e0c88b" providerId="LiveId" clId="{4D9311EF-6F91-4598-937D-64D0E3CFB560}" dt="2018-08-14T18:11:43.765" v="957" actId="207"/>
          <ac:spMkLst>
            <pc:docMk/>
            <pc:sldMk cId="1193100374" sldId="273"/>
            <ac:spMk id="71" creationId="{01BD4464-A365-40AF-B28B-26AB9E03FFC5}"/>
          </ac:spMkLst>
        </pc:spChg>
        <pc:spChg chg="mod">
          <ac:chgData name="Katherine Robertshaw" userId="2c78479f40e0c88b" providerId="LiveId" clId="{4D9311EF-6F91-4598-937D-64D0E3CFB560}" dt="2018-08-14T18:20:39.821" v="1108" actId="207"/>
          <ac:spMkLst>
            <pc:docMk/>
            <pc:sldMk cId="1193100374" sldId="273"/>
            <ac:spMk id="72" creationId="{813E54F0-C16B-4601-A86D-AEB5C8D83C09}"/>
          </ac:spMkLst>
        </pc:spChg>
        <pc:spChg chg="mod">
          <ac:chgData name="Katherine Robertshaw" userId="2c78479f40e0c88b" providerId="LiveId" clId="{4D9311EF-6F91-4598-937D-64D0E3CFB560}" dt="2018-08-14T18:20:45.802" v="1109" actId="207"/>
          <ac:spMkLst>
            <pc:docMk/>
            <pc:sldMk cId="1193100374" sldId="273"/>
            <ac:spMk id="73" creationId="{420030BA-9DE1-409C-94DA-D4273310D134}"/>
          </ac:spMkLst>
        </pc:spChg>
        <pc:spChg chg="mod">
          <ac:chgData name="Katherine Robertshaw" userId="2c78479f40e0c88b" providerId="LiveId" clId="{4D9311EF-6F91-4598-937D-64D0E3CFB560}" dt="2018-08-14T18:11:43.765" v="957" actId="207"/>
          <ac:spMkLst>
            <pc:docMk/>
            <pc:sldMk cId="1193100374" sldId="273"/>
            <ac:spMk id="74" creationId="{CDC82441-FC84-44B4-9172-549EB4595388}"/>
          </ac:spMkLst>
        </pc:spChg>
        <pc:spChg chg="mod">
          <ac:chgData name="Katherine Robertshaw" userId="2c78479f40e0c88b" providerId="LiveId" clId="{4D9311EF-6F91-4598-937D-64D0E3CFB560}" dt="2018-08-14T18:20:53.937" v="1110" actId="207"/>
          <ac:spMkLst>
            <pc:docMk/>
            <pc:sldMk cId="1193100374" sldId="273"/>
            <ac:spMk id="75" creationId="{CE63AB81-01E5-4DF2-AE53-2C614375B6A8}"/>
          </ac:spMkLst>
        </pc:spChg>
        <pc:spChg chg="mod">
          <ac:chgData name="Katherine Robertshaw" userId="2c78479f40e0c88b" providerId="LiveId" clId="{4D9311EF-6F91-4598-937D-64D0E3CFB560}" dt="2018-08-14T18:20:39.821" v="1108" actId="207"/>
          <ac:spMkLst>
            <pc:docMk/>
            <pc:sldMk cId="1193100374" sldId="273"/>
            <ac:spMk id="80" creationId="{F3EED1CD-02AC-4440-8E87-BB461C87BF0A}"/>
          </ac:spMkLst>
        </pc:spChg>
        <pc:spChg chg="mod">
          <ac:chgData name="Katherine Robertshaw" userId="2c78479f40e0c88b" providerId="LiveId" clId="{4D9311EF-6F91-4598-937D-64D0E3CFB560}" dt="2018-08-14T18:15:46.911" v="1043" actId="207"/>
          <ac:spMkLst>
            <pc:docMk/>
            <pc:sldMk cId="1193100374" sldId="273"/>
            <ac:spMk id="81" creationId="{0F000B38-3922-4711-B03C-6CA1D0CFEB1E}"/>
          </ac:spMkLst>
        </pc:spChg>
        <pc:spChg chg="mod">
          <ac:chgData name="Katherine Robertshaw" userId="2c78479f40e0c88b" providerId="LiveId" clId="{4D9311EF-6F91-4598-937D-64D0E3CFB560}" dt="2018-08-14T18:20:45.802" v="1109" actId="207"/>
          <ac:spMkLst>
            <pc:docMk/>
            <pc:sldMk cId="1193100374" sldId="273"/>
            <ac:spMk id="82" creationId="{57E482AC-D637-4BB6-8AB3-8176058A28FD}"/>
          </ac:spMkLst>
        </pc:spChg>
        <pc:spChg chg="mod">
          <ac:chgData name="Katherine Robertshaw" userId="2c78479f40e0c88b" providerId="LiveId" clId="{4D9311EF-6F91-4598-937D-64D0E3CFB560}" dt="2018-08-14T18:15:46.911" v="1043" actId="207"/>
          <ac:spMkLst>
            <pc:docMk/>
            <pc:sldMk cId="1193100374" sldId="273"/>
            <ac:spMk id="83" creationId="{55AD5AFC-5DCA-401C-A4E1-FF2E36376DA4}"/>
          </ac:spMkLst>
        </pc:spChg>
        <pc:spChg chg="mod">
          <ac:chgData name="Katherine Robertshaw" userId="2c78479f40e0c88b" providerId="LiveId" clId="{4D9311EF-6F91-4598-937D-64D0E3CFB560}" dt="2018-08-14T18:20:39.821" v="1108" actId="207"/>
          <ac:spMkLst>
            <pc:docMk/>
            <pc:sldMk cId="1193100374" sldId="273"/>
            <ac:spMk id="84" creationId="{3D948EBD-4713-4C28-86D9-5E3FD5384B09}"/>
          </ac:spMkLst>
        </pc:spChg>
        <pc:spChg chg="mod">
          <ac:chgData name="Katherine Robertshaw" userId="2c78479f40e0c88b" providerId="LiveId" clId="{4D9311EF-6F91-4598-937D-64D0E3CFB560}" dt="2018-08-14T18:20:59.787" v="1111" actId="207"/>
          <ac:spMkLst>
            <pc:docMk/>
            <pc:sldMk cId="1193100374" sldId="273"/>
            <ac:spMk id="85" creationId="{F7B43844-D1C0-44B5-ADCD-BA4A132687C9}"/>
          </ac:spMkLst>
        </pc:spChg>
        <pc:spChg chg="mod">
          <ac:chgData name="Katherine Robertshaw" userId="2c78479f40e0c88b" providerId="LiveId" clId="{4D9311EF-6F91-4598-937D-64D0E3CFB560}" dt="2018-08-14T18:20:45.802" v="1109" actId="207"/>
          <ac:spMkLst>
            <pc:docMk/>
            <pc:sldMk cId="1193100374" sldId="273"/>
            <ac:spMk id="86" creationId="{C450CFE1-5272-4938-8619-ADAF421E72D0}"/>
          </ac:spMkLst>
        </pc:spChg>
        <pc:spChg chg="mod">
          <ac:chgData name="Katherine Robertshaw" userId="2c78479f40e0c88b" providerId="LiveId" clId="{4D9311EF-6F91-4598-937D-64D0E3CFB560}" dt="2018-08-14T18:20:59.787" v="1111" actId="207"/>
          <ac:spMkLst>
            <pc:docMk/>
            <pc:sldMk cId="1193100374" sldId="273"/>
            <ac:spMk id="87" creationId="{90AE3AC8-28C4-46A4-A514-B18BDDF9F7AB}"/>
          </ac:spMkLst>
        </pc:spChg>
        <pc:spChg chg="mod">
          <ac:chgData name="Katherine Robertshaw" userId="2c78479f40e0c88b" providerId="LiveId" clId="{4D9311EF-6F91-4598-937D-64D0E3CFB560}" dt="2018-08-14T18:20:53.937" v="1110" actId="207"/>
          <ac:spMkLst>
            <pc:docMk/>
            <pc:sldMk cId="1193100374" sldId="273"/>
            <ac:spMk id="88" creationId="{B4EBD08D-88F0-4414-9D31-F37231E703E2}"/>
          </ac:spMkLst>
        </pc:spChg>
        <pc:spChg chg="mod">
          <ac:chgData name="Katherine Robertshaw" userId="2c78479f40e0c88b" providerId="LiveId" clId="{4D9311EF-6F91-4598-937D-64D0E3CFB560}" dt="2018-08-14T18:20:39.821" v="1108" actId="207"/>
          <ac:spMkLst>
            <pc:docMk/>
            <pc:sldMk cId="1193100374" sldId="273"/>
            <ac:spMk id="94" creationId="{76C90F9B-EB7E-4AE2-981C-E40B443BB9C9}"/>
          </ac:spMkLst>
        </pc:spChg>
        <pc:spChg chg="mod">
          <ac:chgData name="Katherine Robertshaw" userId="2c78479f40e0c88b" providerId="LiveId" clId="{4D9311EF-6F91-4598-937D-64D0E3CFB560}" dt="2018-08-14T18:15:46.911" v="1043" actId="207"/>
          <ac:spMkLst>
            <pc:docMk/>
            <pc:sldMk cId="1193100374" sldId="273"/>
            <ac:spMk id="95" creationId="{C005673C-4842-45B8-8244-DC6800B66AD9}"/>
          </ac:spMkLst>
        </pc:spChg>
        <pc:spChg chg="mod">
          <ac:chgData name="Katherine Robertshaw" userId="2c78479f40e0c88b" providerId="LiveId" clId="{4D9311EF-6F91-4598-937D-64D0E3CFB560}" dt="2018-08-14T18:20:45.802" v="1109" actId="207"/>
          <ac:spMkLst>
            <pc:docMk/>
            <pc:sldMk cId="1193100374" sldId="273"/>
            <ac:spMk id="96" creationId="{75B444A5-AFEF-4BA1-B87F-A172C6856407}"/>
          </ac:spMkLst>
        </pc:spChg>
        <pc:spChg chg="mod">
          <ac:chgData name="Katherine Robertshaw" userId="2c78479f40e0c88b" providerId="LiveId" clId="{4D9311EF-6F91-4598-937D-64D0E3CFB560}" dt="2018-08-14T18:15:46.911" v="1043" actId="207"/>
          <ac:spMkLst>
            <pc:docMk/>
            <pc:sldMk cId="1193100374" sldId="273"/>
            <ac:spMk id="97" creationId="{123AECA5-6EBF-437E-B3C6-9C18C3D7CA44}"/>
          </ac:spMkLst>
        </pc:spChg>
        <pc:spChg chg="mod">
          <ac:chgData name="Katherine Robertshaw" userId="2c78479f40e0c88b" providerId="LiveId" clId="{4D9311EF-6F91-4598-937D-64D0E3CFB560}" dt="2018-08-14T18:20:39.821" v="1108" actId="207"/>
          <ac:spMkLst>
            <pc:docMk/>
            <pc:sldMk cId="1193100374" sldId="273"/>
            <ac:spMk id="98" creationId="{EF6CA58E-3B33-44AD-9DEE-AD5EC2F04935}"/>
          </ac:spMkLst>
        </pc:spChg>
        <pc:spChg chg="mod">
          <ac:chgData name="Katherine Robertshaw" userId="2c78479f40e0c88b" providerId="LiveId" clId="{4D9311EF-6F91-4598-937D-64D0E3CFB560}" dt="2018-08-14T18:18:27.015" v="1077" actId="207"/>
          <ac:spMkLst>
            <pc:docMk/>
            <pc:sldMk cId="1193100374" sldId="273"/>
            <ac:spMk id="99" creationId="{9EDB22C6-D2BE-44C9-99D1-39E1727580E2}"/>
          </ac:spMkLst>
        </pc:spChg>
        <pc:spChg chg="mod">
          <ac:chgData name="Katherine Robertshaw" userId="2c78479f40e0c88b" providerId="LiveId" clId="{4D9311EF-6F91-4598-937D-64D0E3CFB560}" dt="2018-08-14T18:20:45.802" v="1109" actId="207"/>
          <ac:spMkLst>
            <pc:docMk/>
            <pc:sldMk cId="1193100374" sldId="273"/>
            <ac:spMk id="100" creationId="{F6FAD2C0-4BBD-48A7-8CBF-9FD893644D26}"/>
          </ac:spMkLst>
        </pc:spChg>
        <pc:spChg chg="mod">
          <ac:chgData name="Katherine Robertshaw" userId="2c78479f40e0c88b" providerId="LiveId" clId="{4D9311EF-6F91-4598-937D-64D0E3CFB560}" dt="2018-08-14T18:19:53.718" v="1096" actId="207"/>
          <ac:spMkLst>
            <pc:docMk/>
            <pc:sldMk cId="1193100374" sldId="273"/>
            <ac:spMk id="101" creationId="{D19073CD-96CB-4DE8-AA5B-9F1F4B26C065}"/>
          </ac:spMkLst>
        </pc:spChg>
        <pc:spChg chg="mod">
          <ac:chgData name="Katherine Robertshaw" userId="2c78479f40e0c88b" providerId="LiveId" clId="{4D9311EF-6F91-4598-937D-64D0E3CFB560}" dt="2018-08-14T18:20:53.937" v="1110" actId="207"/>
          <ac:spMkLst>
            <pc:docMk/>
            <pc:sldMk cId="1193100374" sldId="273"/>
            <ac:spMk id="102" creationId="{40FE00CE-4EB6-4E50-81B4-45BC9C48B22E}"/>
          </ac:spMkLst>
        </pc:spChg>
        <pc:picChg chg="mod">
          <ac:chgData name="Katherine Robertshaw" userId="2c78479f40e0c88b" providerId="LiveId" clId="{4D9311EF-6F91-4598-937D-64D0E3CFB560}" dt="2018-08-14T18:15:11.485" v="1001" actId="1076"/>
          <ac:picMkLst>
            <pc:docMk/>
            <pc:sldMk cId="1193100374" sldId="273"/>
            <ac:picMk id="7" creationId="{286EDC0B-6AE0-4F9C-A105-989C3ED19A8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0FDBB-D72D-4F18-84DF-EE07D046A47D}" type="datetimeFigureOut">
              <a:rPr lang="en-GB" smtClean="0"/>
              <a:t>12/01/2023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16684-6AC5-45FE-8B94-F0936D990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463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E06A9-5AF6-49E8-BCA5-E50F16DF2A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66D2C9-B4C3-44FA-9A0A-FAFAEB937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AF65C-54EB-4B32-9CC0-B97536B32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B109-1933-486F-A841-722C2729DDD1}" type="datetimeFigureOut">
              <a:rPr lang="en-GB" smtClean="0"/>
              <a:t>12/01/2023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20E8F-4121-4ECE-87FF-224887DB7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48FB6-49EA-473A-858B-EC06D913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1328-F648-46BC-9229-AEC3D46A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777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176CF-E94E-4B87-8342-459552E77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07B58-45BB-44E1-B9F3-12496A8C7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6FAAA-F996-4E8D-A04D-272D44F61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B109-1933-486F-A841-722C2729DDD1}" type="datetimeFigureOut">
              <a:rPr lang="en-GB" smtClean="0"/>
              <a:t>12/01/2023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AF87B-36BC-465F-91A5-3A7A6F7F4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83808-2EE3-405E-911A-A65540A6D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1328-F648-46BC-9229-AEC3D46A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53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AEA7D-B780-4D88-B8A9-760B5FDF2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C6BCF9-F84E-4956-820C-C6B891CE7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79CE8-F693-4430-8A1C-16BA7ADA2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B109-1933-486F-A841-722C2729DDD1}" type="datetimeFigureOut">
              <a:rPr lang="en-GB" smtClean="0"/>
              <a:t>12/01/2023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28E68-539D-495B-9D49-0118F411C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9CCB5-3FE2-4C44-86B1-963080BCB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1328-F648-46BC-9229-AEC3D46A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6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51C2B-406A-4E34-ADFA-825809154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4427A-F1CF-4DF9-A867-CFBA59D991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F79DCD-52B3-422D-B5F0-295DC6E41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449B10-96BD-4A6B-81BD-2C02AA4C5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B109-1933-486F-A841-722C2729DDD1}" type="datetimeFigureOut">
              <a:rPr lang="en-GB" smtClean="0"/>
              <a:t>12/01/2023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C19D6-CCC3-45E4-8E74-F84A213BB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CEEEB-D1FF-460D-B63E-7C81BBD2F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1328-F648-46BC-9229-AEC3D46A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50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64654-BC7C-4965-99F1-AD5BED382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1ED5BB-8A1B-41C4-BCE9-406797D02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DAB2EF-D977-4F73-91B4-C2D1B3580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80B2D7-82FE-4C7E-A0C6-5E1F8E8262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B43ECD-E44B-4F22-87A6-5FB153791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A15E30-A238-4812-8878-66B025A1B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B109-1933-486F-A841-722C2729DDD1}" type="datetimeFigureOut">
              <a:rPr lang="en-GB" smtClean="0"/>
              <a:t>12/01/2023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33B888-4550-4C46-A948-AA1EB0141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F9F011-458B-4D0B-83CE-8AC988D0C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1328-F648-46BC-9229-AEC3D46A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46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C72DE-5DB5-4777-924A-17A5023D3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B2D800-9A78-4694-8DCA-7F8819DEF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B109-1933-486F-A841-722C2729DDD1}" type="datetimeFigureOut">
              <a:rPr lang="en-GB" smtClean="0"/>
              <a:t>12/01/2023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219478-C4EB-416E-A6DB-0C5A8FC52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0C9D7E-4D38-4834-834A-F27D449A9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1328-F648-46BC-9229-AEC3D46A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048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34F737-A5D3-4E85-82E9-20D091311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B109-1933-486F-A841-722C2729DDD1}" type="datetimeFigureOut">
              <a:rPr lang="en-GB" smtClean="0"/>
              <a:t>12/01/2023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67C2D-A3F1-4BB2-BFBC-335767543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BFAFE8-297A-4564-951F-A6A001C68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1328-F648-46BC-9229-AEC3D46A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03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4FEA0-607A-4418-B6E3-13A4A82DC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7568A-0F73-4802-96A4-325A7498E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A8EF9-89B7-43FF-99F5-325332BF7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AE563-E6E4-4964-9345-D1A4A3B15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B109-1933-486F-A841-722C2729DDD1}" type="datetimeFigureOut">
              <a:rPr lang="en-GB" smtClean="0"/>
              <a:t>12/01/2023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A44EF8-4E64-4E02-9EF0-8AC81DD68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18CC5F-D64F-4273-A3CE-4235A9CC7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1328-F648-46BC-9229-AEC3D46A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48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3FEBD-5E48-4ADA-A3D2-FCA8335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D77374-BF2A-4397-84CC-6D64B124D3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B22AC-FABE-4701-A06D-00BE9FEC72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D8613-75BD-4809-8821-131A236AB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B109-1933-486F-A841-722C2729DDD1}" type="datetimeFigureOut">
              <a:rPr lang="en-GB" smtClean="0"/>
              <a:t>12/01/2023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E4AF20-25F9-449E-83D4-D9E269CC7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2B8E7C-90F6-4FE0-AF66-4AA159BF6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1328-F648-46BC-9229-AEC3D46A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676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3924F-F6DF-40EC-A478-62EBBA81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576EF3-DBDC-4956-9DCE-919D1ED16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5214C-3E25-41E5-B39B-6FD0DF319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B109-1933-486F-A841-722C2729DDD1}" type="datetimeFigureOut">
              <a:rPr lang="en-GB" smtClean="0"/>
              <a:t>12/01/2023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9DB7B-5358-4FAA-92D9-00A74B02C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2A14B-676E-4EED-99DB-450F51BD2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1328-F648-46BC-9229-AEC3D46A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343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8D7539-255E-4192-8031-EC4DDF205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44DEB-C69E-4D08-8411-11DC1CBD0B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BF280-B5E8-49DD-8706-BF1CAD18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2B109-1933-486F-A841-722C2729DDD1}" type="datetimeFigureOut">
              <a:rPr lang="en-GB" smtClean="0"/>
              <a:t>12/01/2023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DF94D-BB60-4BDD-A6A9-E9D5FFDE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E0F2C-9BE2-4A4C-BFE3-7BCC9DC38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21328-F648-46BC-9229-AEC3D46A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22D078-396A-4F1C-B67F-C8515489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C25C2-15FF-4993-883E-EBBD44F7C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7E493-215D-48E4-9637-A917921F23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2B109-1933-486F-A841-722C2729DDD1}" type="datetimeFigureOut">
              <a:rPr lang="en-GB" smtClean="0"/>
              <a:t>12/01/2023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E57A0-44EF-4A8E-B08C-CBAB7BE1CE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49427-C47E-47BF-8D59-680E6EF6F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21328-F648-46BC-9229-AEC3D46A49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550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232E81A-B5EA-486B-9F0C-38D6E31CF50E}"/>
              </a:ext>
            </a:extLst>
          </p:cNvPr>
          <p:cNvSpPr txBox="1">
            <a:spLocks/>
          </p:cNvSpPr>
          <p:nvPr/>
        </p:nvSpPr>
        <p:spPr>
          <a:xfrm>
            <a:off x="317499" y="189439"/>
            <a:ext cx="11698013" cy="6772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600" dirty="0"/>
              <a:t>Rationalise the denominators and simplify these fractions.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CA5F12-8CB4-49BA-9599-E0C7D3714D5D}"/>
              </a:ext>
            </a:extLst>
          </p:cNvPr>
          <p:cNvSpPr/>
          <p:nvPr/>
        </p:nvSpPr>
        <p:spPr>
          <a:xfrm>
            <a:off x="1415830" y="903890"/>
            <a:ext cx="2517386" cy="5764924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2800">
              <a:solidFill>
                <a:schemeClr val="tx1"/>
              </a:solidFill>
            </a:endParaRPr>
          </a:p>
        </p:txBody>
      </p:sp>
      <p:sp>
        <p:nvSpPr>
          <p:cNvPr id="28" name="Text Box 60">
            <a:extLst>
              <a:ext uri="{FF2B5EF4-FFF2-40B4-BE49-F238E27FC236}">
                <a16:creationId xmlns:a16="http://schemas.microsoft.com/office/drawing/2014/main" id="{D758B658-209A-4AF8-AAE8-0B112B992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7015" y="1075106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a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9" name="Text Box 57">
            <a:extLst>
              <a:ext uri="{FF2B5EF4-FFF2-40B4-BE49-F238E27FC236}">
                <a16:creationId xmlns:a16="http://schemas.microsoft.com/office/drawing/2014/main" id="{A4C62DB1-93D7-4F0C-BB70-ED8C69248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7015" y="2154114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b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0" name="Text Box 58">
            <a:extLst>
              <a:ext uri="{FF2B5EF4-FFF2-40B4-BE49-F238E27FC236}">
                <a16:creationId xmlns:a16="http://schemas.microsoft.com/office/drawing/2014/main" id="{4CC338EC-01A5-4C28-A242-2CFDC7DD2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7015" y="3278124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c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1" name="Text Box 59">
            <a:extLst>
              <a:ext uri="{FF2B5EF4-FFF2-40B4-BE49-F238E27FC236}">
                <a16:creationId xmlns:a16="http://schemas.microsoft.com/office/drawing/2014/main" id="{318E8172-2BCD-4A21-96FB-468EA12C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643" y="4373750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d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4" name="Text Box 58">
            <a:extLst>
              <a:ext uri="{FF2B5EF4-FFF2-40B4-BE49-F238E27FC236}">
                <a16:creationId xmlns:a16="http://schemas.microsoft.com/office/drawing/2014/main" id="{0B6484F9-0E76-40D6-8D41-58C11217B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2763" y="5537885"/>
            <a:ext cx="520891" cy="249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e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05E8854-81F3-4C71-8F92-6C705C6C61E1}"/>
                  </a:ext>
                </a:extLst>
              </p:cNvPr>
              <p:cNvSpPr txBox="1"/>
              <p:nvPr/>
            </p:nvSpPr>
            <p:spPr>
              <a:xfrm>
                <a:off x="2214621" y="2123698"/>
                <a:ext cx="503957" cy="8899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05E8854-81F3-4C71-8F92-6C705C6C6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621" y="2123698"/>
                <a:ext cx="503957" cy="889987"/>
              </a:xfrm>
              <a:prstGeom prst="rect">
                <a:avLst/>
              </a:prstGeom>
              <a:blipFill>
                <a:blip r:embed="rId2"/>
                <a:stretch>
                  <a:fillRect r="-103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0DC2F7A-1825-442B-865B-76098256E093}"/>
                  </a:ext>
                </a:extLst>
              </p:cNvPr>
              <p:cNvSpPr txBox="1"/>
              <p:nvPr/>
            </p:nvSpPr>
            <p:spPr>
              <a:xfrm>
                <a:off x="2037708" y="1041760"/>
                <a:ext cx="1300073" cy="8884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0DC2F7A-1825-442B-865B-76098256E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7708" y="1041760"/>
                <a:ext cx="1300073" cy="8884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EC3097A-058F-4BD4-8864-D61462DAA468}"/>
                  </a:ext>
                </a:extLst>
              </p:cNvPr>
              <p:cNvSpPr txBox="1"/>
              <p:nvPr/>
            </p:nvSpPr>
            <p:spPr>
              <a:xfrm>
                <a:off x="2179091" y="3271042"/>
                <a:ext cx="1017309" cy="8899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EC3097A-058F-4BD4-8864-D61462DAA4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9091" y="3271042"/>
                <a:ext cx="1017309" cy="8899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9FE119F-2073-4CF4-B70B-0D3417711CBE}"/>
                  </a:ext>
                </a:extLst>
              </p:cNvPr>
              <p:cNvSpPr txBox="1"/>
              <p:nvPr/>
            </p:nvSpPr>
            <p:spPr>
              <a:xfrm>
                <a:off x="1970489" y="4439489"/>
                <a:ext cx="1398126" cy="8987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90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9FE119F-2073-4CF4-B70B-0D3417711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0489" y="4439489"/>
                <a:ext cx="1398126" cy="8987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05B2F8B-6A04-446D-A96B-F8652CEEBC05}"/>
                  </a:ext>
                </a:extLst>
              </p:cNvPr>
              <p:cNvSpPr txBox="1"/>
              <p:nvPr/>
            </p:nvSpPr>
            <p:spPr>
              <a:xfrm>
                <a:off x="2165868" y="5616721"/>
                <a:ext cx="1017309" cy="9883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05B2F8B-6A04-446D-A96B-F8652CEEB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868" y="5616721"/>
                <a:ext cx="1017309" cy="98834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Rectangle 75">
            <a:extLst>
              <a:ext uri="{FF2B5EF4-FFF2-40B4-BE49-F238E27FC236}">
                <a16:creationId xmlns:a16="http://schemas.microsoft.com/office/drawing/2014/main" id="{0DEC824A-2A6B-4F1C-B07D-5431BE2B0A5C}"/>
              </a:ext>
            </a:extLst>
          </p:cNvPr>
          <p:cNvSpPr/>
          <p:nvPr/>
        </p:nvSpPr>
        <p:spPr>
          <a:xfrm>
            <a:off x="4534605" y="866652"/>
            <a:ext cx="2488935" cy="5764925"/>
          </a:xfrm>
          <a:prstGeom prst="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2800">
              <a:solidFill>
                <a:schemeClr val="tx1"/>
              </a:solidFill>
            </a:endParaRPr>
          </a:p>
        </p:txBody>
      </p:sp>
      <p:sp>
        <p:nvSpPr>
          <p:cNvPr id="77" name="Text Box 60">
            <a:extLst>
              <a:ext uri="{FF2B5EF4-FFF2-40B4-BE49-F238E27FC236}">
                <a16:creationId xmlns:a16="http://schemas.microsoft.com/office/drawing/2014/main" id="{CA2E0086-F624-49DD-9F21-F84BD69F6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986" y="929792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a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8" name="Text Box 57">
            <a:extLst>
              <a:ext uri="{FF2B5EF4-FFF2-40B4-BE49-F238E27FC236}">
                <a16:creationId xmlns:a16="http://schemas.microsoft.com/office/drawing/2014/main" id="{9B6E46B2-3AB4-40B5-AB4D-1DD2D97DF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749" y="2069969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b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9" name="Text Box 58">
            <a:extLst>
              <a:ext uri="{FF2B5EF4-FFF2-40B4-BE49-F238E27FC236}">
                <a16:creationId xmlns:a16="http://schemas.microsoft.com/office/drawing/2014/main" id="{84152017-3269-40FB-931F-C4F195A9D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9148" y="3224703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c)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9" name="Text Box 59">
            <a:extLst>
              <a:ext uri="{FF2B5EF4-FFF2-40B4-BE49-F238E27FC236}">
                <a16:creationId xmlns:a16="http://schemas.microsoft.com/office/drawing/2014/main" id="{E3F93EB9-1C87-4CAD-BE49-3997F434E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5311" y="4305550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d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0" name="Text Box 58">
            <a:extLst>
              <a:ext uri="{FF2B5EF4-FFF2-40B4-BE49-F238E27FC236}">
                <a16:creationId xmlns:a16="http://schemas.microsoft.com/office/drawing/2014/main" id="{A0A7FC13-ED28-4AC5-8BA4-E5E394ED7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769" y="5528671"/>
            <a:ext cx="520891" cy="249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e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01BD4464-A365-40AF-B28B-26AB9E03FFC5}"/>
                  </a:ext>
                </a:extLst>
              </p:cNvPr>
              <p:cNvSpPr txBox="1"/>
              <p:nvPr/>
            </p:nvSpPr>
            <p:spPr>
              <a:xfrm>
                <a:off x="5416035" y="2079950"/>
                <a:ext cx="503957" cy="9913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01BD4464-A365-40AF-B28B-26AB9E03F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035" y="2079950"/>
                <a:ext cx="503957" cy="991362"/>
              </a:xfrm>
              <a:prstGeom prst="rect">
                <a:avLst/>
              </a:prstGeom>
              <a:blipFill>
                <a:blip r:embed="rId7"/>
                <a:stretch>
                  <a:fillRect r="-77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813E54F0-C16B-4601-A86D-AEB5C8D83C09}"/>
                  </a:ext>
                </a:extLst>
              </p:cNvPr>
              <p:cNvSpPr txBox="1"/>
              <p:nvPr/>
            </p:nvSpPr>
            <p:spPr>
              <a:xfrm>
                <a:off x="5379487" y="948878"/>
                <a:ext cx="1017309" cy="986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48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813E54F0-C16B-4601-A86D-AEB5C8D83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487" y="948878"/>
                <a:ext cx="1017309" cy="98693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420030BA-9DE1-409C-94DA-D4273310D134}"/>
                  </a:ext>
                </a:extLst>
              </p:cNvPr>
              <p:cNvSpPr txBox="1"/>
              <p:nvPr/>
            </p:nvSpPr>
            <p:spPr>
              <a:xfrm>
                <a:off x="5234660" y="3210146"/>
                <a:ext cx="1300073" cy="9913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420030BA-9DE1-409C-94DA-D4273310D1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660" y="3210146"/>
                <a:ext cx="1300073" cy="9913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CDC82441-FC84-44B4-9172-549EB4595388}"/>
                  </a:ext>
                </a:extLst>
              </p:cNvPr>
              <p:cNvSpPr txBox="1"/>
              <p:nvPr/>
            </p:nvSpPr>
            <p:spPr>
              <a:xfrm>
                <a:off x="5093278" y="4404027"/>
                <a:ext cx="1582835" cy="9883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CDC82441-FC84-44B4-9172-549EB4595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3278" y="4404027"/>
                <a:ext cx="1582835" cy="98834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CE63AB81-01E5-4DF2-AE53-2C614375B6A8}"/>
                  </a:ext>
                </a:extLst>
              </p:cNvPr>
              <p:cNvSpPr txBox="1"/>
              <p:nvPr/>
            </p:nvSpPr>
            <p:spPr>
              <a:xfrm>
                <a:off x="5047721" y="5617325"/>
                <a:ext cx="1673947" cy="9913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1+3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CE63AB81-01E5-4DF2-AE53-2C614375B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7721" y="5617325"/>
                <a:ext cx="1673947" cy="99136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Rectangle 104">
            <a:extLst>
              <a:ext uri="{FF2B5EF4-FFF2-40B4-BE49-F238E27FC236}">
                <a16:creationId xmlns:a16="http://schemas.microsoft.com/office/drawing/2014/main" id="{0DEC824A-2A6B-4F1C-B07D-5431BE2B0A5C}"/>
              </a:ext>
            </a:extLst>
          </p:cNvPr>
          <p:cNvSpPr/>
          <p:nvPr/>
        </p:nvSpPr>
        <p:spPr>
          <a:xfrm>
            <a:off x="7588141" y="866653"/>
            <a:ext cx="2762097" cy="576492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2800">
              <a:solidFill>
                <a:schemeClr val="tx1"/>
              </a:solidFill>
            </a:endParaRPr>
          </a:p>
        </p:txBody>
      </p:sp>
      <p:sp>
        <p:nvSpPr>
          <p:cNvPr id="106" name="Text Box 56">
            <a:extLst>
              <a:ext uri="{FF2B5EF4-FFF2-40B4-BE49-F238E27FC236}">
                <a16:creationId xmlns:a16="http://schemas.microsoft.com/office/drawing/2014/main" id="{43396BF1-C6BD-4FDF-876C-6BB2ED7B2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6152" y="1028733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a)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07" name="Text Box 57">
            <a:extLst>
              <a:ext uri="{FF2B5EF4-FFF2-40B4-BE49-F238E27FC236}">
                <a16:creationId xmlns:a16="http://schemas.microsoft.com/office/drawing/2014/main" id="{E0CAA582-B7E9-41DA-81A8-D0D17529F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1219" y="2095627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b)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08" name="Text Box 58">
            <a:extLst>
              <a:ext uri="{FF2B5EF4-FFF2-40B4-BE49-F238E27FC236}">
                <a16:creationId xmlns:a16="http://schemas.microsoft.com/office/drawing/2014/main" id="{EBD246F9-A468-4558-B4C5-A4AE8A6E3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2446" y="3210371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c)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09" name="Text Box 59">
            <a:extLst>
              <a:ext uri="{FF2B5EF4-FFF2-40B4-BE49-F238E27FC236}">
                <a16:creationId xmlns:a16="http://schemas.microsoft.com/office/drawing/2014/main" id="{445A787B-1E50-45F1-B90C-E7258037C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3465" y="4317061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d)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10" name="Text Box 60">
            <a:extLst>
              <a:ext uri="{FF2B5EF4-FFF2-40B4-BE49-F238E27FC236}">
                <a16:creationId xmlns:a16="http://schemas.microsoft.com/office/drawing/2014/main" id="{A01A7B0E-93A7-4AF5-AD26-5DC7D098D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3465" y="5489231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e)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E94B445-6B31-4E12-B300-71B7E2B8396E}"/>
                  </a:ext>
                </a:extLst>
              </p:cNvPr>
              <p:cNvSpPr txBox="1"/>
              <p:nvPr/>
            </p:nvSpPr>
            <p:spPr>
              <a:xfrm>
                <a:off x="8324408" y="1004523"/>
                <a:ext cx="1907829" cy="8899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9+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1E94B445-6B31-4E12-B300-71B7E2B83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4408" y="1004523"/>
                <a:ext cx="1907829" cy="8899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AAA80E34-4C38-47B4-AB46-CED9DE7B2F13}"/>
                  </a:ext>
                </a:extLst>
              </p:cNvPr>
              <p:cNvSpPr txBox="1"/>
              <p:nvPr/>
            </p:nvSpPr>
            <p:spPr>
              <a:xfrm>
                <a:off x="8212670" y="2013171"/>
                <a:ext cx="2019567" cy="8871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9 </m:t>
                              </m:r>
                            </m:e>
                          </m:rad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AAA80E34-4C38-47B4-AB46-CED9DE7B2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2670" y="2013171"/>
                <a:ext cx="2019567" cy="88716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57B77EAC-426F-4DD7-8FD8-1A8D911D1839}"/>
                  </a:ext>
                </a:extLst>
              </p:cNvPr>
              <p:cNvSpPr txBox="1"/>
              <p:nvPr/>
            </p:nvSpPr>
            <p:spPr>
              <a:xfrm>
                <a:off x="8031498" y="3145954"/>
                <a:ext cx="2288647" cy="986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GB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rad>
                        </m:num>
                        <m:den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16−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57B77EAC-426F-4DD7-8FD8-1A8D911D1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498" y="3145954"/>
                <a:ext cx="2288647" cy="98693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048279FD-0EFC-48B4-8BC8-B737656E85C5}"/>
                  </a:ext>
                </a:extLst>
              </p:cNvPr>
              <p:cNvSpPr txBox="1"/>
              <p:nvPr/>
            </p:nvSpPr>
            <p:spPr>
              <a:xfrm>
                <a:off x="8010357" y="4325846"/>
                <a:ext cx="2288647" cy="986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16+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e>
                          </m:rad>
                        </m:num>
                        <m:den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90</m:t>
                              </m:r>
                            </m:e>
                          </m:rad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048279FD-0EFC-48B4-8BC8-B737656E8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0357" y="4325846"/>
                <a:ext cx="2288647" cy="98693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518008C8-121E-45DB-B882-5C9405AD69C0}"/>
                  </a:ext>
                </a:extLst>
              </p:cNvPr>
              <p:cNvSpPr txBox="1"/>
              <p:nvPr/>
            </p:nvSpPr>
            <p:spPr>
              <a:xfrm>
                <a:off x="8096597" y="5579484"/>
                <a:ext cx="2072288" cy="9957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518008C8-121E-45DB-B882-5C9405AD6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597" y="5579484"/>
                <a:ext cx="2072288" cy="99578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2775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2221" y="2007476"/>
            <a:ext cx="84135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163081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05E8854-81F3-4C71-8F92-6C705C6C61E1}"/>
                  </a:ext>
                </a:extLst>
              </p:cNvPr>
              <p:cNvSpPr txBox="1"/>
              <p:nvPr/>
            </p:nvSpPr>
            <p:spPr>
              <a:xfrm>
                <a:off x="3944042" y="1673778"/>
                <a:ext cx="1194050" cy="10409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e>
                          </m:rad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05E8854-81F3-4C71-8F92-6C705C6C6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4042" y="1673778"/>
                <a:ext cx="1194050" cy="10409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0DC2F7A-1825-442B-865B-76098256E093}"/>
                  </a:ext>
                </a:extLst>
              </p:cNvPr>
              <p:cNvSpPr txBox="1"/>
              <p:nvPr/>
            </p:nvSpPr>
            <p:spPr>
              <a:xfrm>
                <a:off x="4055787" y="466136"/>
                <a:ext cx="1045351" cy="10359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0DC2F7A-1825-442B-865B-76098256E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787" y="466136"/>
                <a:ext cx="1045351" cy="10359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EC3097A-058F-4BD4-8864-D61462DAA468}"/>
                  </a:ext>
                </a:extLst>
              </p:cNvPr>
              <p:cNvSpPr txBox="1"/>
              <p:nvPr/>
            </p:nvSpPr>
            <p:spPr>
              <a:xfrm>
                <a:off x="4132205" y="2887841"/>
                <a:ext cx="817723" cy="10359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EC3097A-058F-4BD4-8864-D61462DAA4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205" y="2887841"/>
                <a:ext cx="817723" cy="10359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9FE119F-2073-4CF4-B70B-0D3417711CBE}"/>
                  </a:ext>
                </a:extLst>
              </p:cNvPr>
              <p:cNvSpPr txBox="1"/>
              <p:nvPr/>
            </p:nvSpPr>
            <p:spPr>
              <a:xfrm>
                <a:off x="4104865" y="4096902"/>
                <a:ext cx="817723" cy="10327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sz="32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rad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9FE119F-2073-4CF4-B70B-0D3417711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865" y="4096902"/>
                <a:ext cx="817723" cy="10327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05B2F8B-6A04-446D-A96B-F8652CEEBC05}"/>
                  </a:ext>
                </a:extLst>
              </p:cNvPr>
              <p:cNvSpPr txBox="1"/>
              <p:nvPr/>
            </p:nvSpPr>
            <p:spPr>
              <a:xfrm>
                <a:off x="4018390" y="5410014"/>
                <a:ext cx="1045351" cy="10343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e>
                          </m:rad>
                        </m:num>
                        <m:den>
                          <m: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05B2F8B-6A04-446D-A96B-F8652CEEB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8390" y="5410014"/>
                <a:ext cx="1045351" cy="10343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20CA5F12-8CB4-49BA-9599-E0C7D3714D5D}"/>
              </a:ext>
            </a:extLst>
          </p:cNvPr>
          <p:cNvSpPr/>
          <p:nvPr/>
        </p:nvSpPr>
        <p:spPr>
          <a:xfrm>
            <a:off x="995416" y="532798"/>
            <a:ext cx="2517386" cy="5764924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2800">
              <a:solidFill>
                <a:schemeClr val="tx1"/>
              </a:solidFill>
            </a:endParaRPr>
          </a:p>
        </p:txBody>
      </p:sp>
      <p:sp>
        <p:nvSpPr>
          <p:cNvPr id="21" name="Text Box 60">
            <a:extLst>
              <a:ext uri="{FF2B5EF4-FFF2-40B4-BE49-F238E27FC236}">
                <a16:creationId xmlns:a16="http://schemas.microsoft.com/office/drawing/2014/main" id="{D758B658-209A-4AF8-AAE8-0B112B992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601" y="704014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a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2" name="Text Box 57">
            <a:extLst>
              <a:ext uri="{FF2B5EF4-FFF2-40B4-BE49-F238E27FC236}">
                <a16:creationId xmlns:a16="http://schemas.microsoft.com/office/drawing/2014/main" id="{A4C62DB1-93D7-4F0C-BB70-ED8C69248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601" y="1783022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b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3" name="Text Box 58">
            <a:extLst>
              <a:ext uri="{FF2B5EF4-FFF2-40B4-BE49-F238E27FC236}">
                <a16:creationId xmlns:a16="http://schemas.microsoft.com/office/drawing/2014/main" id="{4CC338EC-01A5-4C28-A242-2CFDC7DD2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601" y="2907032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c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4" name="Text Box 59">
            <a:extLst>
              <a:ext uri="{FF2B5EF4-FFF2-40B4-BE49-F238E27FC236}">
                <a16:creationId xmlns:a16="http://schemas.microsoft.com/office/drawing/2014/main" id="{318E8172-2BCD-4A21-96FB-468EA12CA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229" y="4002658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d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5" name="Text Box 58">
            <a:extLst>
              <a:ext uri="{FF2B5EF4-FFF2-40B4-BE49-F238E27FC236}">
                <a16:creationId xmlns:a16="http://schemas.microsoft.com/office/drawing/2014/main" id="{0B6484F9-0E76-40D6-8D41-58C11217B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349" y="5166793"/>
            <a:ext cx="520891" cy="249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e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05E8854-81F3-4C71-8F92-6C705C6C61E1}"/>
                  </a:ext>
                </a:extLst>
              </p:cNvPr>
              <p:cNvSpPr txBox="1"/>
              <p:nvPr/>
            </p:nvSpPr>
            <p:spPr>
              <a:xfrm>
                <a:off x="1794207" y="1752606"/>
                <a:ext cx="503957" cy="8899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05E8854-81F3-4C71-8F92-6C705C6C6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207" y="1752606"/>
                <a:ext cx="503957" cy="889987"/>
              </a:xfrm>
              <a:prstGeom prst="rect">
                <a:avLst/>
              </a:prstGeom>
              <a:blipFill>
                <a:blip r:embed="rId7"/>
                <a:stretch>
                  <a:fillRect r="-103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0DC2F7A-1825-442B-865B-76098256E093}"/>
                  </a:ext>
                </a:extLst>
              </p:cNvPr>
              <p:cNvSpPr txBox="1"/>
              <p:nvPr/>
            </p:nvSpPr>
            <p:spPr>
              <a:xfrm>
                <a:off x="1617294" y="670668"/>
                <a:ext cx="1300073" cy="8884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0DC2F7A-1825-442B-865B-76098256E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294" y="670668"/>
                <a:ext cx="1300073" cy="88844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EC3097A-058F-4BD4-8864-D61462DAA468}"/>
                  </a:ext>
                </a:extLst>
              </p:cNvPr>
              <p:cNvSpPr txBox="1"/>
              <p:nvPr/>
            </p:nvSpPr>
            <p:spPr>
              <a:xfrm>
                <a:off x="1758677" y="2899950"/>
                <a:ext cx="1017309" cy="8899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EC3097A-058F-4BD4-8864-D61462DAA4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8677" y="2899950"/>
                <a:ext cx="1017309" cy="8899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FE119F-2073-4CF4-B70B-0D3417711CBE}"/>
                  </a:ext>
                </a:extLst>
              </p:cNvPr>
              <p:cNvSpPr txBox="1"/>
              <p:nvPr/>
            </p:nvSpPr>
            <p:spPr>
              <a:xfrm>
                <a:off x="1550075" y="4068397"/>
                <a:ext cx="1398126" cy="8987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90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FE119F-2073-4CF4-B70B-0D3417711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075" y="4068397"/>
                <a:ext cx="1398126" cy="89877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05B2F8B-6A04-446D-A96B-F8652CEEBC05}"/>
                  </a:ext>
                </a:extLst>
              </p:cNvPr>
              <p:cNvSpPr txBox="1"/>
              <p:nvPr/>
            </p:nvSpPr>
            <p:spPr>
              <a:xfrm>
                <a:off x="1745454" y="5245629"/>
                <a:ext cx="1017309" cy="9883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05B2F8B-6A04-446D-A96B-F8652CEEB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454" y="5245629"/>
                <a:ext cx="1017309" cy="98834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461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1BD4464-A365-40AF-B28B-26AB9E03FFC5}"/>
                  </a:ext>
                </a:extLst>
              </p:cNvPr>
              <p:cNvSpPr txBox="1"/>
              <p:nvPr/>
            </p:nvSpPr>
            <p:spPr>
              <a:xfrm>
                <a:off x="3394382" y="1689538"/>
                <a:ext cx="1328878" cy="10327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32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1BD4464-A365-40AF-B28B-26AB9E03F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382" y="1689538"/>
                <a:ext cx="1328878" cy="10327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13E54F0-C16B-4601-A86D-AEB5C8D83C09}"/>
                  </a:ext>
                </a:extLst>
              </p:cNvPr>
              <p:cNvSpPr txBox="1"/>
              <p:nvPr/>
            </p:nvSpPr>
            <p:spPr>
              <a:xfrm>
                <a:off x="3643286" y="424177"/>
                <a:ext cx="817723" cy="10359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</m:num>
                        <m:den>
                          <m: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13E54F0-C16B-4601-A86D-AEB5C8D83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286" y="424177"/>
                <a:ext cx="817723" cy="10359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20030BA-9DE1-409C-94DA-D4273310D134}"/>
                  </a:ext>
                </a:extLst>
              </p:cNvPr>
              <p:cNvSpPr txBox="1"/>
              <p:nvPr/>
            </p:nvSpPr>
            <p:spPr>
              <a:xfrm>
                <a:off x="4052147" y="2882411"/>
                <a:ext cx="1045351" cy="1037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32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20030BA-9DE1-409C-94DA-D4273310D1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2147" y="2882411"/>
                <a:ext cx="1045351" cy="10377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DC82441-FC84-44B4-9172-549EB4595388}"/>
                  </a:ext>
                </a:extLst>
              </p:cNvPr>
              <p:cNvSpPr txBox="1"/>
              <p:nvPr/>
            </p:nvSpPr>
            <p:spPr>
              <a:xfrm>
                <a:off x="3643286" y="4111251"/>
                <a:ext cx="247493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DC82441-FC84-44B4-9172-549EB4595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286" y="4111251"/>
                <a:ext cx="247493" cy="615553"/>
              </a:xfrm>
              <a:prstGeom prst="rect">
                <a:avLst/>
              </a:prstGeom>
              <a:blipFill>
                <a:blip r:embed="rId5"/>
                <a:stretch>
                  <a:fillRect r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E63AB81-01E5-4DF2-AE53-2C614375B6A8}"/>
                  </a:ext>
                </a:extLst>
              </p:cNvPr>
              <p:cNvSpPr txBox="1"/>
              <p:nvPr/>
            </p:nvSpPr>
            <p:spPr>
              <a:xfrm>
                <a:off x="3394382" y="5185548"/>
                <a:ext cx="2258632" cy="1037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55</m:t>
                              </m:r>
                            </m:e>
                          </m:rad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GB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32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rad>
                        </m:num>
                        <m:den>
                          <m: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E63AB81-01E5-4DF2-AE53-2C614375B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382" y="5185548"/>
                <a:ext cx="2258632" cy="103778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0DEC824A-2A6B-4F1C-B07D-5431BE2B0A5C}"/>
              </a:ext>
            </a:extLst>
          </p:cNvPr>
          <p:cNvSpPr/>
          <p:nvPr/>
        </p:nvSpPr>
        <p:spPr>
          <a:xfrm>
            <a:off x="636922" y="481298"/>
            <a:ext cx="2488935" cy="5764925"/>
          </a:xfrm>
          <a:prstGeom prst="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2800">
              <a:solidFill>
                <a:schemeClr val="tx1"/>
              </a:solidFill>
            </a:endParaRPr>
          </a:p>
        </p:txBody>
      </p:sp>
      <p:sp>
        <p:nvSpPr>
          <p:cNvPr id="22" name="Text Box 60">
            <a:extLst>
              <a:ext uri="{FF2B5EF4-FFF2-40B4-BE49-F238E27FC236}">
                <a16:creationId xmlns:a16="http://schemas.microsoft.com/office/drawing/2014/main" id="{CA2E0086-F624-49DD-9F21-F84BD69F6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303" y="544438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a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3" name="Text Box 57">
            <a:extLst>
              <a:ext uri="{FF2B5EF4-FFF2-40B4-BE49-F238E27FC236}">
                <a16:creationId xmlns:a16="http://schemas.microsoft.com/office/drawing/2014/main" id="{9B6E46B2-3AB4-40B5-AB4D-1DD2D97DF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066" y="1684615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b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4" name="Text Box 58">
            <a:extLst>
              <a:ext uri="{FF2B5EF4-FFF2-40B4-BE49-F238E27FC236}">
                <a16:creationId xmlns:a16="http://schemas.microsoft.com/office/drawing/2014/main" id="{84152017-3269-40FB-931F-C4F195A9D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465" y="2839349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c)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5" name="Text Box 59">
            <a:extLst>
              <a:ext uri="{FF2B5EF4-FFF2-40B4-BE49-F238E27FC236}">
                <a16:creationId xmlns:a16="http://schemas.microsoft.com/office/drawing/2014/main" id="{E3F93EB9-1C87-4CAD-BE49-3997F434E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628" y="3920196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d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6" name="Text Box 58">
            <a:extLst>
              <a:ext uri="{FF2B5EF4-FFF2-40B4-BE49-F238E27FC236}">
                <a16:creationId xmlns:a16="http://schemas.microsoft.com/office/drawing/2014/main" id="{A0A7FC13-ED28-4AC5-8BA4-E5E394ED7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086" y="5143317"/>
            <a:ext cx="520891" cy="249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latin typeface="Calisto MT" panose="02040603050505030304" pitchFamily="18" charset="0"/>
                <a:ea typeface="Times New Roman" panose="02020603050405020304" pitchFamily="18" charset="0"/>
              </a:rPr>
              <a:t>e</a:t>
            </a: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1BD4464-A365-40AF-B28B-26AB9E03FFC5}"/>
                  </a:ext>
                </a:extLst>
              </p:cNvPr>
              <p:cNvSpPr txBox="1"/>
              <p:nvPr/>
            </p:nvSpPr>
            <p:spPr>
              <a:xfrm>
                <a:off x="1518352" y="1694596"/>
                <a:ext cx="503957" cy="9913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1BD4464-A365-40AF-B28B-26AB9E03F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352" y="1694596"/>
                <a:ext cx="503957" cy="991362"/>
              </a:xfrm>
              <a:prstGeom prst="rect">
                <a:avLst/>
              </a:prstGeom>
              <a:blipFill>
                <a:blip r:embed="rId7"/>
                <a:stretch>
                  <a:fillRect r="-77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13E54F0-C16B-4601-A86D-AEB5C8D83C09}"/>
                  </a:ext>
                </a:extLst>
              </p:cNvPr>
              <p:cNvSpPr txBox="1"/>
              <p:nvPr/>
            </p:nvSpPr>
            <p:spPr>
              <a:xfrm>
                <a:off x="1481804" y="563524"/>
                <a:ext cx="1017309" cy="986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48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13E54F0-C16B-4601-A86D-AEB5C8D83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804" y="563524"/>
                <a:ext cx="1017309" cy="98693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20030BA-9DE1-409C-94DA-D4273310D134}"/>
                  </a:ext>
                </a:extLst>
              </p:cNvPr>
              <p:cNvSpPr txBox="1"/>
              <p:nvPr/>
            </p:nvSpPr>
            <p:spPr>
              <a:xfrm>
                <a:off x="1336977" y="2824792"/>
                <a:ext cx="1300073" cy="9913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20030BA-9DE1-409C-94DA-D4273310D1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977" y="2824792"/>
                <a:ext cx="1300073" cy="9913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DC82441-FC84-44B4-9172-549EB4595388}"/>
                  </a:ext>
                </a:extLst>
              </p:cNvPr>
              <p:cNvSpPr txBox="1"/>
              <p:nvPr/>
            </p:nvSpPr>
            <p:spPr>
              <a:xfrm>
                <a:off x="1195595" y="4018673"/>
                <a:ext cx="1582835" cy="9883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</m:rad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DC82441-FC84-44B4-9172-549EB4595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595" y="4018673"/>
                <a:ext cx="1582835" cy="98834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E63AB81-01E5-4DF2-AE53-2C614375B6A8}"/>
                  </a:ext>
                </a:extLst>
              </p:cNvPr>
              <p:cNvSpPr txBox="1"/>
              <p:nvPr/>
            </p:nvSpPr>
            <p:spPr>
              <a:xfrm>
                <a:off x="1150038" y="5231971"/>
                <a:ext cx="1673947" cy="9913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1+3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E63AB81-01E5-4DF2-AE53-2C614375B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038" y="5231971"/>
                <a:ext cx="1673947" cy="99136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037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DEC824A-2A6B-4F1C-B07D-5431BE2B0A5C}"/>
              </a:ext>
            </a:extLst>
          </p:cNvPr>
          <p:cNvSpPr/>
          <p:nvPr/>
        </p:nvSpPr>
        <p:spPr>
          <a:xfrm>
            <a:off x="709120" y="509301"/>
            <a:ext cx="2762097" cy="576492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sz="2800">
              <a:solidFill>
                <a:schemeClr val="tx1"/>
              </a:solidFill>
            </a:endParaRPr>
          </a:p>
        </p:txBody>
      </p:sp>
      <p:sp>
        <p:nvSpPr>
          <p:cNvPr id="5" name="Text Box 56">
            <a:extLst>
              <a:ext uri="{FF2B5EF4-FFF2-40B4-BE49-F238E27FC236}">
                <a16:creationId xmlns:a16="http://schemas.microsoft.com/office/drawing/2014/main" id="{43396BF1-C6BD-4FDF-876C-6BB2ED7B2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131" y="671381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a)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Text Box 57">
            <a:extLst>
              <a:ext uri="{FF2B5EF4-FFF2-40B4-BE49-F238E27FC236}">
                <a16:creationId xmlns:a16="http://schemas.microsoft.com/office/drawing/2014/main" id="{E0CAA582-B7E9-41DA-81A8-D0D17529F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198" y="1738275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b)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Text Box 58">
            <a:extLst>
              <a:ext uri="{FF2B5EF4-FFF2-40B4-BE49-F238E27FC236}">
                <a16:creationId xmlns:a16="http://schemas.microsoft.com/office/drawing/2014/main" id="{EBD246F9-A468-4558-B4C5-A4AE8A6E3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425" y="2853019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c)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Text Box 59">
            <a:extLst>
              <a:ext uri="{FF2B5EF4-FFF2-40B4-BE49-F238E27FC236}">
                <a16:creationId xmlns:a16="http://schemas.microsoft.com/office/drawing/2014/main" id="{445A787B-1E50-45F1-B90C-E7258037C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444" y="3959709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d)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Text Box 60">
            <a:extLst>
              <a:ext uri="{FF2B5EF4-FFF2-40B4-BE49-F238E27FC236}">
                <a16:creationId xmlns:a16="http://schemas.microsoft.com/office/drawing/2014/main" id="{A01A7B0E-93A7-4AF5-AD26-5DC7D098D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444" y="5131879"/>
            <a:ext cx="520891" cy="28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pPr>
              <a:lnSpc>
                <a:spcPct val="118000"/>
              </a:lnSpc>
              <a:spcAft>
                <a:spcPts val="600"/>
              </a:spcAft>
            </a:pPr>
            <a:r>
              <a:rPr lang="en-GB" sz="3600" b="1" kern="1400" dirty="0">
                <a:effectLst/>
                <a:latin typeface="Calisto MT" panose="02040603050505030304" pitchFamily="18" charset="0"/>
                <a:ea typeface="Times New Roman" panose="02020603050405020304" pitchFamily="18" charset="0"/>
              </a:rPr>
              <a:t>e)</a:t>
            </a:r>
            <a:endParaRPr lang="en-GB" sz="3600" kern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94B445-6B31-4E12-B300-71B7E2B8396E}"/>
                  </a:ext>
                </a:extLst>
              </p:cNvPr>
              <p:cNvSpPr txBox="1"/>
              <p:nvPr/>
            </p:nvSpPr>
            <p:spPr>
              <a:xfrm>
                <a:off x="1445387" y="647171"/>
                <a:ext cx="1907829" cy="8899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9+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94B445-6B31-4E12-B300-71B7E2B83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387" y="647171"/>
                <a:ext cx="1907829" cy="8899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AA80E34-4C38-47B4-AB46-CED9DE7B2F13}"/>
                  </a:ext>
                </a:extLst>
              </p:cNvPr>
              <p:cNvSpPr txBox="1"/>
              <p:nvPr/>
            </p:nvSpPr>
            <p:spPr>
              <a:xfrm>
                <a:off x="1333649" y="1655819"/>
                <a:ext cx="2019567" cy="8871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9 </m:t>
                              </m:r>
                            </m:e>
                          </m:rad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AA80E34-4C38-47B4-AB46-CED9DE7B2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3649" y="1655819"/>
                <a:ext cx="2019567" cy="8871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7B77EAC-426F-4DD7-8FD8-1A8D911D1839}"/>
                  </a:ext>
                </a:extLst>
              </p:cNvPr>
              <p:cNvSpPr txBox="1"/>
              <p:nvPr/>
            </p:nvSpPr>
            <p:spPr>
              <a:xfrm>
                <a:off x="1152477" y="2788602"/>
                <a:ext cx="2288647" cy="986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GB" sz="2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rad>
                        </m:num>
                        <m:den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16−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7B77EAC-426F-4DD7-8FD8-1A8D911D1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477" y="2788602"/>
                <a:ext cx="2288647" cy="986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48279FD-0EFC-48B4-8BC8-B737656E85C5}"/>
                  </a:ext>
                </a:extLst>
              </p:cNvPr>
              <p:cNvSpPr txBox="1"/>
              <p:nvPr/>
            </p:nvSpPr>
            <p:spPr>
              <a:xfrm>
                <a:off x="1131336" y="3968494"/>
                <a:ext cx="2288647" cy="986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16+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e>
                          </m:rad>
                        </m:num>
                        <m:den>
                          <m:r>
                            <a:rPr lang="en-GB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90</m:t>
                              </m:r>
                            </m:e>
                          </m:rad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48279FD-0EFC-48B4-8BC8-B737656E8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336" y="3968494"/>
                <a:ext cx="2288647" cy="9869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18008C8-121E-45DB-B882-5C9405AD69C0}"/>
                  </a:ext>
                </a:extLst>
              </p:cNvPr>
              <p:cNvSpPr txBox="1"/>
              <p:nvPr/>
            </p:nvSpPr>
            <p:spPr>
              <a:xfrm>
                <a:off x="1217576" y="5222132"/>
                <a:ext cx="2072288" cy="9957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GB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18008C8-121E-45DB-B882-5C9405AD6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7576" y="5222132"/>
                <a:ext cx="2072288" cy="99578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94B445-6B31-4E12-B300-71B7E2B8396E}"/>
                  </a:ext>
                </a:extLst>
              </p:cNvPr>
              <p:cNvSpPr txBox="1"/>
              <p:nvPr/>
            </p:nvSpPr>
            <p:spPr>
              <a:xfrm>
                <a:off x="3779907" y="560517"/>
                <a:ext cx="1389226" cy="906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𝟏𝟑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𝟑𝟒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94B445-6B31-4E12-B300-71B7E2B83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07" y="560517"/>
                <a:ext cx="1389226" cy="90640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A80E34-4C38-47B4-AB46-CED9DE7B2F13}"/>
                  </a:ext>
                </a:extLst>
              </p:cNvPr>
              <p:cNvSpPr txBox="1"/>
              <p:nvPr/>
            </p:nvSpPr>
            <p:spPr>
              <a:xfrm>
                <a:off x="3884481" y="1735855"/>
                <a:ext cx="1897379" cy="9041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𝟒𝟐</m:t>
                          </m:r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𝟏𝟗</m:t>
                              </m:r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𝟏𝟕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A80E34-4C38-47B4-AB46-CED9DE7B2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481" y="1735855"/>
                <a:ext cx="1897379" cy="90415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B77EAC-426F-4DD7-8FD8-1A8D911D1839}"/>
                  </a:ext>
                </a:extLst>
              </p:cNvPr>
              <p:cNvSpPr txBox="1"/>
              <p:nvPr/>
            </p:nvSpPr>
            <p:spPr>
              <a:xfrm>
                <a:off x="4096807" y="2893579"/>
                <a:ext cx="1818831" cy="905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𝟐𝟐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𝟏𝟐𝟕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B77EAC-426F-4DD7-8FD8-1A8D911D1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807" y="2893579"/>
                <a:ext cx="1818831" cy="9055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8279FD-0EFC-48B4-8BC8-B737656E85C5}"/>
                  </a:ext>
                </a:extLst>
              </p:cNvPr>
              <p:cNvSpPr txBox="1"/>
              <p:nvPr/>
            </p:nvSpPr>
            <p:spPr>
              <a:xfrm>
                <a:off x="3657750" y="4125033"/>
                <a:ext cx="4701480" cy="9108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𝟔𝟒</m:t>
                          </m:r>
                          <m:r>
                            <a:rPr lang="en-GB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e>
                          </m:rad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rad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8279FD-0EFC-48B4-8BC8-B737656E8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750" y="4125033"/>
                <a:ext cx="4701480" cy="91082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8008C8-121E-45DB-B882-5C9405AD69C0}"/>
                  </a:ext>
                </a:extLst>
              </p:cNvPr>
              <p:cNvSpPr txBox="1"/>
              <p:nvPr/>
            </p:nvSpPr>
            <p:spPr>
              <a:xfrm>
                <a:off x="3733315" y="5484318"/>
                <a:ext cx="1513428" cy="4714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800" b="1" dirty="0">
                    <a:solidFill>
                      <a:srgbClr val="FF0000"/>
                    </a:solidFill>
                  </a:rPr>
                  <a:t>11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en-GB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𝟑𝟎</m:t>
                        </m:r>
                      </m:e>
                    </m:rad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8008C8-121E-45DB-B882-5C9405AD6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315" y="5484318"/>
                <a:ext cx="1513428" cy="471411"/>
              </a:xfrm>
              <a:prstGeom prst="rect">
                <a:avLst/>
              </a:prstGeom>
              <a:blipFill>
                <a:blip r:embed="rId11"/>
                <a:stretch>
                  <a:fillRect l="-14056" t="-12987" b="-467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401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117</Words>
  <Application>Microsoft Office PowerPoint</Application>
  <PresentationFormat>Widescreen</PresentationFormat>
  <Paragraphs>77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Calisto MT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Surds – Rationalising the denominator</dc:title>
  <dc:creator>Katherine Robertshaw</dc:creator>
  <cp:lastModifiedBy>Stewart Gale</cp:lastModifiedBy>
  <cp:revision>29</cp:revision>
  <dcterms:created xsi:type="dcterms:W3CDTF">2018-08-13T12:05:31Z</dcterms:created>
  <dcterms:modified xsi:type="dcterms:W3CDTF">2023-01-12T04:39:12Z</dcterms:modified>
</cp:coreProperties>
</file>