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4" r:id="rId6"/>
    <p:sldId id="260" r:id="rId7"/>
    <p:sldId id="261" r:id="rId8"/>
    <p:sldId id="262" r:id="rId9"/>
    <p:sldId id="265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C413F-3383-4DCD-9B33-F154C36756D2}" v="14" dt="2023-03-23T04:36:03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97C413F-3383-4DCD-9B33-F154C36756D2}"/>
    <pc:docChg chg="undo custSel addSld delSld modSld">
      <pc:chgData name="Stewart Gale" userId="3647ddd2-6040-41ae-a96d-232c23482af8" providerId="ADAL" clId="{197C413F-3383-4DCD-9B33-F154C36756D2}" dt="2023-03-23T04:36:58.500" v="416" actId="20577"/>
      <pc:docMkLst>
        <pc:docMk/>
      </pc:docMkLst>
      <pc:sldChg chg="modSp mod">
        <pc:chgData name="Stewart Gale" userId="3647ddd2-6040-41ae-a96d-232c23482af8" providerId="ADAL" clId="{197C413F-3383-4DCD-9B33-F154C36756D2}" dt="2022-01-10T08:09:58.659" v="186" actId="20577"/>
        <pc:sldMkLst>
          <pc:docMk/>
          <pc:sldMk cId="3670431050" sldId="258"/>
        </pc:sldMkLst>
        <pc:spChg chg="mod">
          <ac:chgData name="Stewart Gale" userId="3647ddd2-6040-41ae-a96d-232c23482af8" providerId="ADAL" clId="{197C413F-3383-4DCD-9B33-F154C36756D2}" dt="2022-01-10T08:09:58.659" v="186" actId="20577"/>
          <ac:spMkLst>
            <pc:docMk/>
            <pc:sldMk cId="3670431050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197C413F-3383-4DCD-9B33-F154C36756D2}" dt="2022-01-10T08:00:47.283" v="183" actId="1076"/>
          <ac:spMkLst>
            <pc:docMk/>
            <pc:sldMk cId="3670431050" sldId="258"/>
            <ac:spMk id="5" creationId="{00000000-0000-0000-0000-000000000000}"/>
          </ac:spMkLst>
        </pc:spChg>
      </pc:sldChg>
      <pc:sldChg chg="addSp modSp add mod">
        <pc:chgData name="Stewart Gale" userId="3647ddd2-6040-41ae-a96d-232c23482af8" providerId="ADAL" clId="{197C413F-3383-4DCD-9B33-F154C36756D2}" dt="2022-01-10T08:19:25.033" v="292" actId="1076"/>
        <pc:sldMkLst>
          <pc:docMk/>
          <pc:sldMk cId="2782010141" sldId="260"/>
        </pc:sldMkLst>
        <pc:spChg chg="mod">
          <ac:chgData name="Stewart Gale" userId="3647ddd2-6040-41ae-a96d-232c23482af8" providerId="ADAL" clId="{197C413F-3383-4DCD-9B33-F154C36756D2}" dt="2022-01-10T08:18:05.323" v="270" actId="14100"/>
          <ac:spMkLst>
            <pc:docMk/>
            <pc:sldMk cId="2782010141" sldId="260"/>
            <ac:spMk id="4" creationId="{00000000-0000-0000-0000-000000000000}"/>
          </ac:spMkLst>
        </pc:spChg>
        <pc:picChg chg="add mod modCrop">
          <ac:chgData name="Stewart Gale" userId="3647ddd2-6040-41ae-a96d-232c23482af8" providerId="ADAL" clId="{197C413F-3383-4DCD-9B33-F154C36756D2}" dt="2022-01-10T08:18:40.353" v="281" actId="732"/>
          <ac:picMkLst>
            <pc:docMk/>
            <pc:sldMk cId="2782010141" sldId="260"/>
            <ac:picMk id="3" creationId="{A25621B6-EA9C-4798-8C01-E5A21BB35FB9}"/>
          </ac:picMkLst>
        </pc:picChg>
        <pc:picChg chg="add mod modCrop">
          <ac:chgData name="Stewart Gale" userId="3647ddd2-6040-41ae-a96d-232c23482af8" providerId="ADAL" clId="{197C413F-3383-4DCD-9B33-F154C36756D2}" dt="2022-01-10T08:19:25.033" v="292" actId="1076"/>
          <ac:picMkLst>
            <pc:docMk/>
            <pc:sldMk cId="2782010141" sldId="260"/>
            <ac:picMk id="7" creationId="{6C16DE60-5AF7-44BA-A18E-9B4C6204B9B7}"/>
          </ac:picMkLst>
        </pc:picChg>
      </pc:sldChg>
      <pc:sldChg chg="addSp delSp modSp add mod">
        <pc:chgData name="Stewart Gale" userId="3647ddd2-6040-41ae-a96d-232c23482af8" providerId="ADAL" clId="{197C413F-3383-4DCD-9B33-F154C36756D2}" dt="2023-03-23T04:31:20.856" v="364" actId="1076"/>
        <pc:sldMkLst>
          <pc:docMk/>
          <pc:sldMk cId="3683455046" sldId="261"/>
        </pc:sldMkLst>
        <pc:spChg chg="add mod">
          <ac:chgData name="Stewart Gale" userId="3647ddd2-6040-41ae-a96d-232c23482af8" providerId="ADAL" clId="{197C413F-3383-4DCD-9B33-F154C36756D2}" dt="2023-03-23T04:31:04.291" v="359" actId="1076"/>
          <ac:spMkLst>
            <pc:docMk/>
            <pc:sldMk cId="3683455046" sldId="261"/>
            <ac:spMk id="2" creationId="{8A20621C-048A-058F-E911-EFC792ABBE1D}"/>
          </ac:spMkLst>
        </pc:spChg>
        <pc:spChg chg="add mod">
          <ac:chgData name="Stewart Gale" userId="3647ddd2-6040-41ae-a96d-232c23482af8" providerId="ADAL" clId="{197C413F-3383-4DCD-9B33-F154C36756D2}" dt="2023-03-23T04:31:20.856" v="364" actId="1076"/>
          <ac:spMkLst>
            <pc:docMk/>
            <pc:sldMk cId="3683455046" sldId="261"/>
            <ac:spMk id="4" creationId="{FDAC15B3-2E49-A9C4-AF42-65ED8C92851B}"/>
          </ac:spMkLst>
        </pc:spChg>
        <pc:grpChg chg="add mod">
          <ac:chgData name="Stewart Gale" userId="3647ddd2-6040-41ae-a96d-232c23482af8" providerId="ADAL" clId="{197C413F-3383-4DCD-9B33-F154C36756D2}" dt="2023-03-23T04:30:45.298" v="336" actId="164"/>
          <ac:grpSpMkLst>
            <pc:docMk/>
            <pc:sldMk cId="3683455046" sldId="261"/>
            <ac:grpSpMk id="5" creationId="{E6DDB3FF-70BF-5E63-C525-373E25A001C9}"/>
          </ac:grpSpMkLst>
        </pc:grpChg>
        <pc:picChg chg="add mod modCrop">
          <ac:chgData name="Stewart Gale" userId="3647ddd2-6040-41ae-a96d-232c23482af8" providerId="ADAL" clId="{197C413F-3383-4DCD-9B33-F154C36756D2}" dt="2022-01-10T08:17:39.283" v="265" actId="1076"/>
          <ac:picMkLst>
            <pc:docMk/>
            <pc:sldMk cId="3683455046" sldId="261"/>
            <ac:picMk id="3" creationId="{3AFF17B0-D145-4FE9-AF79-5F7445EDC51E}"/>
          </ac:picMkLst>
        </pc:picChg>
        <pc:picChg chg="add del mod modCrop">
          <ac:chgData name="Stewart Gale" userId="3647ddd2-6040-41ae-a96d-232c23482af8" providerId="ADAL" clId="{197C413F-3383-4DCD-9B33-F154C36756D2}" dt="2022-01-10T08:17:21.687" v="260" actId="478"/>
          <ac:picMkLst>
            <pc:docMk/>
            <pc:sldMk cId="3683455046" sldId="261"/>
            <ac:picMk id="4" creationId="{15FCFCD7-CD0E-419B-88AF-AC1BE9CDA4F2}"/>
          </ac:picMkLst>
        </pc:picChg>
        <pc:picChg chg="del">
          <ac:chgData name="Stewart Gale" userId="3647ddd2-6040-41ae-a96d-232c23482af8" providerId="ADAL" clId="{197C413F-3383-4DCD-9B33-F154C36756D2}" dt="2022-01-10T08:16:31.162" v="255" actId="478"/>
          <ac:picMkLst>
            <pc:docMk/>
            <pc:sldMk cId="3683455046" sldId="261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197C413F-3383-4DCD-9B33-F154C36756D2}" dt="2023-03-23T04:30:57.111" v="357" actId="1076"/>
          <ac:picMkLst>
            <pc:docMk/>
            <pc:sldMk cId="3683455046" sldId="261"/>
            <ac:picMk id="9" creationId="{3B79E71B-0F93-410D-85C0-C1D3CBA43E9A}"/>
          </ac:picMkLst>
        </pc:picChg>
      </pc:sldChg>
      <pc:sldChg chg="addSp modSp add mod">
        <pc:chgData name="Stewart Gale" userId="3647ddd2-6040-41ae-a96d-232c23482af8" providerId="ADAL" clId="{197C413F-3383-4DCD-9B33-F154C36756D2}" dt="2022-01-10T08:15:07.151" v="235" actId="1076"/>
        <pc:sldMkLst>
          <pc:docMk/>
          <pc:sldMk cId="375227318" sldId="262"/>
        </pc:sldMkLst>
        <pc:picChg chg="add mod modCrop">
          <ac:chgData name="Stewart Gale" userId="3647ddd2-6040-41ae-a96d-232c23482af8" providerId="ADAL" clId="{197C413F-3383-4DCD-9B33-F154C36756D2}" dt="2022-01-10T08:15:07.151" v="235" actId="1076"/>
          <ac:picMkLst>
            <pc:docMk/>
            <pc:sldMk cId="375227318" sldId="262"/>
            <ac:picMk id="3" creationId="{4CC4D879-274E-418E-A15F-02B17C229FA6}"/>
          </ac:picMkLst>
        </pc:picChg>
        <pc:picChg chg="add mod modCrop">
          <ac:chgData name="Stewart Gale" userId="3647ddd2-6040-41ae-a96d-232c23482af8" providerId="ADAL" clId="{197C413F-3383-4DCD-9B33-F154C36756D2}" dt="2022-01-10T08:14:43.091" v="224" actId="1076"/>
          <ac:picMkLst>
            <pc:docMk/>
            <pc:sldMk cId="375227318" sldId="262"/>
            <ac:picMk id="7" creationId="{6908AA9F-D787-4D84-88AA-E42E5A832B5E}"/>
          </ac:picMkLst>
        </pc:picChg>
      </pc:sldChg>
      <pc:sldChg chg="add del">
        <pc:chgData name="Stewart Gale" userId="3647ddd2-6040-41ae-a96d-232c23482af8" providerId="ADAL" clId="{197C413F-3383-4DCD-9B33-F154C36756D2}" dt="2022-01-10T08:11:26.980" v="188" actId="47"/>
        <pc:sldMkLst>
          <pc:docMk/>
          <pc:sldMk cId="3094959464" sldId="263"/>
        </pc:sldMkLst>
      </pc:sldChg>
      <pc:sldChg chg="addSp delSp modSp new mod">
        <pc:chgData name="Stewart Gale" userId="3647ddd2-6040-41ae-a96d-232c23482af8" providerId="ADAL" clId="{197C413F-3383-4DCD-9B33-F154C36756D2}" dt="2022-01-07T07:59:10.463" v="31" actId="1076"/>
        <pc:sldMkLst>
          <pc:docMk/>
          <pc:sldMk cId="1762878454" sldId="264"/>
        </pc:sldMkLst>
        <pc:spChg chg="del mod">
          <ac:chgData name="Stewart Gale" userId="3647ddd2-6040-41ae-a96d-232c23482af8" providerId="ADAL" clId="{197C413F-3383-4DCD-9B33-F154C36756D2}" dt="2022-01-07T07:58:51.710" v="3" actId="478"/>
          <ac:spMkLst>
            <pc:docMk/>
            <pc:sldMk cId="1762878454" sldId="264"/>
            <ac:spMk id="2" creationId="{C4E4F18B-A5B0-4218-94D5-D0D5470C4868}"/>
          </ac:spMkLst>
        </pc:spChg>
        <pc:spChg chg="del">
          <ac:chgData name="Stewart Gale" userId="3647ddd2-6040-41ae-a96d-232c23482af8" providerId="ADAL" clId="{197C413F-3383-4DCD-9B33-F154C36756D2}" dt="2022-01-07T07:58:51.710" v="3" actId="478"/>
          <ac:spMkLst>
            <pc:docMk/>
            <pc:sldMk cId="1762878454" sldId="264"/>
            <ac:spMk id="3" creationId="{DCF4274F-D005-41D1-B818-9CE14AF4D9D1}"/>
          </ac:spMkLst>
        </pc:spChg>
        <pc:spChg chg="add mod">
          <ac:chgData name="Stewart Gale" userId="3647ddd2-6040-41ae-a96d-232c23482af8" providerId="ADAL" clId="{197C413F-3383-4DCD-9B33-F154C36756D2}" dt="2022-01-07T07:59:10.463" v="31" actId="1076"/>
          <ac:spMkLst>
            <pc:docMk/>
            <pc:sldMk cId="1762878454" sldId="264"/>
            <ac:spMk id="4" creationId="{2EB4ABED-F2F8-4734-8C4D-347EC13E1FF6}"/>
          </ac:spMkLst>
        </pc:spChg>
      </pc:sldChg>
      <pc:sldChg chg="addSp delSp modSp add mod">
        <pc:chgData name="Stewart Gale" userId="3647ddd2-6040-41ae-a96d-232c23482af8" providerId="ADAL" clId="{197C413F-3383-4DCD-9B33-F154C36756D2}" dt="2023-03-23T04:36:58.500" v="416" actId="20577"/>
        <pc:sldMkLst>
          <pc:docMk/>
          <pc:sldMk cId="415495820" sldId="265"/>
        </pc:sldMkLst>
        <pc:spChg chg="add del mod">
          <ac:chgData name="Stewart Gale" userId="3647ddd2-6040-41ae-a96d-232c23482af8" providerId="ADAL" clId="{197C413F-3383-4DCD-9B33-F154C36756D2}" dt="2023-03-23T04:34:25.533" v="366" actId="478"/>
          <ac:spMkLst>
            <pc:docMk/>
            <pc:sldMk cId="415495820" sldId="265"/>
            <ac:spMk id="2" creationId="{FA9714F8-6BDF-C7E0-71B6-67F75143E7FE}"/>
          </ac:spMkLst>
        </pc:spChg>
        <pc:spChg chg="add mod">
          <ac:chgData name="Stewart Gale" userId="3647ddd2-6040-41ae-a96d-232c23482af8" providerId="ADAL" clId="{197C413F-3383-4DCD-9B33-F154C36756D2}" dt="2023-03-23T04:36:58.500" v="416" actId="20577"/>
          <ac:spMkLst>
            <pc:docMk/>
            <pc:sldMk cId="415495820" sldId="265"/>
            <ac:spMk id="8" creationId="{ADE0671A-EB0F-FD75-C0C7-742645A58E4C}"/>
          </ac:spMkLst>
        </pc:spChg>
        <pc:picChg chg="add mod modCrop">
          <ac:chgData name="Stewart Gale" userId="3647ddd2-6040-41ae-a96d-232c23482af8" providerId="ADAL" clId="{197C413F-3383-4DCD-9B33-F154C36756D2}" dt="2022-01-10T08:13:03.590" v="202" actId="1076"/>
          <ac:picMkLst>
            <pc:docMk/>
            <pc:sldMk cId="415495820" sldId="265"/>
            <ac:picMk id="3" creationId="{76E79FF7-A14A-4AD6-B73E-E782AA069A30}"/>
          </ac:picMkLst>
        </pc:picChg>
        <pc:picChg chg="add mod modCrop">
          <ac:chgData name="Stewart Gale" userId="3647ddd2-6040-41ae-a96d-232c23482af8" providerId="ADAL" clId="{197C413F-3383-4DCD-9B33-F154C36756D2}" dt="2022-01-10T08:13:36.358" v="213" actId="1076"/>
          <ac:picMkLst>
            <pc:docMk/>
            <pc:sldMk cId="415495820" sldId="265"/>
            <ac:picMk id="6" creationId="{E2E9CEF0-FFD1-4705-9614-1A14E2A62538}"/>
          </ac:picMkLst>
        </pc:picChg>
        <pc:inkChg chg="add del">
          <ac:chgData name="Stewart Gale" userId="3647ddd2-6040-41ae-a96d-232c23482af8" providerId="ADAL" clId="{197C413F-3383-4DCD-9B33-F154C36756D2}" dt="2023-03-23T04:36:33.244" v="404" actId="478"/>
          <ac:inkMkLst>
            <pc:docMk/>
            <pc:sldMk cId="415495820" sldId="265"/>
            <ac:inkMk id="7" creationId="{9972B9B2-1386-7DBD-8CF2-F3D34FFE4B8D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125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27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65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05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957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68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77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820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431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56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93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E817E-A4F7-4BCE-96C3-C6D570F6610A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26CBA-E040-4879-8DFD-817FA5E2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82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0217" y="308034"/>
            <a:ext cx="5519651" cy="56323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600" b="1" dirty="0"/>
              <a:t>Questions 1</a:t>
            </a:r>
          </a:p>
          <a:p>
            <a:r>
              <a:rPr lang="en-GB" sz="3600" dirty="0"/>
              <a:t>Fill in the Venn Diagram </a:t>
            </a:r>
          </a:p>
          <a:p>
            <a:r>
              <a:rPr lang="en-GB" sz="3600" dirty="0"/>
              <a:t>Write the sub sets for:</a:t>
            </a:r>
          </a:p>
          <a:p>
            <a:r>
              <a:rPr lang="en-GB" sz="3600" dirty="0"/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B =</a:t>
            </a:r>
          </a:p>
          <a:p>
            <a:br>
              <a:rPr lang="en-GB" sz="3600" dirty="0"/>
            </a:br>
            <a:r>
              <a:rPr lang="en-GB" sz="3600" dirty="0"/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B = </a:t>
            </a:r>
          </a:p>
          <a:p>
            <a:br>
              <a:rPr lang="en-GB" sz="3600" dirty="0"/>
            </a:br>
            <a:r>
              <a:rPr lang="en-GB" sz="3600" dirty="0"/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B'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A‘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B' = </a:t>
            </a: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7" t="5428" r="7430" b="10114"/>
          <a:stretch/>
        </p:blipFill>
        <p:spPr bwMode="auto">
          <a:xfrm>
            <a:off x="5796741" y="2061401"/>
            <a:ext cx="6001790" cy="44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71518" y="347517"/>
            <a:ext cx="59020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latin typeface="Trebuchet MS" pitchFamily="34" charset="0"/>
              </a:rPr>
              <a:t>ε = {</a:t>
            </a:r>
            <a:r>
              <a:rPr lang="en-GB" sz="2800" dirty="0">
                <a:latin typeface="Trebuchet MS" pitchFamily="34" charset="0"/>
              </a:rPr>
              <a:t>all animals}</a:t>
            </a:r>
            <a:br>
              <a:rPr lang="en-GB" sz="2800" dirty="0">
                <a:latin typeface="Trebuchet MS" pitchFamily="34" charset="0"/>
              </a:rPr>
            </a:br>
            <a:r>
              <a:rPr lang="en-GB" sz="2800" dirty="0">
                <a:latin typeface="Trebuchet MS" pitchFamily="34" charset="0"/>
              </a:rPr>
              <a:t>A = {cat, dog, pig, mouse, hamster} </a:t>
            </a:r>
          </a:p>
          <a:p>
            <a:r>
              <a:rPr lang="en-GB" sz="2800" dirty="0">
                <a:latin typeface="Trebuchet MS" pitchFamily="34" charset="0"/>
              </a:rPr>
              <a:t>B = {dog, pig, rat, lizard, mouse}</a:t>
            </a:r>
          </a:p>
        </p:txBody>
      </p:sp>
    </p:spTree>
    <p:extLst>
      <p:ext uri="{BB962C8B-B14F-4D97-AF65-F5344CB8AC3E}">
        <p14:creationId xmlns:p14="http://schemas.microsoft.com/office/powerpoint/2010/main" val="1666882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7" t="5428" r="7430" b="10114"/>
          <a:stretch/>
        </p:blipFill>
        <p:spPr bwMode="auto">
          <a:xfrm>
            <a:off x="5663737" y="2050014"/>
            <a:ext cx="6123709" cy="458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868784" y="260000"/>
            <a:ext cx="54808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200" dirty="0">
                <a:solidFill>
                  <a:prstClr val="black"/>
                </a:solidFill>
                <a:latin typeface="Trebuchet MS" pitchFamily="34" charset="0"/>
              </a:rPr>
              <a:t>ε = {</a:t>
            </a:r>
            <a:r>
              <a:rPr lang="en-GB" sz="3200" dirty="0">
                <a:solidFill>
                  <a:prstClr val="black"/>
                </a:solidFill>
                <a:latin typeface="Trebuchet MS" pitchFamily="34" charset="0"/>
              </a:rPr>
              <a:t>integers  less than 29}</a:t>
            </a:r>
          </a:p>
          <a:p>
            <a:pPr lvl="0"/>
            <a:r>
              <a:rPr lang="en-GB" sz="3200" dirty="0">
                <a:solidFill>
                  <a:prstClr val="black"/>
                </a:solidFill>
                <a:latin typeface="Trebuchet MS" pitchFamily="34" charset="0"/>
              </a:rPr>
              <a:t>A = {5, 10, 15, 20, 25}</a:t>
            </a:r>
          </a:p>
          <a:p>
            <a:pPr lvl="0"/>
            <a:r>
              <a:rPr lang="en-GB" sz="3200" dirty="0">
                <a:solidFill>
                  <a:prstClr val="black"/>
                </a:solidFill>
                <a:latin typeface="Trebuchet MS" pitchFamily="34" charset="0"/>
              </a:rPr>
              <a:t>B = {4, 8, 12, 16, 20, 24, 28}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134" y="260000"/>
            <a:ext cx="47548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b="1" dirty="0">
                <a:solidFill>
                  <a:prstClr val="black"/>
                </a:solidFill>
              </a:rPr>
              <a:t>Question 2</a:t>
            </a:r>
          </a:p>
          <a:p>
            <a:r>
              <a:rPr lang="en-GB" sz="3600" dirty="0"/>
              <a:t>Fill in the Venn Diagram </a:t>
            </a:r>
          </a:p>
          <a:p>
            <a:r>
              <a:rPr lang="en-GB" sz="3600" dirty="0"/>
              <a:t>Write the sub sets for:</a:t>
            </a:r>
          </a:p>
          <a:p>
            <a:pPr lvl="0"/>
            <a:r>
              <a:rPr lang="en-GB" sz="3600" dirty="0">
                <a:solidFill>
                  <a:prstClr val="black"/>
                </a:solidFill>
              </a:rPr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>
                <a:solidFill>
                  <a:prstClr val="black"/>
                </a:solidFill>
              </a:rPr>
              <a:t> B = </a:t>
            </a:r>
          </a:p>
          <a:p>
            <a:pPr lvl="0"/>
            <a:br>
              <a:rPr lang="en-GB" sz="3600" dirty="0">
                <a:solidFill>
                  <a:prstClr val="black"/>
                </a:solidFill>
              </a:rPr>
            </a:br>
            <a:r>
              <a:rPr lang="en-GB" sz="3600" dirty="0">
                <a:solidFill>
                  <a:prstClr val="black"/>
                </a:solidFill>
              </a:rPr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>
                <a:solidFill>
                  <a:prstClr val="black"/>
                </a:solidFill>
              </a:rPr>
              <a:t> B = </a:t>
            </a:r>
          </a:p>
          <a:p>
            <a:pPr lvl="0"/>
            <a:br>
              <a:rPr lang="en-GB" sz="3600" dirty="0">
                <a:solidFill>
                  <a:prstClr val="black"/>
                </a:solidFill>
              </a:rPr>
            </a:br>
            <a:r>
              <a:rPr lang="en-GB" sz="3600" dirty="0">
                <a:solidFill>
                  <a:prstClr val="black"/>
                </a:solidFill>
              </a:rPr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>
                <a:solidFill>
                  <a:prstClr val="black"/>
                </a:solidFill>
              </a:rPr>
              <a:t> B' = </a:t>
            </a:r>
          </a:p>
          <a:p>
            <a:pPr lvl="0"/>
            <a:br>
              <a:rPr lang="en-GB" sz="3600" dirty="0">
                <a:solidFill>
                  <a:prstClr val="black"/>
                </a:solidFill>
              </a:rPr>
            </a:br>
            <a:r>
              <a:rPr lang="en-GB" sz="3600" dirty="0">
                <a:solidFill>
                  <a:prstClr val="black"/>
                </a:solidFill>
              </a:rPr>
              <a:t>A‘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>
                <a:solidFill>
                  <a:prstClr val="black"/>
                </a:solidFill>
              </a:rPr>
              <a:t> B =</a:t>
            </a:r>
            <a:r>
              <a:rPr lang="en-GB" sz="3600" dirty="0">
                <a:solidFill>
                  <a:prstClr val="black"/>
                </a:solidFill>
                <a:latin typeface="Trebuchet MS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003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606" y="271547"/>
            <a:ext cx="4998043" cy="56323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GB" sz="3600" b="1" dirty="0">
                <a:solidFill>
                  <a:prstClr val="black"/>
                </a:solidFill>
              </a:rPr>
              <a:t>Question 3</a:t>
            </a:r>
          </a:p>
          <a:p>
            <a:r>
              <a:rPr lang="en-GB" sz="3600" dirty="0"/>
              <a:t>Fill in the Venn Diagram </a:t>
            </a:r>
          </a:p>
          <a:p>
            <a:r>
              <a:rPr lang="en-GB" sz="3600" dirty="0"/>
              <a:t>Write the sub sets for:</a:t>
            </a:r>
          </a:p>
          <a:p>
            <a:r>
              <a:rPr lang="en-GB" sz="3600" dirty="0"/>
              <a:t>C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D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C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D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C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D'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C‘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D =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9" t="8853" b="14063"/>
          <a:stretch/>
        </p:blipFill>
        <p:spPr bwMode="auto">
          <a:xfrm>
            <a:off x="5999980" y="2219498"/>
            <a:ext cx="5715422" cy="419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99980" y="190160"/>
            <a:ext cx="53256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600" dirty="0">
                <a:solidFill>
                  <a:prstClr val="black"/>
                </a:solidFill>
              </a:rPr>
              <a:t>ε = {</a:t>
            </a:r>
            <a:r>
              <a:rPr lang="en-GB" sz="3600" dirty="0">
                <a:solidFill>
                  <a:prstClr val="black"/>
                </a:solidFill>
              </a:rPr>
              <a:t>integers less than 13}</a:t>
            </a:r>
          </a:p>
          <a:p>
            <a:pPr lvl="0"/>
            <a:r>
              <a:rPr lang="en-GB" sz="3600" dirty="0">
                <a:solidFill>
                  <a:prstClr val="black"/>
                </a:solidFill>
                <a:latin typeface="Trebuchet MS" pitchFamily="34" charset="0"/>
              </a:rPr>
              <a:t>C = {1, 3, 5, 7, 9}</a:t>
            </a:r>
          </a:p>
          <a:p>
            <a:pPr lvl="0"/>
            <a:r>
              <a:rPr lang="en-GB" sz="3600" dirty="0">
                <a:solidFill>
                  <a:prstClr val="black"/>
                </a:solidFill>
                <a:latin typeface="Trebuchet MS" pitchFamily="34" charset="0"/>
              </a:rPr>
              <a:t>D = {3, 6, 9, 12}</a:t>
            </a:r>
          </a:p>
        </p:txBody>
      </p:sp>
    </p:spTree>
    <p:extLst>
      <p:ext uri="{BB962C8B-B14F-4D97-AF65-F5344CB8AC3E}">
        <p14:creationId xmlns:p14="http://schemas.microsoft.com/office/powerpoint/2010/main" val="65434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409" y="220287"/>
            <a:ext cx="5031824" cy="56323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600" b="1" dirty="0"/>
              <a:t>Question 4</a:t>
            </a:r>
          </a:p>
          <a:p>
            <a:r>
              <a:rPr lang="en-GB" sz="3600" dirty="0"/>
              <a:t>Produce a Venn Diagram </a:t>
            </a:r>
          </a:p>
          <a:p>
            <a:r>
              <a:rPr lang="en-GB" sz="3600" dirty="0"/>
              <a:t>Write the sub sets for:</a:t>
            </a:r>
          </a:p>
          <a:p>
            <a:endParaRPr lang="en-GB" sz="3600" dirty="0"/>
          </a:p>
          <a:p>
            <a:r>
              <a:rPr lang="en-GB" sz="3600" dirty="0"/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B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B</a:t>
            </a:r>
            <a:r>
              <a:rPr lang="en-GB" sz="3600" dirty="0">
                <a:solidFill>
                  <a:srgbClr val="0000FF"/>
                </a:solidFill>
              </a:rPr>
              <a:t> U </a:t>
            </a:r>
            <a:r>
              <a:rPr lang="en-GB" sz="3600" dirty="0"/>
              <a:t>C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B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C = </a:t>
            </a:r>
            <a:endParaRPr lang="en-GB" sz="3600" dirty="0">
              <a:effectLst/>
            </a:endParaRPr>
          </a:p>
          <a:p>
            <a:endParaRPr lang="en-GB" sz="3600" dirty="0"/>
          </a:p>
        </p:txBody>
      </p:sp>
      <p:sp>
        <p:nvSpPr>
          <p:cNvPr id="5" name="Rectangle 4"/>
          <p:cNvSpPr/>
          <p:nvPr/>
        </p:nvSpPr>
        <p:spPr>
          <a:xfrm>
            <a:off x="5663739" y="362726"/>
            <a:ext cx="62511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000" dirty="0">
                <a:solidFill>
                  <a:prstClr val="black"/>
                </a:solidFill>
                <a:latin typeface="Trebuchet MS" pitchFamily="34" charset="0"/>
              </a:rPr>
              <a:t>A = {1, 2, 3, 5, 6, 10, 15, 30}</a:t>
            </a:r>
          </a:p>
          <a:p>
            <a:pPr lvl="0"/>
            <a:r>
              <a:rPr lang="en-GB" sz="3000" dirty="0">
                <a:solidFill>
                  <a:prstClr val="black"/>
                </a:solidFill>
                <a:latin typeface="Trebuchet MS" pitchFamily="34" charset="0"/>
              </a:rPr>
              <a:t>B = {1, 2, 4, 5, 8, 10, 20, 40}</a:t>
            </a:r>
          </a:p>
          <a:p>
            <a:pPr lvl="0"/>
            <a:r>
              <a:rPr lang="en-GB" sz="3000" dirty="0">
                <a:solidFill>
                  <a:prstClr val="black"/>
                </a:solidFill>
                <a:latin typeface="Trebuchet MS" pitchFamily="34" charset="0"/>
              </a:rPr>
              <a:t>C = {1, 2, 4, 5, 10, 20, 25, 50, 100}</a:t>
            </a:r>
          </a:p>
        </p:txBody>
      </p:sp>
    </p:spTree>
    <p:extLst>
      <p:ext uri="{BB962C8B-B14F-4D97-AF65-F5344CB8AC3E}">
        <p14:creationId xmlns:p14="http://schemas.microsoft.com/office/powerpoint/2010/main" val="3670431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B4ABED-F2F8-4734-8C4D-347EC13E1FF6}"/>
              </a:ext>
            </a:extLst>
          </p:cNvPr>
          <p:cNvSpPr txBox="1"/>
          <p:nvPr/>
        </p:nvSpPr>
        <p:spPr>
          <a:xfrm>
            <a:off x="1801091" y="2144684"/>
            <a:ext cx="85898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6287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0218" y="308034"/>
            <a:ext cx="4721630" cy="56323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600" b="1" dirty="0"/>
              <a:t>Questions 1</a:t>
            </a:r>
          </a:p>
          <a:p>
            <a:r>
              <a:rPr lang="en-GB" sz="3600" dirty="0"/>
              <a:t>Fill in the Venn Diagram </a:t>
            </a:r>
          </a:p>
          <a:p>
            <a:r>
              <a:rPr lang="en-GB" sz="3600" dirty="0"/>
              <a:t>Write the sub sets for:</a:t>
            </a:r>
          </a:p>
          <a:p>
            <a:r>
              <a:rPr lang="en-GB" sz="3600" dirty="0"/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B =</a:t>
            </a:r>
          </a:p>
          <a:p>
            <a:br>
              <a:rPr lang="en-GB" sz="3600" dirty="0"/>
            </a:br>
            <a:r>
              <a:rPr lang="en-GB" sz="3600" dirty="0"/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B = </a:t>
            </a:r>
          </a:p>
          <a:p>
            <a:br>
              <a:rPr lang="en-GB" sz="3600" dirty="0"/>
            </a:br>
            <a:r>
              <a:rPr lang="en-GB" sz="3600" dirty="0"/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B'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A‘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B' = </a:t>
            </a: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7" t="5428" r="7430" b="10114"/>
          <a:stretch/>
        </p:blipFill>
        <p:spPr bwMode="auto">
          <a:xfrm>
            <a:off x="5796741" y="2061401"/>
            <a:ext cx="6001790" cy="449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71518" y="347517"/>
            <a:ext cx="59020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latin typeface="Trebuchet MS" pitchFamily="34" charset="0"/>
              </a:rPr>
              <a:t>ε = {</a:t>
            </a:r>
            <a:r>
              <a:rPr lang="en-GB" sz="2800" dirty="0">
                <a:latin typeface="Trebuchet MS" pitchFamily="34" charset="0"/>
              </a:rPr>
              <a:t>all animals}</a:t>
            </a:r>
            <a:br>
              <a:rPr lang="en-GB" sz="2800" dirty="0">
                <a:latin typeface="Trebuchet MS" pitchFamily="34" charset="0"/>
              </a:rPr>
            </a:br>
            <a:r>
              <a:rPr lang="en-GB" sz="2800" dirty="0">
                <a:latin typeface="Trebuchet MS" pitchFamily="34" charset="0"/>
              </a:rPr>
              <a:t>A = {cat, dog, pig, mouse, hamster} </a:t>
            </a:r>
          </a:p>
          <a:p>
            <a:r>
              <a:rPr lang="en-GB" sz="2800" dirty="0">
                <a:latin typeface="Trebuchet MS" pitchFamily="34" charset="0"/>
              </a:rPr>
              <a:t>B = {dog, pig, rat, lizard, mouse}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621B6-EA9C-4798-8C01-E5A21BB35F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15" t="53818" r="52887" b="5698"/>
          <a:stretch/>
        </p:blipFill>
        <p:spPr>
          <a:xfrm rot="16200000">
            <a:off x="6469454" y="1197118"/>
            <a:ext cx="4564393" cy="6160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16DE60-5AF7-44BA-A18E-9B4C6204B9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46" t="1425" r="27275" b="54202"/>
          <a:stretch/>
        </p:blipFill>
        <p:spPr>
          <a:xfrm rot="16200000">
            <a:off x="973258" y="1497752"/>
            <a:ext cx="3829553" cy="505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10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68784" y="260000"/>
            <a:ext cx="54808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200" dirty="0">
                <a:solidFill>
                  <a:prstClr val="black"/>
                </a:solidFill>
                <a:latin typeface="Trebuchet MS" pitchFamily="34" charset="0"/>
              </a:rPr>
              <a:t>ε = {</a:t>
            </a:r>
            <a:r>
              <a:rPr lang="en-GB" sz="3200" dirty="0">
                <a:solidFill>
                  <a:prstClr val="black"/>
                </a:solidFill>
                <a:latin typeface="Trebuchet MS" pitchFamily="34" charset="0"/>
              </a:rPr>
              <a:t>integers  less than 29}</a:t>
            </a:r>
          </a:p>
          <a:p>
            <a:pPr lvl="0"/>
            <a:r>
              <a:rPr lang="en-GB" sz="3200" dirty="0">
                <a:solidFill>
                  <a:prstClr val="black"/>
                </a:solidFill>
                <a:latin typeface="Trebuchet MS" pitchFamily="34" charset="0"/>
              </a:rPr>
              <a:t>A = {5, 10, 15, 20, 25}</a:t>
            </a:r>
          </a:p>
          <a:p>
            <a:pPr lvl="0"/>
            <a:r>
              <a:rPr lang="en-GB" sz="3200" dirty="0">
                <a:solidFill>
                  <a:prstClr val="black"/>
                </a:solidFill>
                <a:latin typeface="Trebuchet MS" pitchFamily="34" charset="0"/>
              </a:rPr>
              <a:t>B = {4, 8, 12, 16, 20, 24, 28}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134" y="260000"/>
            <a:ext cx="47548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b="1" dirty="0">
                <a:solidFill>
                  <a:prstClr val="black"/>
                </a:solidFill>
              </a:rPr>
              <a:t>Question 2</a:t>
            </a:r>
          </a:p>
          <a:p>
            <a:r>
              <a:rPr lang="en-GB" sz="3600" dirty="0"/>
              <a:t>Fill in the Venn Diagram </a:t>
            </a:r>
          </a:p>
          <a:p>
            <a:r>
              <a:rPr lang="en-GB" sz="3600" dirty="0"/>
              <a:t>Write the sub sets for:</a:t>
            </a:r>
          </a:p>
          <a:p>
            <a:pPr lvl="0"/>
            <a:r>
              <a:rPr lang="en-GB" sz="3600" dirty="0">
                <a:solidFill>
                  <a:prstClr val="black"/>
                </a:solidFill>
              </a:rPr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>
                <a:solidFill>
                  <a:prstClr val="black"/>
                </a:solidFill>
              </a:rPr>
              <a:t> B = </a:t>
            </a:r>
          </a:p>
          <a:p>
            <a:pPr lvl="0"/>
            <a:br>
              <a:rPr lang="en-GB" sz="3600" dirty="0">
                <a:solidFill>
                  <a:prstClr val="black"/>
                </a:solidFill>
              </a:rPr>
            </a:br>
            <a:r>
              <a:rPr lang="en-GB" sz="3600" dirty="0">
                <a:solidFill>
                  <a:prstClr val="black"/>
                </a:solidFill>
              </a:rPr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>
                <a:solidFill>
                  <a:prstClr val="black"/>
                </a:solidFill>
              </a:rPr>
              <a:t> B = </a:t>
            </a:r>
          </a:p>
          <a:p>
            <a:pPr lvl="0"/>
            <a:br>
              <a:rPr lang="en-GB" sz="3600" dirty="0">
                <a:solidFill>
                  <a:prstClr val="black"/>
                </a:solidFill>
              </a:rPr>
            </a:br>
            <a:r>
              <a:rPr lang="en-GB" sz="3600" dirty="0">
                <a:solidFill>
                  <a:prstClr val="black"/>
                </a:solidFill>
              </a:rPr>
              <a:t>A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>
                <a:solidFill>
                  <a:prstClr val="black"/>
                </a:solidFill>
              </a:rPr>
              <a:t> B' = </a:t>
            </a:r>
          </a:p>
          <a:p>
            <a:pPr lvl="0"/>
            <a:br>
              <a:rPr lang="en-GB" sz="3600" dirty="0">
                <a:solidFill>
                  <a:prstClr val="black"/>
                </a:solidFill>
              </a:rPr>
            </a:br>
            <a:r>
              <a:rPr lang="en-GB" sz="3600" dirty="0">
                <a:solidFill>
                  <a:prstClr val="black"/>
                </a:solidFill>
              </a:rPr>
              <a:t>A‘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>
                <a:solidFill>
                  <a:prstClr val="black"/>
                </a:solidFill>
              </a:rPr>
              <a:t> B =</a:t>
            </a:r>
            <a:r>
              <a:rPr lang="en-GB" sz="3600" dirty="0">
                <a:solidFill>
                  <a:prstClr val="black"/>
                </a:solidFill>
                <a:latin typeface="Trebuchet MS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FF17B0-D145-4FE9-AF79-5F7445EDC5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97" t="51232" r="52540" b="7395"/>
          <a:stretch/>
        </p:blipFill>
        <p:spPr>
          <a:xfrm rot="16200000">
            <a:off x="6331394" y="1410525"/>
            <a:ext cx="4765966" cy="601260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6DDB3FF-70BF-5E63-C525-373E25A001C9}"/>
              </a:ext>
            </a:extLst>
          </p:cNvPr>
          <p:cNvGrpSpPr/>
          <p:nvPr/>
        </p:nvGrpSpPr>
        <p:grpSpPr>
          <a:xfrm>
            <a:off x="354672" y="2059767"/>
            <a:ext cx="5114627" cy="4051071"/>
            <a:chOff x="354672" y="2059767"/>
            <a:chExt cx="5114627" cy="40510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79E71B-0F93-410D-85C0-C1D3CBA43E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529" t="16889" r="52209" b="48525"/>
            <a:stretch/>
          </p:blipFill>
          <p:spPr>
            <a:xfrm rot="16200000">
              <a:off x="886450" y="1527989"/>
              <a:ext cx="4051071" cy="5114627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A20621C-048A-058F-E911-EFC792ABBE1D}"/>
                </a:ext>
              </a:extLst>
            </p:cNvPr>
            <p:cNvSpPr txBox="1"/>
            <p:nvPr/>
          </p:nvSpPr>
          <p:spPr>
            <a:xfrm>
              <a:off x="1950957" y="4816822"/>
              <a:ext cx="345508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GB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DAC15B3-2E49-A9C4-AF42-65ED8C92851B}"/>
                </a:ext>
              </a:extLst>
            </p:cNvPr>
            <p:cNvSpPr/>
            <p:nvPr/>
          </p:nvSpPr>
          <p:spPr>
            <a:xfrm>
              <a:off x="2041012" y="4154572"/>
              <a:ext cx="3396659" cy="8257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dirty="0">
                  <a:solidFill>
                    <a:srgbClr val="FF0000"/>
                  </a:solidFill>
                </a:rPr>
                <a:t>{5, 10, 15, 25}</a:t>
              </a:r>
              <a:endParaRPr lang="en-GB" sz="3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45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606" y="271547"/>
            <a:ext cx="4998043" cy="56323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GB" sz="3600" b="1" dirty="0">
                <a:solidFill>
                  <a:prstClr val="black"/>
                </a:solidFill>
              </a:rPr>
              <a:t>Question 3</a:t>
            </a:r>
          </a:p>
          <a:p>
            <a:r>
              <a:rPr lang="en-GB" sz="3600" dirty="0"/>
              <a:t>Fill in the Venn Diagram </a:t>
            </a:r>
          </a:p>
          <a:p>
            <a:r>
              <a:rPr lang="en-GB" sz="3600" dirty="0"/>
              <a:t>Write the sub sets for:</a:t>
            </a:r>
          </a:p>
          <a:p>
            <a:r>
              <a:rPr lang="en-GB" sz="3600" dirty="0"/>
              <a:t>C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D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C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D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C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D'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C‘ </a:t>
            </a:r>
            <a:r>
              <a:rPr lang="en-GB" sz="3600" dirty="0">
                <a:solidFill>
                  <a:srgbClr val="FF0000"/>
                </a:solidFill>
              </a:rPr>
              <a:t>∩</a:t>
            </a:r>
            <a:r>
              <a:rPr lang="en-GB" sz="3600" dirty="0"/>
              <a:t> D =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9" t="8853" b="14063"/>
          <a:stretch/>
        </p:blipFill>
        <p:spPr bwMode="auto">
          <a:xfrm>
            <a:off x="5999980" y="2219498"/>
            <a:ext cx="5715422" cy="419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99980" y="190160"/>
            <a:ext cx="53256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600" dirty="0">
                <a:solidFill>
                  <a:prstClr val="black"/>
                </a:solidFill>
              </a:rPr>
              <a:t>ε = {</a:t>
            </a:r>
            <a:r>
              <a:rPr lang="en-GB" sz="3600" dirty="0">
                <a:solidFill>
                  <a:prstClr val="black"/>
                </a:solidFill>
              </a:rPr>
              <a:t>integers less than 13}</a:t>
            </a:r>
          </a:p>
          <a:p>
            <a:pPr lvl="0"/>
            <a:r>
              <a:rPr lang="en-GB" sz="3600" dirty="0">
                <a:solidFill>
                  <a:prstClr val="black"/>
                </a:solidFill>
                <a:latin typeface="Trebuchet MS" pitchFamily="34" charset="0"/>
              </a:rPr>
              <a:t>C = {1, 3, 5, 7, 9}</a:t>
            </a:r>
          </a:p>
          <a:p>
            <a:pPr lvl="0"/>
            <a:r>
              <a:rPr lang="en-GB" sz="3600" dirty="0">
                <a:solidFill>
                  <a:prstClr val="black"/>
                </a:solidFill>
                <a:latin typeface="Trebuchet MS" pitchFamily="34" charset="0"/>
              </a:rPr>
              <a:t>D = {3, 6, 9, 12}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C4D879-274E-418E-A15F-02B17C229F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56" t="16727" r="52304" b="48546"/>
          <a:stretch/>
        </p:blipFill>
        <p:spPr>
          <a:xfrm rot="16200000">
            <a:off x="743697" y="1357281"/>
            <a:ext cx="3969976" cy="51231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08AA9F-D787-4D84-88AA-E42E5A832B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854" r="31567"/>
          <a:stretch/>
        </p:blipFill>
        <p:spPr>
          <a:xfrm rot="16200000">
            <a:off x="6301712" y="1403734"/>
            <a:ext cx="4863032" cy="616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7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409" y="220287"/>
            <a:ext cx="5031824" cy="56323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600" b="1" dirty="0"/>
              <a:t>Question 4</a:t>
            </a:r>
          </a:p>
          <a:p>
            <a:r>
              <a:rPr lang="en-GB" sz="3600" dirty="0"/>
              <a:t>Produce a Venn Diagram </a:t>
            </a:r>
          </a:p>
          <a:p>
            <a:r>
              <a:rPr lang="en-GB" sz="3600" dirty="0"/>
              <a:t>Write the sub sets for:</a:t>
            </a:r>
          </a:p>
          <a:p>
            <a:endParaRPr lang="en-GB" sz="3600" dirty="0"/>
          </a:p>
          <a:p>
            <a:r>
              <a:rPr lang="en-GB" sz="3600" dirty="0"/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B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B</a:t>
            </a:r>
            <a:r>
              <a:rPr lang="en-GB" sz="3600" dirty="0">
                <a:solidFill>
                  <a:srgbClr val="0000FF"/>
                </a:solidFill>
              </a:rPr>
              <a:t> U </a:t>
            </a:r>
            <a:r>
              <a:rPr lang="en-GB" sz="3600" dirty="0"/>
              <a:t>C = </a:t>
            </a:r>
            <a:endParaRPr lang="en-GB" sz="3600" dirty="0">
              <a:effectLst/>
            </a:endParaRPr>
          </a:p>
          <a:p>
            <a:br>
              <a:rPr lang="en-GB" sz="3600" dirty="0"/>
            </a:br>
            <a:r>
              <a:rPr lang="en-GB" sz="3600" dirty="0"/>
              <a:t>A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B </a:t>
            </a:r>
            <a:r>
              <a:rPr lang="en-GB" sz="3600" dirty="0">
                <a:solidFill>
                  <a:srgbClr val="0000FF"/>
                </a:solidFill>
              </a:rPr>
              <a:t>U</a:t>
            </a:r>
            <a:r>
              <a:rPr lang="en-GB" sz="3600" dirty="0"/>
              <a:t> C = </a:t>
            </a:r>
            <a:endParaRPr lang="en-GB" sz="3600" dirty="0">
              <a:effectLst/>
            </a:endParaRPr>
          </a:p>
          <a:p>
            <a:endParaRPr lang="en-GB" sz="3600" dirty="0"/>
          </a:p>
        </p:txBody>
      </p:sp>
      <p:sp>
        <p:nvSpPr>
          <p:cNvPr id="5" name="Rectangle 4"/>
          <p:cNvSpPr/>
          <p:nvPr/>
        </p:nvSpPr>
        <p:spPr>
          <a:xfrm>
            <a:off x="5663739" y="362726"/>
            <a:ext cx="62511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000" dirty="0">
                <a:solidFill>
                  <a:prstClr val="black"/>
                </a:solidFill>
                <a:latin typeface="Trebuchet MS" pitchFamily="34" charset="0"/>
              </a:rPr>
              <a:t>A = {1, 2, 3, 5, 6, 10, 15, 30}</a:t>
            </a:r>
          </a:p>
          <a:p>
            <a:pPr lvl="0"/>
            <a:r>
              <a:rPr lang="en-GB" sz="3000" dirty="0">
                <a:solidFill>
                  <a:prstClr val="black"/>
                </a:solidFill>
                <a:latin typeface="Trebuchet MS" pitchFamily="34" charset="0"/>
              </a:rPr>
              <a:t>B = {1, 2, 4, 5, 8, 10, 20, 40}</a:t>
            </a:r>
          </a:p>
          <a:p>
            <a:pPr lvl="0"/>
            <a:r>
              <a:rPr lang="en-GB" sz="3000" dirty="0">
                <a:solidFill>
                  <a:prstClr val="black"/>
                </a:solidFill>
                <a:latin typeface="Trebuchet MS" pitchFamily="34" charset="0"/>
              </a:rPr>
              <a:t>C = {1, 2, 4, 5, 10, 20, 25, 50, 100}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E79FF7-A14A-4AD6-B73E-E782AA069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23" t="54175" r="46867" b="8687"/>
          <a:stretch/>
        </p:blipFill>
        <p:spPr>
          <a:xfrm rot="16200000">
            <a:off x="6690143" y="1556077"/>
            <a:ext cx="4416834" cy="5605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9CEF0-FFD1-4705-9614-1A14E2A625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5" t="31381" r="54712" b="13928"/>
          <a:stretch/>
        </p:blipFill>
        <p:spPr>
          <a:xfrm>
            <a:off x="432409" y="2238895"/>
            <a:ext cx="5267069" cy="38314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E0671A-EB0F-FD75-C0C7-742645A58E4C}"/>
              </a:ext>
            </a:extLst>
          </p:cNvPr>
          <p:cNvSpPr/>
          <p:nvPr/>
        </p:nvSpPr>
        <p:spPr>
          <a:xfrm>
            <a:off x="2124140" y="2470219"/>
            <a:ext cx="3667060" cy="1071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{1,2,3,4,5,6,8,10,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</a:rPr>
              <a:t>15,20,30,40}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95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601</Words>
  <Application>Microsoft Office PowerPoint</Application>
  <PresentationFormat>Widescreen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cp:lastPrinted>2022-01-07T07:59:30Z</cp:lastPrinted>
  <dcterms:created xsi:type="dcterms:W3CDTF">2020-05-26T12:26:39Z</dcterms:created>
  <dcterms:modified xsi:type="dcterms:W3CDTF">2023-03-23T04:37:00Z</dcterms:modified>
</cp:coreProperties>
</file>