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85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52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6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46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5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6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3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53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55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57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81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8AF7D-A1D8-4932-BF27-0D7525B0F738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47D68-7337-461B-ADBB-8CD74D6BE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3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304" y="99670"/>
            <a:ext cx="9857659" cy="66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8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74" y="401477"/>
            <a:ext cx="10417641" cy="619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2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0349" y="2212320"/>
            <a:ext cx="84623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830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317" b="71431"/>
          <a:stretch/>
        </p:blipFill>
        <p:spPr>
          <a:xfrm>
            <a:off x="1707930" y="782300"/>
            <a:ext cx="9561660" cy="29142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0351"/>
          <a:stretch/>
        </p:blipFill>
        <p:spPr>
          <a:xfrm>
            <a:off x="1707930" y="3696597"/>
            <a:ext cx="9562325" cy="3012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" b="95698"/>
          <a:stretch/>
        </p:blipFill>
        <p:spPr>
          <a:xfrm>
            <a:off x="1066799" y="163416"/>
            <a:ext cx="9561660" cy="61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6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1603" b="52739"/>
          <a:stretch/>
        </p:blipFill>
        <p:spPr>
          <a:xfrm>
            <a:off x="1597087" y="236013"/>
            <a:ext cx="9375714" cy="32715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52181" r="11603"/>
          <a:stretch/>
        </p:blipFill>
        <p:spPr>
          <a:xfrm>
            <a:off x="1597087" y="3354936"/>
            <a:ext cx="9375714" cy="331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2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2015-12-14T10:19:19Z</dcterms:created>
  <dcterms:modified xsi:type="dcterms:W3CDTF">2020-02-14T14:29:11Z</dcterms:modified>
</cp:coreProperties>
</file>