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A4A52C-E7B4-45D7-8E1B-9C2ED158AB57}" v="102" dt="2025-03-17T03:17:04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EA4A52C-E7B4-45D7-8E1B-9C2ED158AB57}"/>
    <pc:docChg chg="undo custSel addSld delSld modSld sldOrd">
      <pc:chgData name="Stewart Gale" userId="3647ddd2-6040-41ae-a96d-232c23482af8" providerId="ADAL" clId="{2EA4A52C-E7B4-45D7-8E1B-9C2ED158AB57}" dt="2025-03-17T05:47:52.975" v="280" actId="1076"/>
      <pc:docMkLst>
        <pc:docMk/>
      </pc:docMkLst>
      <pc:sldChg chg="addSp delSp modSp del mod">
        <pc:chgData name="Stewart Gale" userId="3647ddd2-6040-41ae-a96d-232c23482af8" providerId="ADAL" clId="{2EA4A52C-E7B4-45D7-8E1B-9C2ED158AB57}" dt="2025-03-17T03:13:51.530" v="194" actId="47"/>
        <pc:sldMkLst>
          <pc:docMk/>
          <pc:sldMk cId="4209812415" sldId="256"/>
        </pc:sldMkLst>
        <pc:spChg chg="add del mod">
          <ac:chgData name="Stewart Gale" userId="3647ddd2-6040-41ae-a96d-232c23482af8" providerId="ADAL" clId="{2EA4A52C-E7B4-45D7-8E1B-9C2ED158AB57}" dt="2025-03-17T03:12:33.631" v="169" actId="478"/>
          <ac:spMkLst>
            <pc:docMk/>
            <pc:sldMk cId="4209812415" sldId="256"/>
            <ac:spMk id="2" creationId="{6882825F-472A-4556-8E28-3DB11EA3D0B1}"/>
          </ac:spMkLst>
        </pc:spChg>
        <pc:spChg chg="mod">
          <ac:chgData name="Stewart Gale" userId="3647ddd2-6040-41ae-a96d-232c23482af8" providerId="ADAL" clId="{2EA4A52C-E7B4-45D7-8E1B-9C2ED158AB57}" dt="2025-03-17T03:12:36.121" v="170" actId="20577"/>
          <ac:spMkLst>
            <pc:docMk/>
            <pc:sldMk cId="4209812415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2EA4A52C-E7B4-45D7-8E1B-9C2ED158AB57}" dt="2025-03-17T03:12:37.196" v="171" actId="20577"/>
          <ac:spMkLst>
            <pc:docMk/>
            <pc:sldMk cId="4209812415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2EA4A52C-E7B4-45D7-8E1B-9C2ED158AB57}" dt="2025-03-17T03:12:38.955" v="172" actId="20577"/>
          <ac:spMkLst>
            <pc:docMk/>
            <pc:sldMk cId="4209812415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2EA4A52C-E7B4-45D7-8E1B-9C2ED158AB57}" dt="2025-03-17T03:12:40.486" v="173" actId="20577"/>
          <ac:spMkLst>
            <pc:docMk/>
            <pc:sldMk cId="4209812415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2EA4A52C-E7B4-45D7-8E1B-9C2ED158AB57}" dt="2025-03-17T03:12:41.918" v="174" actId="20577"/>
          <ac:spMkLst>
            <pc:docMk/>
            <pc:sldMk cId="4209812415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2EA4A52C-E7B4-45D7-8E1B-9C2ED158AB57}" dt="2025-03-17T03:12:43.650" v="175" actId="20577"/>
          <ac:spMkLst>
            <pc:docMk/>
            <pc:sldMk cId="4209812415" sldId="256"/>
            <ac:spMk id="12" creationId="{00000000-0000-0000-0000-000000000000}"/>
          </ac:spMkLst>
        </pc:spChg>
        <pc:grpChg chg="del">
          <ac:chgData name="Stewart Gale" userId="3647ddd2-6040-41ae-a96d-232c23482af8" providerId="ADAL" clId="{2EA4A52C-E7B4-45D7-8E1B-9C2ED158AB57}" dt="2025-03-17T03:13:05.326" v="181" actId="478"/>
          <ac:grpSpMkLst>
            <pc:docMk/>
            <pc:sldMk cId="4209812415" sldId="256"/>
            <ac:grpSpMk id="13" creationId="{00000000-0000-0000-0000-000000000000}"/>
          </ac:grpSpMkLst>
        </pc:grpChg>
        <pc:picChg chg="add mod">
          <ac:chgData name="Stewart Gale" userId="3647ddd2-6040-41ae-a96d-232c23482af8" providerId="ADAL" clId="{2EA4A52C-E7B4-45D7-8E1B-9C2ED158AB57}" dt="2025-03-17T03:13:08.009" v="183" actId="1076"/>
          <ac:picMkLst>
            <pc:docMk/>
            <pc:sldMk cId="4209812415" sldId="256"/>
            <ac:picMk id="3" creationId="{0725C02A-015D-CCAF-2EB3-714820D686C3}"/>
          </ac:picMkLst>
        </pc:picChg>
        <pc:picChg chg="del mod">
          <ac:chgData name="Stewart Gale" userId="3647ddd2-6040-41ae-a96d-232c23482af8" providerId="ADAL" clId="{2EA4A52C-E7B4-45D7-8E1B-9C2ED158AB57}" dt="2025-03-17T03:12:30.459" v="168" actId="478"/>
          <ac:picMkLst>
            <pc:docMk/>
            <pc:sldMk cId="4209812415" sldId="256"/>
            <ac:picMk id="5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2EA4A52C-E7B4-45D7-8E1B-9C2ED158AB57}" dt="2024-04-15T07:28:20.875" v="166" actId="47"/>
        <pc:sldMkLst>
          <pc:docMk/>
          <pc:sldMk cId="1938778074" sldId="258"/>
        </pc:sldMkLst>
      </pc:sldChg>
      <pc:sldChg chg="delSp del mod delAnim">
        <pc:chgData name="Stewart Gale" userId="3647ddd2-6040-41ae-a96d-232c23482af8" providerId="ADAL" clId="{2EA4A52C-E7B4-45D7-8E1B-9C2ED158AB57}" dt="2024-04-15T07:28:22.354" v="167" actId="47"/>
        <pc:sldMkLst>
          <pc:docMk/>
          <pc:sldMk cId="1057053208" sldId="259"/>
        </pc:sldMkLst>
      </pc:sldChg>
      <pc:sldChg chg="del">
        <pc:chgData name="Stewart Gale" userId="3647ddd2-6040-41ae-a96d-232c23482af8" providerId="ADAL" clId="{2EA4A52C-E7B4-45D7-8E1B-9C2ED158AB57}" dt="2025-03-17T03:13:53.170" v="196" actId="47"/>
        <pc:sldMkLst>
          <pc:docMk/>
          <pc:sldMk cId="731585047" sldId="260"/>
        </pc:sldMkLst>
      </pc:sldChg>
      <pc:sldChg chg="delSp modSp del mod delAnim">
        <pc:chgData name="Stewart Gale" userId="3647ddd2-6040-41ae-a96d-232c23482af8" providerId="ADAL" clId="{2EA4A52C-E7B4-45D7-8E1B-9C2ED158AB57}" dt="2025-03-17T03:17:06.272" v="264" actId="47"/>
        <pc:sldMkLst>
          <pc:docMk/>
          <pc:sldMk cId="502817288" sldId="261"/>
        </pc:sldMkLst>
        <pc:spChg chg="del mod">
          <ac:chgData name="Stewart Gale" userId="3647ddd2-6040-41ae-a96d-232c23482af8" providerId="ADAL" clId="{2EA4A52C-E7B4-45D7-8E1B-9C2ED158AB57}" dt="2025-03-17T03:16:23.308" v="248" actId="21"/>
          <ac:spMkLst>
            <pc:docMk/>
            <pc:sldMk cId="502817288" sldId="261"/>
            <ac:spMk id="5" creationId="{00000000-0000-0000-0000-000000000000}"/>
          </ac:spMkLst>
        </pc:spChg>
        <pc:spChg chg="del mod">
          <ac:chgData name="Stewart Gale" userId="3647ddd2-6040-41ae-a96d-232c23482af8" providerId="ADAL" clId="{2EA4A52C-E7B4-45D7-8E1B-9C2ED158AB57}" dt="2025-03-17T03:16:23.308" v="248" actId="21"/>
          <ac:spMkLst>
            <pc:docMk/>
            <pc:sldMk cId="502817288" sldId="261"/>
            <ac:spMk id="6" creationId="{00000000-0000-0000-0000-000000000000}"/>
          </ac:spMkLst>
        </pc:spChg>
        <pc:spChg chg="del mod">
          <ac:chgData name="Stewart Gale" userId="3647ddd2-6040-41ae-a96d-232c23482af8" providerId="ADAL" clId="{2EA4A52C-E7B4-45D7-8E1B-9C2ED158AB57}" dt="2025-03-17T03:16:23.308" v="248" actId="21"/>
          <ac:spMkLst>
            <pc:docMk/>
            <pc:sldMk cId="502817288" sldId="261"/>
            <ac:spMk id="7" creationId="{00000000-0000-0000-0000-000000000000}"/>
          </ac:spMkLst>
        </pc:spChg>
      </pc:sldChg>
      <pc:sldChg chg="delSp del mod ord delAnim">
        <pc:chgData name="Stewart Gale" userId="3647ddd2-6040-41ae-a96d-232c23482af8" providerId="ADAL" clId="{2EA4A52C-E7B4-45D7-8E1B-9C2ED158AB57}" dt="2025-03-17T03:16:14.047" v="243" actId="47"/>
        <pc:sldMkLst>
          <pc:docMk/>
          <pc:sldMk cId="228625595" sldId="262"/>
        </pc:sldMkLst>
        <pc:spChg chg="del">
          <ac:chgData name="Stewart Gale" userId="3647ddd2-6040-41ae-a96d-232c23482af8" providerId="ADAL" clId="{2EA4A52C-E7B4-45D7-8E1B-9C2ED158AB57}" dt="2025-03-17T03:15:40.863" v="229" actId="21"/>
          <ac:spMkLst>
            <pc:docMk/>
            <pc:sldMk cId="228625595" sldId="262"/>
            <ac:spMk id="12" creationId="{00000000-0000-0000-0000-000000000000}"/>
          </ac:spMkLst>
        </pc:spChg>
        <pc:spChg chg="del">
          <ac:chgData name="Stewart Gale" userId="3647ddd2-6040-41ae-a96d-232c23482af8" providerId="ADAL" clId="{2EA4A52C-E7B4-45D7-8E1B-9C2ED158AB57}" dt="2025-03-17T03:15:40.863" v="229" actId="21"/>
          <ac:spMkLst>
            <pc:docMk/>
            <pc:sldMk cId="228625595" sldId="262"/>
            <ac:spMk id="13" creationId="{00000000-0000-0000-0000-000000000000}"/>
          </ac:spMkLst>
        </pc:spChg>
      </pc:sldChg>
      <pc:sldChg chg="addSp modSp add del mod modAnim">
        <pc:chgData name="Stewart Gale" userId="3647ddd2-6040-41ae-a96d-232c23482af8" providerId="ADAL" clId="{2EA4A52C-E7B4-45D7-8E1B-9C2ED158AB57}" dt="2025-03-17T03:15:12.238" v="220" actId="47"/>
        <pc:sldMkLst>
          <pc:docMk/>
          <pc:sldMk cId="4199482184" sldId="263"/>
        </pc:sldMkLst>
        <pc:spChg chg="mod">
          <ac:chgData name="Stewart Gale" userId="3647ddd2-6040-41ae-a96d-232c23482af8" providerId="ADAL" clId="{2EA4A52C-E7B4-45D7-8E1B-9C2ED158AB57}" dt="2025-03-17T03:13:56.476" v="197" actId="1076"/>
          <ac:spMkLst>
            <pc:docMk/>
            <pc:sldMk cId="4199482184" sldId="263"/>
            <ac:spMk id="17" creationId="{00000000-0000-0000-0000-000000000000}"/>
          </ac:spMkLst>
        </pc:spChg>
      </pc:sldChg>
      <pc:sldChg chg="delSp modSp add del mod">
        <pc:chgData name="Stewart Gale" userId="3647ddd2-6040-41ae-a96d-232c23482af8" providerId="ADAL" clId="{2EA4A52C-E7B4-45D7-8E1B-9C2ED158AB57}" dt="2025-03-17T03:13:52.411" v="195" actId="47"/>
        <pc:sldMkLst>
          <pc:docMk/>
          <pc:sldMk cId="2069878294" sldId="264"/>
        </pc:sldMkLst>
        <pc:grpChg chg="mod">
          <ac:chgData name="Stewart Gale" userId="3647ddd2-6040-41ae-a96d-232c23482af8" providerId="ADAL" clId="{2EA4A52C-E7B4-45D7-8E1B-9C2ED158AB57}" dt="2025-03-17T03:12:59.512" v="180" actId="1076"/>
          <ac:grpSpMkLst>
            <pc:docMk/>
            <pc:sldMk cId="2069878294" sldId="264"/>
            <ac:grpSpMk id="13" creationId="{3F355B8F-807F-F6D7-175C-40A3241184C0}"/>
          </ac:grpSpMkLst>
        </pc:grpChg>
        <pc:picChg chg="del">
          <ac:chgData name="Stewart Gale" userId="3647ddd2-6040-41ae-a96d-232c23482af8" providerId="ADAL" clId="{2EA4A52C-E7B4-45D7-8E1B-9C2ED158AB57}" dt="2025-03-17T03:12:52.183" v="178" actId="478"/>
          <ac:picMkLst>
            <pc:docMk/>
            <pc:sldMk cId="2069878294" sldId="264"/>
            <ac:picMk id="3" creationId="{DF63CA45-E295-5437-63EB-64A1FC1C87CA}"/>
          </ac:picMkLst>
        </pc:picChg>
      </pc:sldChg>
      <pc:sldChg chg="modSp add mod">
        <pc:chgData name="Stewart Gale" userId="3647ddd2-6040-41ae-a96d-232c23482af8" providerId="ADAL" clId="{2EA4A52C-E7B4-45D7-8E1B-9C2ED158AB57}" dt="2025-03-17T05:47:52.975" v="280" actId="1076"/>
        <pc:sldMkLst>
          <pc:docMk/>
          <pc:sldMk cId="2268113448" sldId="265"/>
        </pc:sldMkLst>
        <pc:spChg chg="mod">
          <ac:chgData name="Stewart Gale" userId="3647ddd2-6040-41ae-a96d-232c23482af8" providerId="ADAL" clId="{2EA4A52C-E7B4-45D7-8E1B-9C2ED158AB57}" dt="2025-03-17T05:47:34.905" v="275" actId="1076"/>
          <ac:spMkLst>
            <pc:docMk/>
            <pc:sldMk cId="2268113448" sldId="265"/>
            <ac:spMk id="7" creationId="{279C4C10-0404-1807-D652-75755570D5B7}"/>
          </ac:spMkLst>
        </pc:spChg>
        <pc:spChg chg="mod">
          <ac:chgData name="Stewart Gale" userId="3647ddd2-6040-41ae-a96d-232c23482af8" providerId="ADAL" clId="{2EA4A52C-E7B4-45D7-8E1B-9C2ED158AB57}" dt="2025-03-17T05:47:32.781" v="274" actId="1076"/>
          <ac:spMkLst>
            <pc:docMk/>
            <pc:sldMk cId="2268113448" sldId="265"/>
            <ac:spMk id="8" creationId="{B3ED9A18-507E-B324-E5B7-AD77252F8272}"/>
          </ac:spMkLst>
        </pc:spChg>
        <pc:spChg chg="mod">
          <ac:chgData name="Stewart Gale" userId="3647ddd2-6040-41ae-a96d-232c23482af8" providerId="ADAL" clId="{2EA4A52C-E7B4-45D7-8E1B-9C2ED158AB57}" dt="2025-03-17T05:47:30.091" v="273" actId="1076"/>
          <ac:spMkLst>
            <pc:docMk/>
            <pc:sldMk cId="2268113448" sldId="265"/>
            <ac:spMk id="9" creationId="{A8F7F9DD-EE7F-ED11-7336-98894F549504}"/>
          </ac:spMkLst>
        </pc:spChg>
        <pc:spChg chg="mod">
          <ac:chgData name="Stewart Gale" userId="3647ddd2-6040-41ae-a96d-232c23482af8" providerId="ADAL" clId="{2EA4A52C-E7B4-45D7-8E1B-9C2ED158AB57}" dt="2025-03-17T05:47:26.872" v="272" actId="1076"/>
          <ac:spMkLst>
            <pc:docMk/>
            <pc:sldMk cId="2268113448" sldId="265"/>
            <ac:spMk id="10" creationId="{E478AE3B-327D-54EC-5566-3B226DF10C39}"/>
          </ac:spMkLst>
        </pc:spChg>
        <pc:spChg chg="mod">
          <ac:chgData name="Stewart Gale" userId="3647ddd2-6040-41ae-a96d-232c23482af8" providerId="ADAL" clId="{2EA4A52C-E7B4-45D7-8E1B-9C2ED158AB57}" dt="2025-03-17T05:47:37.475" v="276" actId="1076"/>
          <ac:spMkLst>
            <pc:docMk/>
            <pc:sldMk cId="2268113448" sldId="265"/>
            <ac:spMk id="11" creationId="{A1591730-199A-E36C-3E77-AAAC07331FF9}"/>
          </ac:spMkLst>
        </pc:spChg>
        <pc:spChg chg="mod">
          <ac:chgData name="Stewart Gale" userId="3647ddd2-6040-41ae-a96d-232c23482af8" providerId="ADAL" clId="{2EA4A52C-E7B4-45D7-8E1B-9C2ED158AB57}" dt="2025-03-17T05:47:40.801" v="277" actId="1076"/>
          <ac:spMkLst>
            <pc:docMk/>
            <pc:sldMk cId="2268113448" sldId="265"/>
            <ac:spMk id="12" creationId="{C0AC3D98-EC3B-671A-59EA-14B775A20FB0}"/>
          </ac:spMkLst>
        </pc:spChg>
        <pc:grpChg chg="mod">
          <ac:chgData name="Stewart Gale" userId="3647ddd2-6040-41ae-a96d-232c23482af8" providerId="ADAL" clId="{2EA4A52C-E7B4-45D7-8E1B-9C2ED158AB57}" dt="2025-03-17T05:47:52.975" v="280" actId="1076"/>
          <ac:grpSpMkLst>
            <pc:docMk/>
            <pc:sldMk cId="2268113448" sldId="265"/>
            <ac:grpSpMk id="13" creationId="{C0205D5D-4A73-C373-598A-4B7904A7BD27}"/>
          </ac:grpSpMkLst>
        </pc:grpChg>
        <pc:picChg chg="mod">
          <ac:chgData name="Stewart Gale" userId="3647ddd2-6040-41ae-a96d-232c23482af8" providerId="ADAL" clId="{2EA4A52C-E7B4-45D7-8E1B-9C2ED158AB57}" dt="2025-03-17T05:47:46.459" v="279" actId="1076"/>
          <ac:picMkLst>
            <pc:docMk/>
            <pc:sldMk cId="2268113448" sldId="265"/>
            <ac:picMk id="3" creationId="{7FB2E407-534B-8A8D-DC82-3638109F0B84}"/>
          </ac:picMkLst>
        </pc:picChg>
        <pc:picChg chg="mod modCrop">
          <ac:chgData name="Stewart Gale" userId="3647ddd2-6040-41ae-a96d-232c23482af8" providerId="ADAL" clId="{2EA4A52C-E7B4-45D7-8E1B-9C2ED158AB57}" dt="2025-03-17T03:13:41.891" v="192" actId="732"/>
          <ac:picMkLst>
            <pc:docMk/>
            <pc:sldMk cId="2268113448" sldId="265"/>
            <ac:picMk id="6" creationId="{D00208E8-BF94-4B85-B6C3-B05BC3412A2F}"/>
          </ac:picMkLst>
        </pc:picChg>
      </pc:sldChg>
      <pc:sldChg chg="addSp modSp add mod modAnim">
        <pc:chgData name="Stewart Gale" userId="3647ddd2-6040-41ae-a96d-232c23482af8" providerId="ADAL" clId="{2EA4A52C-E7B4-45D7-8E1B-9C2ED158AB57}" dt="2025-03-17T03:15:07.343" v="219" actId="14100"/>
        <pc:sldMkLst>
          <pc:docMk/>
          <pc:sldMk cId="1150001135" sldId="266"/>
        </pc:sldMkLst>
        <pc:spChg chg="add mod">
          <ac:chgData name="Stewart Gale" userId="3647ddd2-6040-41ae-a96d-232c23482af8" providerId="ADAL" clId="{2EA4A52C-E7B4-45D7-8E1B-9C2ED158AB57}" dt="2025-03-17T03:15:02.244" v="217" actId="14100"/>
          <ac:spMkLst>
            <pc:docMk/>
            <pc:sldMk cId="1150001135" sldId="266"/>
            <ac:spMk id="2" creationId="{8C9E8CAA-2C8B-9535-3EED-9CD532D8E893}"/>
          </ac:spMkLst>
        </pc:spChg>
        <pc:spChg chg="add mod">
          <ac:chgData name="Stewart Gale" userId="3647ddd2-6040-41ae-a96d-232c23482af8" providerId="ADAL" clId="{2EA4A52C-E7B4-45D7-8E1B-9C2ED158AB57}" dt="2025-03-17T03:15:04.681" v="218" actId="14100"/>
          <ac:spMkLst>
            <pc:docMk/>
            <pc:sldMk cId="1150001135" sldId="266"/>
            <ac:spMk id="4" creationId="{10ADC1DD-B708-3A49-AD7E-0F8FC393C41C}"/>
          </ac:spMkLst>
        </pc:spChg>
        <pc:spChg chg="add mod">
          <ac:chgData name="Stewart Gale" userId="3647ddd2-6040-41ae-a96d-232c23482af8" providerId="ADAL" clId="{2EA4A52C-E7B4-45D7-8E1B-9C2ED158AB57}" dt="2025-03-17T03:15:07.343" v="219" actId="14100"/>
          <ac:spMkLst>
            <pc:docMk/>
            <pc:sldMk cId="1150001135" sldId="266"/>
            <ac:spMk id="5" creationId="{27491717-0558-72E5-D19F-DD937AAC1065}"/>
          </ac:spMkLst>
        </pc:spChg>
        <pc:spChg chg="add mod">
          <ac:chgData name="Stewart Gale" userId="3647ddd2-6040-41ae-a96d-232c23482af8" providerId="ADAL" clId="{2EA4A52C-E7B4-45D7-8E1B-9C2ED158AB57}" dt="2025-03-17T03:14:52.055" v="213" actId="14100"/>
          <ac:spMkLst>
            <pc:docMk/>
            <pc:sldMk cId="1150001135" sldId="266"/>
            <ac:spMk id="14" creationId="{55211DA8-0135-F7F9-E442-D920638D552C}"/>
          </ac:spMkLst>
        </pc:spChg>
        <pc:spChg chg="add mod">
          <ac:chgData name="Stewart Gale" userId="3647ddd2-6040-41ae-a96d-232c23482af8" providerId="ADAL" clId="{2EA4A52C-E7B4-45D7-8E1B-9C2ED158AB57}" dt="2025-03-17T03:14:56.787" v="215" actId="14100"/>
          <ac:spMkLst>
            <pc:docMk/>
            <pc:sldMk cId="1150001135" sldId="266"/>
            <ac:spMk id="15" creationId="{8DEC3507-4FF5-7B76-5AF5-156934784B4D}"/>
          </ac:spMkLst>
        </pc:spChg>
        <pc:spChg chg="add mod">
          <ac:chgData name="Stewart Gale" userId="3647ddd2-6040-41ae-a96d-232c23482af8" providerId="ADAL" clId="{2EA4A52C-E7B4-45D7-8E1B-9C2ED158AB57}" dt="2025-03-17T03:14:59.837" v="216" actId="1076"/>
          <ac:spMkLst>
            <pc:docMk/>
            <pc:sldMk cId="1150001135" sldId="266"/>
            <ac:spMk id="16" creationId="{BFD1A232-F8D1-B2E2-0B7F-C2F56E994C8F}"/>
          </ac:spMkLst>
        </pc:spChg>
        <pc:picChg chg="mod">
          <ac:chgData name="Stewart Gale" userId="3647ddd2-6040-41ae-a96d-232c23482af8" providerId="ADAL" clId="{2EA4A52C-E7B4-45D7-8E1B-9C2ED158AB57}" dt="2025-03-17T03:14:31.468" v="206" actId="1076"/>
          <ac:picMkLst>
            <pc:docMk/>
            <pc:sldMk cId="1150001135" sldId="266"/>
            <ac:picMk id="3" creationId="{94DF8714-2296-BDB4-7203-34BB42970D1C}"/>
          </ac:picMkLst>
        </pc:picChg>
      </pc:sldChg>
      <pc:sldChg chg="addSp delSp modSp new mod modAnim">
        <pc:chgData name="Stewart Gale" userId="3647ddd2-6040-41ae-a96d-232c23482af8" providerId="ADAL" clId="{2EA4A52C-E7B4-45D7-8E1B-9C2ED158AB57}" dt="2025-03-17T03:17:04.022" v="263"/>
        <pc:sldMkLst>
          <pc:docMk/>
          <pc:sldMk cId="2298314224" sldId="267"/>
        </pc:sldMkLst>
        <pc:spChg chg="del">
          <ac:chgData name="Stewart Gale" userId="3647ddd2-6040-41ae-a96d-232c23482af8" providerId="ADAL" clId="{2EA4A52C-E7B4-45D7-8E1B-9C2ED158AB57}" dt="2025-03-17T03:15:23.495" v="222" actId="478"/>
          <ac:spMkLst>
            <pc:docMk/>
            <pc:sldMk cId="2298314224" sldId="267"/>
            <ac:spMk id="2" creationId="{4A82A470-5DCA-E6AC-DBA8-68C6E3C1EF3B}"/>
          </ac:spMkLst>
        </pc:spChg>
        <pc:spChg chg="del">
          <ac:chgData name="Stewart Gale" userId="3647ddd2-6040-41ae-a96d-232c23482af8" providerId="ADAL" clId="{2EA4A52C-E7B4-45D7-8E1B-9C2ED158AB57}" dt="2025-03-17T03:15:23.495" v="222" actId="478"/>
          <ac:spMkLst>
            <pc:docMk/>
            <pc:sldMk cId="2298314224" sldId="267"/>
            <ac:spMk id="3" creationId="{A689901D-7B94-EEFA-DF39-098DA21376DC}"/>
          </ac:spMkLst>
        </pc:spChg>
        <pc:spChg chg="add mod">
          <ac:chgData name="Stewart Gale" userId="3647ddd2-6040-41ae-a96d-232c23482af8" providerId="ADAL" clId="{2EA4A52C-E7B4-45D7-8E1B-9C2ED158AB57}" dt="2025-03-17T03:15:25.059" v="223"/>
          <ac:spMkLst>
            <pc:docMk/>
            <pc:sldMk cId="2298314224" sldId="267"/>
            <ac:spMk id="4" creationId="{222CDE97-C81B-4228-BEF3-C861AEC46B30}"/>
          </ac:spMkLst>
        </pc:spChg>
        <pc:spChg chg="add mod">
          <ac:chgData name="Stewart Gale" userId="3647ddd2-6040-41ae-a96d-232c23482af8" providerId="ADAL" clId="{2EA4A52C-E7B4-45D7-8E1B-9C2ED158AB57}" dt="2025-03-17T03:15:25.059" v="223"/>
          <ac:spMkLst>
            <pc:docMk/>
            <pc:sldMk cId="2298314224" sldId="267"/>
            <ac:spMk id="5" creationId="{CD99CE1E-C4E4-5F19-EC48-10462EB1CEAB}"/>
          </ac:spMkLst>
        </pc:spChg>
        <pc:spChg chg="add mod">
          <ac:chgData name="Stewart Gale" userId="3647ddd2-6040-41ae-a96d-232c23482af8" providerId="ADAL" clId="{2EA4A52C-E7B4-45D7-8E1B-9C2ED158AB57}" dt="2025-03-17T03:15:25.059" v="223"/>
          <ac:spMkLst>
            <pc:docMk/>
            <pc:sldMk cId="2298314224" sldId="267"/>
            <ac:spMk id="6" creationId="{693E8382-A4F8-95D1-38BA-D1A8111682D4}"/>
          </ac:spMkLst>
        </pc:spChg>
        <pc:spChg chg="add mod">
          <ac:chgData name="Stewart Gale" userId="3647ddd2-6040-41ae-a96d-232c23482af8" providerId="ADAL" clId="{2EA4A52C-E7B4-45D7-8E1B-9C2ED158AB57}" dt="2025-03-17T03:15:25.059" v="223"/>
          <ac:spMkLst>
            <pc:docMk/>
            <pc:sldMk cId="2298314224" sldId="267"/>
            <ac:spMk id="7" creationId="{A2E97BB9-DB9B-F4F4-322E-8578EF41A4D9}"/>
          </ac:spMkLst>
        </pc:spChg>
        <pc:spChg chg="add mod">
          <ac:chgData name="Stewart Gale" userId="3647ddd2-6040-41ae-a96d-232c23482af8" providerId="ADAL" clId="{2EA4A52C-E7B4-45D7-8E1B-9C2ED158AB57}" dt="2025-03-17T03:15:25.059" v="223"/>
          <ac:spMkLst>
            <pc:docMk/>
            <pc:sldMk cId="2298314224" sldId="267"/>
            <ac:spMk id="8" creationId="{86ED4E5A-E8AC-DAAE-67D4-98ACDD308C1F}"/>
          </ac:spMkLst>
        </pc:spChg>
        <pc:spChg chg="add mod">
          <ac:chgData name="Stewart Gale" userId="3647ddd2-6040-41ae-a96d-232c23482af8" providerId="ADAL" clId="{2EA4A52C-E7B4-45D7-8E1B-9C2ED158AB57}" dt="2025-03-17T03:15:25.059" v="223"/>
          <ac:spMkLst>
            <pc:docMk/>
            <pc:sldMk cId="2298314224" sldId="267"/>
            <ac:spMk id="9" creationId="{42717A84-7C0A-F11D-F408-9A9F62F374E1}"/>
          </ac:spMkLst>
        </pc:spChg>
        <pc:spChg chg="add mod">
          <ac:chgData name="Stewart Gale" userId="3647ddd2-6040-41ae-a96d-232c23482af8" providerId="ADAL" clId="{2EA4A52C-E7B4-45D7-8E1B-9C2ED158AB57}" dt="2025-03-17T03:16:58.201" v="261" actId="1076"/>
          <ac:spMkLst>
            <pc:docMk/>
            <pc:sldMk cId="2298314224" sldId="267"/>
            <ac:spMk id="11" creationId="{00000000-0000-0000-0000-000000000000}"/>
          </ac:spMkLst>
        </pc:spChg>
        <pc:spChg chg="add mod">
          <ac:chgData name="Stewart Gale" userId="3647ddd2-6040-41ae-a96d-232c23482af8" providerId="ADAL" clId="{2EA4A52C-E7B4-45D7-8E1B-9C2ED158AB57}" dt="2025-03-17T03:16:58.201" v="261" actId="1076"/>
          <ac:spMkLst>
            <pc:docMk/>
            <pc:sldMk cId="2298314224" sldId="267"/>
            <ac:spMk id="12" creationId="{00000000-0000-0000-0000-000000000000}"/>
          </ac:spMkLst>
        </pc:spChg>
        <pc:spChg chg="add mod">
          <ac:chgData name="Stewart Gale" userId="3647ddd2-6040-41ae-a96d-232c23482af8" providerId="ADAL" clId="{2EA4A52C-E7B4-45D7-8E1B-9C2ED158AB57}" dt="2025-03-17T03:16:58.201" v="261" actId="1076"/>
          <ac:spMkLst>
            <pc:docMk/>
            <pc:sldMk cId="2298314224" sldId="267"/>
            <ac:spMk id="13" creationId="{00000000-0000-0000-0000-000000000000}"/>
          </ac:spMkLst>
        </pc:spChg>
        <pc:spChg chg="add mod">
          <ac:chgData name="Stewart Gale" userId="3647ddd2-6040-41ae-a96d-232c23482af8" providerId="ADAL" clId="{2EA4A52C-E7B4-45D7-8E1B-9C2ED158AB57}" dt="2025-03-17T03:16:58.201" v="261" actId="1076"/>
          <ac:spMkLst>
            <pc:docMk/>
            <pc:sldMk cId="2298314224" sldId="267"/>
            <ac:spMk id="14" creationId="{00000000-0000-0000-0000-000000000000}"/>
          </ac:spMkLst>
        </pc:spChg>
        <pc:spChg chg="add mod">
          <ac:chgData name="Stewart Gale" userId="3647ddd2-6040-41ae-a96d-232c23482af8" providerId="ADAL" clId="{2EA4A52C-E7B4-45D7-8E1B-9C2ED158AB57}" dt="2025-03-17T03:16:58.201" v="261" actId="1076"/>
          <ac:spMkLst>
            <pc:docMk/>
            <pc:sldMk cId="2298314224" sldId="267"/>
            <ac:spMk id="15" creationId="{00000000-0000-0000-0000-000000000000}"/>
          </ac:spMkLst>
        </pc:spChg>
        <pc:picChg chg="add mod">
          <ac:chgData name="Stewart Gale" userId="3647ddd2-6040-41ae-a96d-232c23482af8" providerId="ADAL" clId="{2EA4A52C-E7B4-45D7-8E1B-9C2ED158AB57}" dt="2025-03-17T03:15:36.760" v="228" actId="1076"/>
          <ac:picMkLst>
            <pc:docMk/>
            <pc:sldMk cId="2298314224" sldId="267"/>
            <ac:picMk id="10" creationId="{68390F5D-AA39-B4D6-0971-EA4705DABB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75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85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82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24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911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2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88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89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80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857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9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C30C6-E18D-4852-9850-0818000CAC4F}" type="datetimeFigureOut">
              <a:rPr lang="en-GB" smtClean="0"/>
              <a:t>17/03/2025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01D54-C563-4334-A2D5-CEF7C7B38B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20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DEE68-25DD-0C30-BDAB-44D6A4DCE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0205D5D-4A73-C373-598A-4B7904A7BD27}"/>
              </a:ext>
            </a:extLst>
          </p:cNvPr>
          <p:cNvGrpSpPr/>
          <p:nvPr/>
        </p:nvGrpSpPr>
        <p:grpSpPr>
          <a:xfrm>
            <a:off x="80602" y="972269"/>
            <a:ext cx="3739682" cy="5037427"/>
            <a:chOff x="6300007" y="291894"/>
            <a:chExt cx="4303221" cy="59664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00208E8-BF94-4B85-B6C3-B05BC3412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4517"/>
            <a:stretch/>
          </p:blipFill>
          <p:spPr>
            <a:xfrm>
              <a:off x="6300007" y="291894"/>
              <a:ext cx="4303221" cy="596642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9C4C10-0404-1807-D652-75755570D5B7}"/>
                </a:ext>
              </a:extLst>
            </p:cNvPr>
            <p:cNvSpPr txBox="1"/>
            <p:nvPr/>
          </p:nvSpPr>
          <p:spPr>
            <a:xfrm>
              <a:off x="6463351" y="385073"/>
              <a:ext cx="637016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1)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3ED9A18-507E-B324-E5B7-AD77252F8272}"/>
                </a:ext>
              </a:extLst>
            </p:cNvPr>
            <p:cNvSpPr txBox="1"/>
            <p:nvPr/>
          </p:nvSpPr>
          <p:spPr>
            <a:xfrm>
              <a:off x="6463351" y="1394930"/>
              <a:ext cx="637016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2)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8F7F9DD-EE7F-ED11-7336-98894F549504}"/>
                </a:ext>
              </a:extLst>
            </p:cNvPr>
            <p:cNvSpPr txBox="1"/>
            <p:nvPr/>
          </p:nvSpPr>
          <p:spPr>
            <a:xfrm>
              <a:off x="6463351" y="2480585"/>
              <a:ext cx="637016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3)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78AE3B-327D-54EC-5566-3B226DF10C39}"/>
                </a:ext>
              </a:extLst>
            </p:cNvPr>
            <p:cNvSpPr txBox="1"/>
            <p:nvPr/>
          </p:nvSpPr>
          <p:spPr>
            <a:xfrm>
              <a:off x="6439663" y="3543094"/>
              <a:ext cx="795868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4)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591730-199A-E36C-3E77-AAAC07331FF9}"/>
                </a:ext>
              </a:extLst>
            </p:cNvPr>
            <p:cNvSpPr txBox="1"/>
            <p:nvPr/>
          </p:nvSpPr>
          <p:spPr>
            <a:xfrm>
              <a:off x="6433208" y="4528615"/>
              <a:ext cx="795868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5)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AC3D98-EC3B-671A-59EA-14B775A20FB0}"/>
                </a:ext>
              </a:extLst>
            </p:cNvPr>
            <p:cNvSpPr txBox="1"/>
            <p:nvPr/>
          </p:nvSpPr>
          <p:spPr>
            <a:xfrm>
              <a:off x="6396610" y="5631651"/>
              <a:ext cx="795868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6)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FB2E407-534B-8A8D-DC82-3638109F0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02" y="676689"/>
            <a:ext cx="7837362" cy="562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1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7826" y="2186894"/>
            <a:ext cx="87513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424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6E86D-AB46-4EB3-884B-9E4C7A3C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273405C-91F1-80C6-CA6A-A6039282042D}"/>
              </a:ext>
            </a:extLst>
          </p:cNvPr>
          <p:cNvGrpSpPr/>
          <p:nvPr/>
        </p:nvGrpSpPr>
        <p:grpSpPr>
          <a:xfrm>
            <a:off x="428466" y="761636"/>
            <a:ext cx="3470357" cy="5037427"/>
            <a:chOff x="6203243" y="291894"/>
            <a:chExt cx="4399985" cy="59664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8515A83-FAA5-265F-0B43-C790605D1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4517"/>
            <a:stretch/>
          </p:blipFill>
          <p:spPr>
            <a:xfrm>
              <a:off x="6300007" y="291894"/>
              <a:ext cx="4303221" cy="596642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2F2095-EE77-8E7E-A562-AD4C2DB52BD1}"/>
                </a:ext>
              </a:extLst>
            </p:cNvPr>
            <p:cNvSpPr txBox="1"/>
            <p:nvPr/>
          </p:nvSpPr>
          <p:spPr>
            <a:xfrm>
              <a:off x="6362097" y="370916"/>
              <a:ext cx="637016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1)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FCC4A9-E40D-0795-38D3-E7626935635C}"/>
                </a:ext>
              </a:extLst>
            </p:cNvPr>
            <p:cNvSpPr txBox="1"/>
            <p:nvPr/>
          </p:nvSpPr>
          <p:spPr>
            <a:xfrm>
              <a:off x="6367740" y="1375627"/>
              <a:ext cx="637016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2)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6A02B2-3CB0-D683-EE4E-8B1D4073B0FD}"/>
                </a:ext>
              </a:extLst>
            </p:cNvPr>
            <p:cNvSpPr txBox="1"/>
            <p:nvPr/>
          </p:nvSpPr>
          <p:spPr>
            <a:xfrm>
              <a:off x="6362097" y="2459361"/>
              <a:ext cx="637016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3)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E0AB13-93DB-07C3-C137-F437BAFDAE32}"/>
                </a:ext>
              </a:extLst>
            </p:cNvPr>
            <p:cNvSpPr txBox="1"/>
            <p:nvPr/>
          </p:nvSpPr>
          <p:spPr>
            <a:xfrm>
              <a:off x="6203244" y="3524584"/>
              <a:ext cx="795868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4)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AE74655-C99F-ED4D-8682-53FFA7B6ABBD}"/>
                </a:ext>
              </a:extLst>
            </p:cNvPr>
            <p:cNvSpPr txBox="1"/>
            <p:nvPr/>
          </p:nvSpPr>
          <p:spPr>
            <a:xfrm>
              <a:off x="6203243" y="4529295"/>
              <a:ext cx="795868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5)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C5BD00-D135-576D-360C-D39668FBEB60}"/>
                </a:ext>
              </a:extLst>
            </p:cNvPr>
            <p:cNvSpPr txBox="1"/>
            <p:nvPr/>
          </p:nvSpPr>
          <p:spPr>
            <a:xfrm>
              <a:off x="6203243" y="5591124"/>
              <a:ext cx="795868" cy="619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2800" b="1" dirty="0"/>
                <a:t>6)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4DF8714-2296-BDB4-7203-34BB42970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872" y="693692"/>
            <a:ext cx="7221200" cy="51860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9E8CAA-2C8B-9535-3EED-9CD532D8E893}"/>
              </a:ext>
            </a:extLst>
          </p:cNvPr>
          <p:cNvSpPr txBox="1"/>
          <p:nvPr/>
        </p:nvSpPr>
        <p:spPr>
          <a:xfrm>
            <a:off x="1793052" y="1227251"/>
            <a:ext cx="2934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+ 17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+ 30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DC1DD-B708-3A49-AD7E-0F8FC393C41C}"/>
              </a:ext>
            </a:extLst>
          </p:cNvPr>
          <p:cNvSpPr txBox="1"/>
          <p:nvPr/>
        </p:nvSpPr>
        <p:spPr>
          <a:xfrm>
            <a:off x="1813874" y="2111180"/>
            <a:ext cx="2853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+ 15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+ 18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491717-0558-72E5-D19F-DD937AAC1065}"/>
              </a:ext>
            </a:extLst>
          </p:cNvPr>
          <p:cNvSpPr txBox="1"/>
          <p:nvPr/>
        </p:nvSpPr>
        <p:spPr>
          <a:xfrm>
            <a:off x="1675246" y="3013616"/>
            <a:ext cx="2934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8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+ 28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– 16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211DA8-0135-F7F9-E442-D920638D552C}"/>
              </a:ext>
            </a:extLst>
          </p:cNvPr>
          <p:cNvSpPr txBox="1"/>
          <p:nvPr/>
        </p:nvSpPr>
        <p:spPr>
          <a:xfrm>
            <a:off x="1532379" y="3870340"/>
            <a:ext cx="3088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15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+ 23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– 28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EC3507-4FF5-7B76-5AF5-156934784B4D}"/>
              </a:ext>
            </a:extLst>
          </p:cNvPr>
          <p:cNvSpPr txBox="1"/>
          <p:nvPr/>
        </p:nvSpPr>
        <p:spPr>
          <a:xfrm>
            <a:off x="1675246" y="4685358"/>
            <a:ext cx="294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20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– 22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+ 6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D1A232-F8D1-B2E2-0B7F-C2F56E994C8F}"/>
              </a:ext>
            </a:extLst>
          </p:cNvPr>
          <p:cNvSpPr txBox="1"/>
          <p:nvPr/>
        </p:nvSpPr>
        <p:spPr>
          <a:xfrm>
            <a:off x="1813874" y="5603950"/>
            <a:ext cx="2913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– 4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</a:rPr>
              <a:t> + 1</a:t>
            </a:r>
          </a:p>
        </p:txBody>
      </p:sp>
    </p:spTree>
    <p:extLst>
      <p:ext uri="{BB962C8B-B14F-4D97-AF65-F5344CB8AC3E}">
        <p14:creationId xmlns:p14="http://schemas.microsoft.com/office/powerpoint/2010/main" val="115000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8390F5D-AA39-B4D6-0971-EA4705DAB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588"/>
            <a:ext cx="8993399" cy="64588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17763" y="810755"/>
            <a:ext cx="4831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+ 3)(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+ 1) 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x</a:t>
            </a:r>
            <a:r>
              <a:rPr lang="en-GB" sz="3200" baseline="30000" dirty="0">
                <a:solidFill>
                  <a:srgbClr val="FF0000"/>
                </a:solidFill>
              </a:rPr>
              <a:t>2</a:t>
            </a:r>
            <a:r>
              <a:rPr lang="en-GB" sz="3200" dirty="0">
                <a:solidFill>
                  <a:srgbClr val="FF0000"/>
                </a:solidFill>
              </a:rPr>
              <a:t> + 4</a:t>
            </a:r>
            <a:r>
              <a:rPr lang="en-GB" sz="3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>
                <a:solidFill>
                  <a:srgbClr val="FF0000"/>
                </a:solidFill>
              </a:rPr>
              <a:t> + 3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38255" y="2962291"/>
            <a:ext cx="4135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+ 4)(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+ 2) 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x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+ 6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291661" y="4197325"/>
                <a:ext cx="4953467" cy="700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+ 1)(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+ 3) 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GB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800" dirty="0">
                    <a:solidFill>
                      <a:srgbClr val="FF0000"/>
                    </a:solidFill>
                  </a:rPr>
                  <a:t> + 2</a:t>
                </a:r>
                <a:r>
                  <a:rPr lang="en-GB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srgbClr val="FF0000"/>
                    </a:solidFill>
                  </a:rPr>
                  <a:t> + 1.5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1661" y="4197325"/>
                <a:ext cx="4953467" cy="700705"/>
              </a:xfrm>
              <a:prstGeom prst="rect">
                <a:avLst/>
              </a:prstGeom>
              <a:blipFill>
                <a:blip r:embed="rId3"/>
                <a:stretch>
                  <a:fillRect r="-246" b="-131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220604" y="5231637"/>
            <a:ext cx="4953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+ 4)(2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+ 4) 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srgbClr val="FF0000"/>
                </a:solidFill>
              </a:rPr>
              <a:t>2</a:t>
            </a:r>
            <a:r>
              <a:rPr lang="en-GB" sz="2800" dirty="0">
                <a:solidFill>
                  <a:srgbClr val="FF0000"/>
                </a:solidFill>
              </a:rPr>
              <a:t> + 16</a:t>
            </a:r>
            <a:r>
              <a:rPr lang="en-GB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srgbClr val="FF0000"/>
                </a:solidFill>
              </a:rPr>
              <a:t> + 16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38255" y="6124950"/>
            <a:ext cx="2135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GB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9831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1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121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2018-09-09T17:28:03Z</dcterms:created>
  <dcterms:modified xsi:type="dcterms:W3CDTF">2025-03-17T05:47:53Z</dcterms:modified>
</cp:coreProperties>
</file>