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54" r:id="rId2"/>
    <p:sldId id="346" r:id="rId3"/>
    <p:sldId id="355" r:id="rId4"/>
    <p:sldId id="356" r:id="rId5"/>
    <p:sldId id="348" r:id="rId6"/>
    <p:sldId id="350" r:id="rId7"/>
    <p:sldId id="342" r:id="rId8"/>
    <p:sldId id="338" r:id="rId9"/>
    <p:sldId id="341" r:id="rId10"/>
    <p:sldId id="352" r:id="rId11"/>
    <p:sldId id="35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3DB38B-D1BD-4FB0-9DED-F522A342F1F4}" v="25" dt="2022-02-09T04:45:40.2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433" autoAdjust="0"/>
  </p:normalViewPr>
  <p:slideViewPr>
    <p:cSldViewPr>
      <p:cViewPr varScale="1">
        <p:scale>
          <a:sx n="87" d="100"/>
          <a:sy n="87" d="100"/>
        </p:scale>
        <p:origin x="66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963DB38B-D1BD-4FB0-9DED-F522A342F1F4}"/>
    <pc:docChg chg="custSel addSld modSld sldOrd modMainMaster modNotesMaster">
      <pc:chgData name="Stewart Gale" userId="3647ddd2-6040-41ae-a96d-232c23482af8" providerId="ADAL" clId="{963DB38B-D1BD-4FB0-9DED-F522A342F1F4}" dt="2022-02-09T05:01:58.659" v="140" actId="207"/>
      <pc:docMkLst>
        <pc:docMk/>
      </pc:docMkLst>
      <pc:sldChg chg="modSp modNotes">
        <pc:chgData name="Stewart Gale" userId="3647ddd2-6040-41ae-a96d-232c23482af8" providerId="ADAL" clId="{963DB38B-D1BD-4FB0-9DED-F522A342F1F4}" dt="2021-09-24T08:03:13.065" v="14"/>
        <pc:sldMkLst>
          <pc:docMk/>
          <pc:sldMk cId="4005874599" sldId="338"/>
        </pc:sldMkLst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1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13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1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23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2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28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29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30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31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005874599" sldId="338"/>
            <ac:spMk id="32" creationId="{00000000-0000-0000-0000-000000000000}"/>
          </ac:spMkLst>
        </pc:spChg>
        <pc:grpChg chg="mod">
          <ac:chgData name="Stewart Gale" userId="3647ddd2-6040-41ae-a96d-232c23482af8" providerId="ADAL" clId="{963DB38B-D1BD-4FB0-9DED-F522A342F1F4}" dt="2021-09-24T08:03:13.065" v="14"/>
          <ac:grpSpMkLst>
            <pc:docMk/>
            <pc:sldMk cId="4005874599" sldId="338"/>
            <ac:grpSpMk id="26" creationId="{00000000-0000-0000-0000-000000000000}"/>
          </ac:grpSpMkLst>
        </pc:grpChg>
        <pc:grpChg chg="mod">
          <ac:chgData name="Stewart Gale" userId="3647ddd2-6040-41ae-a96d-232c23482af8" providerId="ADAL" clId="{963DB38B-D1BD-4FB0-9DED-F522A342F1F4}" dt="2021-09-24T08:03:13.065" v="14"/>
          <ac:grpSpMkLst>
            <pc:docMk/>
            <pc:sldMk cId="4005874599" sldId="338"/>
            <ac:grpSpMk id="27" creationId="{00000000-0000-0000-0000-000000000000}"/>
          </ac:grpSpMkLst>
        </pc:grpChg>
      </pc:sldChg>
      <pc:sldChg chg="modSp">
        <pc:chgData name="Stewart Gale" userId="3647ddd2-6040-41ae-a96d-232c23482af8" providerId="ADAL" clId="{963DB38B-D1BD-4FB0-9DED-F522A342F1F4}" dt="2021-09-24T08:03:13.065" v="14"/>
        <pc:sldMkLst>
          <pc:docMk/>
          <pc:sldMk cId="2608828406" sldId="341"/>
        </pc:sldMkLst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1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13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1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23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2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28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29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30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31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2608828406" sldId="341"/>
            <ac:spMk id="32" creationId="{00000000-0000-0000-0000-000000000000}"/>
          </ac:spMkLst>
        </pc:spChg>
        <pc:grpChg chg="mod">
          <ac:chgData name="Stewart Gale" userId="3647ddd2-6040-41ae-a96d-232c23482af8" providerId="ADAL" clId="{963DB38B-D1BD-4FB0-9DED-F522A342F1F4}" dt="2021-09-24T08:03:13.065" v="14"/>
          <ac:grpSpMkLst>
            <pc:docMk/>
            <pc:sldMk cId="2608828406" sldId="341"/>
            <ac:grpSpMk id="26" creationId="{00000000-0000-0000-0000-000000000000}"/>
          </ac:grpSpMkLst>
        </pc:grpChg>
        <pc:grpChg chg="mod">
          <ac:chgData name="Stewart Gale" userId="3647ddd2-6040-41ae-a96d-232c23482af8" providerId="ADAL" clId="{963DB38B-D1BD-4FB0-9DED-F522A342F1F4}" dt="2021-09-24T08:03:13.065" v="14"/>
          <ac:grpSpMkLst>
            <pc:docMk/>
            <pc:sldMk cId="2608828406" sldId="341"/>
            <ac:grpSpMk id="27" creationId="{00000000-0000-0000-0000-000000000000}"/>
          </ac:grpSpMkLst>
        </pc:grpChg>
      </pc:sldChg>
      <pc:sldChg chg="modSp mod">
        <pc:chgData name="Stewart Gale" userId="3647ddd2-6040-41ae-a96d-232c23482af8" providerId="ADAL" clId="{963DB38B-D1BD-4FB0-9DED-F522A342F1F4}" dt="2021-09-24T08:05:06.848" v="78" actId="1076"/>
        <pc:sldMkLst>
          <pc:docMk/>
          <pc:sldMk cId="1521998107" sldId="342"/>
        </pc:sldMkLst>
        <pc:spChg chg="mod">
          <ac:chgData name="Stewart Gale" userId="3647ddd2-6040-41ae-a96d-232c23482af8" providerId="ADAL" clId="{963DB38B-D1BD-4FB0-9DED-F522A342F1F4}" dt="2021-09-24T08:05:00.021" v="74" actId="1076"/>
          <ac:spMkLst>
            <pc:docMk/>
            <pc:sldMk cId="1521998107" sldId="342"/>
            <ac:spMk id="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5:06.848" v="78" actId="1076"/>
          <ac:spMkLst>
            <pc:docMk/>
            <pc:sldMk cId="1521998107" sldId="342"/>
            <ac:spMk id="3" creationId="{00000000-0000-0000-0000-000000000000}"/>
          </ac:spMkLst>
        </pc:spChg>
      </pc:sldChg>
      <pc:sldChg chg="modSp mod">
        <pc:chgData name="Stewart Gale" userId="3647ddd2-6040-41ae-a96d-232c23482af8" providerId="ADAL" clId="{963DB38B-D1BD-4FB0-9DED-F522A342F1F4}" dt="2021-09-24T08:04:08.006" v="34" actId="1076"/>
        <pc:sldMkLst>
          <pc:docMk/>
          <pc:sldMk cId="1747263932" sldId="346"/>
        </pc:sldMkLst>
        <pc:spChg chg="mod">
          <ac:chgData name="Stewart Gale" userId="3647ddd2-6040-41ae-a96d-232c23482af8" providerId="ADAL" clId="{963DB38B-D1BD-4FB0-9DED-F522A342F1F4}" dt="2021-09-24T08:04:08.006" v="34" actId="1076"/>
          <ac:spMkLst>
            <pc:docMk/>
            <pc:sldMk cId="1747263932" sldId="346"/>
            <ac:spMk id="4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4:02.022" v="32" actId="1076"/>
          <ac:spMkLst>
            <pc:docMk/>
            <pc:sldMk cId="1747263932" sldId="346"/>
            <ac:spMk id="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4:02.022" v="32" actId="1076"/>
          <ac:spMkLst>
            <pc:docMk/>
            <pc:sldMk cId="1747263932" sldId="346"/>
            <ac:spMk id="6" creationId="{00000000-0000-0000-0000-000000000000}"/>
          </ac:spMkLst>
        </pc:spChg>
      </pc:sldChg>
      <pc:sldChg chg="modSp mod">
        <pc:chgData name="Stewart Gale" userId="3647ddd2-6040-41ae-a96d-232c23482af8" providerId="ADAL" clId="{963DB38B-D1BD-4FB0-9DED-F522A342F1F4}" dt="2021-09-24T08:04:25.030" v="40" actId="1076"/>
        <pc:sldMkLst>
          <pc:docMk/>
          <pc:sldMk cId="2271618563" sldId="348"/>
        </pc:sldMkLst>
        <pc:spChg chg="mod">
          <ac:chgData name="Stewart Gale" userId="3647ddd2-6040-41ae-a96d-232c23482af8" providerId="ADAL" clId="{963DB38B-D1BD-4FB0-9DED-F522A342F1F4}" dt="2021-09-24T08:04:18.134" v="38" actId="403"/>
          <ac:spMkLst>
            <pc:docMk/>
            <pc:sldMk cId="2271618563" sldId="348"/>
            <ac:spMk id="4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4:22.447" v="39" actId="1076"/>
          <ac:spMkLst>
            <pc:docMk/>
            <pc:sldMk cId="2271618563" sldId="348"/>
            <ac:spMk id="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4:25.030" v="40" actId="1076"/>
          <ac:spMkLst>
            <pc:docMk/>
            <pc:sldMk cId="2271618563" sldId="348"/>
            <ac:spMk id="6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4:22.447" v="39" actId="1076"/>
          <ac:spMkLst>
            <pc:docMk/>
            <pc:sldMk cId="2271618563" sldId="348"/>
            <ac:spMk id="7" creationId="{00000000-0000-0000-0000-000000000000}"/>
          </ac:spMkLst>
        </pc:spChg>
      </pc:sldChg>
      <pc:sldChg chg="modSp">
        <pc:chgData name="Stewart Gale" userId="3647ddd2-6040-41ae-a96d-232c23482af8" providerId="ADAL" clId="{963DB38B-D1BD-4FB0-9DED-F522A342F1F4}" dt="2021-09-24T08:03:13.065" v="14"/>
        <pc:sldMkLst>
          <pc:docMk/>
          <pc:sldMk cId="774275238" sldId="350"/>
        </pc:sldMkLst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774275238" sldId="350"/>
            <ac:spMk id="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774275238" sldId="350"/>
            <ac:spMk id="4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774275238" sldId="350"/>
            <ac:spMk id="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774275238" sldId="350"/>
            <ac:spMk id="6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774275238" sldId="350"/>
            <ac:spMk id="7" creationId="{00000000-0000-0000-0000-000000000000}"/>
          </ac:spMkLst>
        </pc:spChg>
      </pc:sldChg>
      <pc:sldChg chg="modSp modNotes">
        <pc:chgData name="Stewart Gale" userId="3647ddd2-6040-41ae-a96d-232c23482af8" providerId="ADAL" clId="{963DB38B-D1BD-4FB0-9DED-F522A342F1F4}" dt="2021-09-24T08:03:13.065" v="14"/>
        <pc:sldMkLst>
          <pc:docMk/>
          <pc:sldMk cId="612779212" sldId="352"/>
        </pc:sldMkLst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1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13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1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23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2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28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29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30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31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612779212" sldId="352"/>
            <ac:spMk id="32" creationId="{00000000-0000-0000-0000-000000000000}"/>
          </ac:spMkLst>
        </pc:spChg>
        <pc:grpChg chg="mod">
          <ac:chgData name="Stewart Gale" userId="3647ddd2-6040-41ae-a96d-232c23482af8" providerId="ADAL" clId="{963DB38B-D1BD-4FB0-9DED-F522A342F1F4}" dt="2021-09-24T08:03:13.065" v="14"/>
          <ac:grpSpMkLst>
            <pc:docMk/>
            <pc:sldMk cId="612779212" sldId="352"/>
            <ac:grpSpMk id="26" creationId="{00000000-0000-0000-0000-000000000000}"/>
          </ac:grpSpMkLst>
        </pc:grpChg>
        <pc:grpChg chg="mod">
          <ac:chgData name="Stewart Gale" userId="3647ddd2-6040-41ae-a96d-232c23482af8" providerId="ADAL" clId="{963DB38B-D1BD-4FB0-9DED-F522A342F1F4}" dt="2021-09-24T08:03:13.065" v="14"/>
          <ac:grpSpMkLst>
            <pc:docMk/>
            <pc:sldMk cId="612779212" sldId="352"/>
            <ac:grpSpMk id="27" creationId="{00000000-0000-0000-0000-000000000000}"/>
          </ac:grpSpMkLst>
        </pc:grpChg>
      </pc:sldChg>
      <pc:sldChg chg="modSp mod modNotes">
        <pc:chgData name="Stewart Gale" userId="3647ddd2-6040-41ae-a96d-232c23482af8" providerId="ADAL" clId="{963DB38B-D1BD-4FB0-9DED-F522A342F1F4}" dt="2021-09-24T08:05:15.878" v="79" actId="1076"/>
        <pc:sldMkLst>
          <pc:docMk/>
          <pc:sldMk cId="413552640" sldId="353"/>
        </pc:sldMkLst>
        <pc:spChg chg="mod">
          <ac:chgData name="Stewart Gale" userId="3647ddd2-6040-41ae-a96d-232c23482af8" providerId="ADAL" clId="{963DB38B-D1BD-4FB0-9DED-F522A342F1F4}" dt="2021-09-24T08:05:15.878" v="79" actId="1076"/>
          <ac:spMkLst>
            <pc:docMk/>
            <pc:sldMk cId="413552640" sldId="353"/>
            <ac:spMk id="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5:15.878" v="79" actId="1076"/>
          <ac:spMkLst>
            <pc:docMk/>
            <pc:sldMk cId="413552640" sldId="353"/>
            <ac:spMk id="1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5:15.878" v="79" actId="1076"/>
          <ac:spMkLst>
            <pc:docMk/>
            <pc:sldMk cId="413552640" sldId="353"/>
            <ac:spMk id="13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k cId="413552640" sldId="353"/>
            <ac:spMk id="1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5:15.878" v="79" actId="1076"/>
          <ac:spMkLst>
            <pc:docMk/>
            <pc:sldMk cId="413552640" sldId="353"/>
            <ac:spMk id="30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5:15.878" v="79" actId="1076"/>
          <ac:spMkLst>
            <pc:docMk/>
            <pc:sldMk cId="413552640" sldId="353"/>
            <ac:spMk id="31" creationId="{00000000-0000-0000-0000-000000000000}"/>
          </ac:spMkLst>
        </pc:spChg>
      </pc:sldChg>
      <pc:sldChg chg="delSp modSp add mod ord">
        <pc:chgData name="Stewart Gale" userId="3647ddd2-6040-41ae-a96d-232c23482af8" providerId="ADAL" clId="{963DB38B-D1BD-4FB0-9DED-F522A342F1F4}" dt="2021-12-13T11:39:27.419" v="85" actId="255"/>
        <pc:sldMkLst>
          <pc:docMk/>
          <pc:sldMk cId="154873776" sldId="354"/>
        </pc:sldMkLst>
        <pc:spChg chg="mod">
          <ac:chgData name="Stewart Gale" userId="3647ddd2-6040-41ae-a96d-232c23482af8" providerId="ADAL" clId="{963DB38B-D1BD-4FB0-9DED-F522A342F1F4}" dt="2021-12-13T11:39:27.419" v="85" actId="255"/>
          <ac:spMkLst>
            <pc:docMk/>
            <pc:sldMk cId="154873776" sldId="354"/>
            <ac:spMk id="2" creationId="{00000000-0000-0000-0000-000000000000}"/>
          </ac:spMkLst>
        </pc:spChg>
        <pc:spChg chg="del">
          <ac:chgData name="Stewart Gale" userId="3647ddd2-6040-41ae-a96d-232c23482af8" providerId="ADAL" clId="{963DB38B-D1BD-4FB0-9DED-F522A342F1F4}" dt="2021-09-24T08:02:40.309" v="5" actId="478"/>
          <ac:spMkLst>
            <pc:docMk/>
            <pc:sldMk cId="154873776" sldId="354"/>
            <ac:spMk id="3" creationId="{00000000-0000-0000-0000-000000000000}"/>
          </ac:spMkLst>
        </pc:spChg>
      </pc:sldChg>
      <pc:sldChg chg="modSp add mod">
        <pc:chgData name="Stewart Gale" userId="3647ddd2-6040-41ae-a96d-232c23482af8" providerId="ADAL" clId="{963DB38B-D1BD-4FB0-9DED-F522A342F1F4}" dt="2022-02-09T05:01:49.676" v="138" actId="207"/>
        <pc:sldMkLst>
          <pc:docMk/>
          <pc:sldMk cId="2780079069" sldId="355"/>
        </pc:sldMkLst>
        <pc:spChg chg="mod">
          <ac:chgData name="Stewart Gale" userId="3647ddd2-6040-41ae-a96d-232c23482af8" providerId="ADAL" clId="{963DB38B-D1BD-4FB0-9DED-F522A342F1F4}" dt="2022-02-09T05:01:49.676" v="138" actId="207"/>
          <ac:spMkLst>
            <pc:docMk/>
            <pc:sldMk cId="2780079069" sldId="355"/>
            <ac:spMk id="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2-02-09T04:44:34.044" v="106" actId="1076"/>
          <ac:spMkLst>
            <pc:docMk/>
            <pc:sldMk cId="2780079069" sldId="355"/>
            <ac:spMk id="6" creationId="{00000000-0000-0000-0000-000000000000}"/>
          </ac:spMkLst>
        </pc:spChg>
      </pc:sldChg>
      <pc:sldChg chg="modSp add mod">
        <pc:chgData name="Stewart Gale" userId="3647ddd2-6040-41ae-a96d-232c23482af8" providerId="ADAL" clId="{963DB38B-D1BD-4FB0-9DED-F522A342F1F4}" dt="2022-02-09T05:01:58.659" v="140" actId="207"/>
        <pc:sldMkLst>
          <pc:docMk/>
          <pc:sldMk cId="2510955042" sldId="356"/>
        </pc:sldMkLst>
        <pc:spChg chg="mod">
          <ac:chgData name="Stewart Gale" userId="3647ddd2-6040-41ae-a96d-232c23482af8" providerId="ADAL" clId="{963DB38B-D1BD-4FB0-9DED-F522A342F1F4}" dt="2022-02-09T05:01:58.659" v="140" actId="207"/>
          <ac:spMkLst>
            <pc:docMk/>
            <pc:sldMk cId="2510955042" sldId="356"/>
            <ac:spMk id="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2-02-09T04:45:48.455" v="136" actId="1076"/>
          <ac:spMkLst>
            <pc:docMk/>
            <pc:sldMk cId="2510955042" sldId="356"/>
            <ac:spMk id="6" creationId="{00000000-0000-0000-0000-000000000000}"/>
          </ac:spMkLst>
        </pc:spChg>
      </pc:sldChg>
      <pc:sldMasterChg chg="modSp modSldLayout">
        <pc:chgData name="Stewart Gale" userId="3647ddd2-6040-41ae-a96d-232c23482af8" providerId="ADAL" clId="{963DB38B-D1BD-4FB0-9DED-F522A342F1F4}" dt="2021-09-24T08:03:13.065" v="14"/>
        <pc:sldMasterMkLst>
          <pc:docMk/>
          <pc:sldMasterMk cId="0" sldId="2147483648"/>
        </pc:sldMasterMkLst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963DB38B-D1BD-4FB0-9DED-F522A342F1F4}" dt="2021-09-24T08:03:13.065" v="14"/>
          <ac:spMkLst>
            <pc:docMk/>
            <pc:sldMasterMk cId="0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963DB38B-D1BD-4FB0-9DED-F522A342F1F4}" dt="2021-09-24T08:03:13.065" v="14"/>
          <pc:sldLayoutMkLst>
            <pc:docMk/>
            <pc:sldMasterMk cId="0" sldId="2147483648"/>
            <pc:sldLayoutMk cId="0" sldId="2147483649"/>
          </pc:sldLayoutMkLst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63DB38B-D1BD-4FB0-9DED-F522A342F1F4}" dt="2021-09-24T08:03:13.065" v="14"/>
          <pc:sldLayoutMkLst>
            <pc:docMk/>
            <pc:sldMasterMk cId="0" sldId="2147483648"/>
            <pc:sldLayoutMk cId="0" sldId="2147483651"/>
          </pc:sldLayoutMkLst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63DB38B-D1BD-4FB0-9DED-F522A342F1F4}" dt="2021-09-24T08:03:13.065" v="14"/>
          <pc:sldLayoutMkLst>
            <pc:docMk/>
            <pc:sldMasterMk cId="0" sldId="2147483648"/>
            <pc:sldLayoutMk cId="0" sldId="2147483652"/>
          </pc:sldLayoutMkLst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63DB38B-D1BD-4FB0-9DED-F522A342F1F4}" dt="2021-09-24T08:03:13.065" v="14"/>
          <pc:sldLayoutMkLst>
            <pc:docMk/>
            <pc:sldMasterMk cId="0" sldId="2147483648"/>
            <pc:sldLayoutMk cId="0" sldId="2147483653"/>
          </pc:sldLayoutMkLst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63DB38B-D1BD-4FB0-9DED-F522A342F1F4}" dt="2021-09-24T08:03:13.065" v="14"/>
          <pc:sldLayoutMkLst>
            <pc:docMk/>
            <pc:sldMasterMk cId="0" sldId="2147483648"/>
            <pc:sldLayoutMk cId="0" sldId="2147483656"/>
          </pc:sldLayoutMkLst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63DB38B-D1BD-4FB0-9DED-F522A342F1F4}" dt="2021-09-24T08:03:13.065" v="14"/>
          <pc:sldLayoutMkLst>
            <pc:docMk/>
            <pc:sldMasterMk cId="0" sldId="2147483648"/>
            <pc:sldLayoutMk cId="0" sldId="2147483657"/>
          </pc:sldLayoutMkLst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963DB38B-D1BD-4FB0-9DED-F522A342F1F4}" dt="2021-09-24T08:03:13.065" v="14"/>
          <pc:sldLayoutMkLst>
            <pc:docMk/>
            <pc:sldMasterMk cId="0" sldId="2147483648"/>
            <pc:sldLayoutMk cId="0" sldId="2147483659"/>
          </pc:sldLayoutMkLst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963DB38B-D1BD-4FB0-9DED-F522A342F1F4}" dt="2021-09-24T08:03:13.065" v="14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0A57F-0699-45C8-B593-84AC86288A19}" type="datetimeFigureOut">
              <a:rPr lang="en-GB" smtClean="0"/>
              <a:t>09/02/2022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5732B-9405-4396-9A4C-D368C6C617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3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5732B-9405-4396-9A4C-D368C6C617F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4514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5732B-9405-4396-9A4C-D368C6C617F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4125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5732B-9405-4396-9A4C-D368C6C617F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8642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905000"/>
            <a:ext cx="11963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u="sng" dirty="0"/>
              <a:t>LO: Solving Equations </a:t>
            </a:r>
          </a:p>
          <a:p>
            <a:pPr algn="ctr"/>
            <a:r>
              <a:rPr lang="en-GB" sz="10000" b="1" dirty="0"/>
              <a:t>(with Brackets)</a:t>
            </a:r>
          </a:p>
        </p:txBody>
      </p:sp>
    </p:spTree>
    <p:extLst>
      <p:ext uri="{BB962C8B-B14F-4D97-AF65-F5344CB8AC3E}">
        <p14:creationId xmlns:p14="http://schemas.microsoft.com/office/powerpoint/2010/main" val="154873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590800" y="1658644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0000FF"/>
                </a:solidFill>
              </a:rPr>
              <a:t>4(2a +  4) </a:t>
            </a:r>
            <a:r>
              <a:rPr lang="en-GB" sz="4800" dirty="0">
                <a:solidFill>
                  <a:srgbClr val="FFC00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FFC000"/>
                </a:solidFill>
              </a:rPr>
              <a:t>   (6a </a:t>
            </a:r>
            <a:r>
              <a:rPr lang="en-GB" sz="4800" dirty="0">
                <a:solidFill>
                  <a:srgbClr val="FFC00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FFC000"/>
                </a:solidFill>
              </a:rPr>
              <a:t> 6) </a:t>
            </a:r>
            <a:r>
              <a:rPr lang="en-GB" sz="4800" dirty="0"/>
              <a:t>= 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19800" y="3797505"/>
            <a:ext cx="342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2a + 22 = 40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163343" y="1221058"/>
            <a:ext cx="1804035" cy="607322"/>
            <a:chOff x="1624965" y="1267853"/>
            <a:chExt cx="1804035" cy="607322"/>
          </a:xfrm>
          <a:solidFill>
            <a:srgbClr val="7030A0"/>
          </a:solidFill>
        </p:grpSpPr>
        <p:sp>
          <p:nvSpPr>
            <p:cNvPr id="23" name="U-Turn Arrow 22"/>
            <p:cNvSpPr/>
            <p:nvPr/>
          </p:nvSpPr>
          <p:spPr>
            <a:xfrm>
              <a:off x="1624965" y="1679513"/>
              <a:ext cx="813435" cy="195007"/>
            </a:xfrm>
            <a:prstGeom prst="uturnArrow">
              <a:avLst/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U-Turn Arrow 24"/>
            <p:cNvSpPr/>
            <p:nvPr/>
          </p:nvSpPr>
          <p:spPr>
            <a:xfrm>
              <a:off x="1624965" y="1267853"/>
              <a:ext cx="1804035" cy="607322"/>
            </a:xfrm>
            <a:prstGeom prst="uturnArrow">
              <a:avLst>
                <a:gd name="adj1" fmla="val 8436"/>
                <a:gd name="adj2" fmla="val 15590"/>
                <a:gd name="adj3" fmla="val 25000"/>
                <a:gd name="adj4" fmla="val 43750"/>
                <a:gd name="adj5" fmla="val 84410"/>
              </a:avLst>
            </a:prstGeom>
            <a:grp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961120" y="1181603"/>
            <a:ext cx="1804035" cy="607322"/>
            <a:chOff x="1624965" y="1267853"/>
            <a:chExt cx="1804035" cy="607322"/>
          </a:xfrm>
          <a:solidFill>
            <a:srgbClr val="FFC000"/>
          </a:solidFill>
        </p:grpSpPr>
        <p:sp>
          <p:nvSpPr>
            <p:cNvPr id="28" name="U-Turn Arrow 27"/>
            <p:cNvSpPr/>
            <p:nvPr/>
          </p:nvSpPr>
          <p:spPr>
            <a:xfrm>
              <a:off x="1624965" y="1679513"/>
              <a:ext cx="813435" cy="195007"/>
            </a:xfrm>
            <a:prstGeom prst="uturnArrow">
              <a:avLst/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9" name="U-Turn Arrow 28"/>
            <p:cNvSpPr/>
            <p:nvPr/>
          </p:nvSpPr>
          <p:spPr>
            <a:xfrm>
              <a:off x="1624965" y="1267853"/>
              <a:ext cx="1804035" cy="607322"/>
            </a:xfrm>
            <a:prstGeom prst="uturnArrow">
              <a:avLst>
                <a:gd name="adj1" fmla="val 8436"/>
                <a:gd name="adj2" fmla="val 15590"/>
                <a:gd name="adj3" fmla="val 25000"/>
                <a:gd name="adj4" fmla="val 43750"/>
                <a:gd name="adj5" fmla="val 84410"/>
              </a:avLst>
            </a:prstGeom>
            <a:grp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756940" y="2728074"/>
            <a:ext cx="5676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0000FF"/>
                </a:solidFill>
              </a:rPr>
              <a:t>8a + 16</a:t>
            </a:r>
            <a:r>
              <a:rPr lang="en-GB" sz="48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GB" sz="4800" dirty="0">
                <a:solidFill>
                  <a:srgbClr val="FFC00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FFC000"/>
                </a:solidFill>
              </a:rPr>
              <a:t> 6a + 6</a:t>
            </a:r>
            <a:r>
              <a:rPr lang="en-GB" sz="4800" dirty="0">
                <a:solidFill>
                  <a:schemeClr val="bg1"/>
                </a:solidFill>
              </a:rPr>
              <a:t>)</a:t>
            </a:r>
            <a:r>
              <a:rPr lang="en-GB" sz="4800" dirty="0">
                <a:solidFill>
                  <a:srgbClr val="00B0F0"/>
                </a:solidFill>
              </a:rPr>
              <a:t> </a:t>
            </a:r>
            <a:r>
              <a:rPr lang="en-GB" sz="4800" dirty="0"/>
              <a:t>= 40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88171" y="4813383"/>
            <a:ext cx="3261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2a </a:t>
            </a:r>
            <a:r>
              <a:rPr lang="en-GB" sz="4800" dirty="0">
                <a:solidFill>
                  <a:schemeClr val="bg1"/>
                </a:solidFill>
              </a:rPr>
              <a:t>+ 10 </a:t>
            </a:r>
            <a:r>
              <a:rPr lang="en-GB" sz="4800" dirty="0"/>
              <a:t>= 18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17614" y="5817759"/>
            <a:ext cx="29321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 </a:t>
            </a:r>
            <a:r>
              <a:rPr lang="en-GB" sz="4800" dirty="0">
                <a:solidFill>
                  <a:schemeClr val="bg1"/>
                </a:solidFill>
              </a:rPr>
              <a:t>+ 10 </a:t>
            </a:r>
            <a:r>
              <a:rPr lang="en-GB" sz="4800" dirty="0"/>
              <a:t>=   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33600" y="35180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Solve the Equation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5712493" y="1658644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solidFill>
                  <a:srgbClr val="FFC000"/>
                </a:solidFill>
              </a:rPr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277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667000" y="1636151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7030A0"/>
                </a:solidFill>
              </a:rPr>
              <a:t>2(a – 5) </a:t>
            </a:r>
            <a:r>
              <a:rPr lang="en-GB" sz="4800" dirty="0">
                <a:solidFill>
                  <a:srgbClr val="FF000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FF0000"/>
                </a:solidFill>
              </a:rPr>
              <a:t>   (a </a:t>
            </a:r>
            <a:r>
              <a:rPr lang="en-GB" sz="4800" dirty="0">
                <a:solidFill>
                  <a:srgbClr val="FF000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FF0000"/>
                </a:solidFill>
              </a:rPr>
              <a:t>  3) </a:t>
            </a:r>
            <a:r>
              <a:rPr lang="en-GB" sz="4800" dirty="0"/>
              <a:t>= 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00800" y="3708521"/>
            <a:ext cx="2583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 – 7 = 40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962401" y="2692642"/>
            <a:ext cx="5303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7030A0"/>
                </a:solidFill>
              </a:rPr>
              <a:t>2a – 10 </a:t>
            </a:r>
            <a:r>
              <a:rPr lang="en-GB" sz="4800" dirty="0">
                <a:solidFill>
                  <a:srgbClr val="FF000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FF0000"/>
                </a:solidFill>
              </a:rPr>
              <a:t> a + 3</a:t>
            </a:r>
            <a:r>
              <a:rPr lang="en-GB" sz="4800" dirty="0">
                <a:solidFill>
                  <a:schemeClr val="bg1"/>
                </a:solidFill>
              </a:rPr>
              <a:t>)</a:t>
            </a:r>
            <a:r>
              <a:rPr lang="en-GB" sz="4800" dirty="0"/>
              <a:t>= 40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400800" y="4724400"/>
            <a:ext cx="266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 </a:t>
            </a:r>
            <a:r>
              <a:rPr lang="en-GB" sz="4800" dirty="0">
                <a:solidFill>
                  <a:schemeClr val="bg1"/>
                </a:solidFill>
              </a:rPr>
              <a:t>+ 0 </a:t>
            </a:r>
            <a:r>
              <a:rPr lang="en-GB" sz="4800" dirty="0"/>
              <a:t>= 47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33600" y="119355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Solve the Equation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5526861" y="1636152"/>
            <a:ext cx="49725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1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5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0" grpId="0"/>
      <p:bldP spid="31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36" y="15240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Expand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57400"/>
            <a:ext cx="7162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– 3</a:t>
            </a:r>
            <a:r>
              <a:rPr lang="en-GB" sz="11500" dirty="0">
                <a:solidFill>
                  <a:srgbClr val="FF0000"/>
                </a:solidFill>
              </a:rPr>
              <a:t>(</a:t>
            </a:r>
            <a:r>
              <a:rPr lang="en-GB" sz="11500" dirty="0"/>
              <a:t>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2</a:t>
            </a:r>
            <a:r>
              <a:rPr lang="en-GB" sz="11500" dirty="0">
                <a:solidFill>
                  <a:srgbClr val="FF0000"/>
                </a:solidFill>
              </a:rPr>
              <a:t>)</a:t>
            </a:r>
            <a:endParaRPr lang="en-GB" sz="11500" dirty="0"/>
          </a:p>
        </p:txBody>
      </p:sp>
      <p:sp>
        <p:nvSpPr>
          <p:cNvPr id="6" name="TextBox 5"/>
          <p:cNvSpPr txBox="1"/>
          <p:nvPr/>
        </p:nvSpPr>
        <p:spPr>
          <a:xfrm>
            <a:off x="2895600" y="4343400"/>
            <a:ext cx="68601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– 9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+ 6</a:t>
            </a:r>
          </a:p>
        </p:txBody>
      </p:sp>
    </p:spTree>
    <p:extLst>
      <p:ext uri="{BB962C8B-B14F-4D97-AF65-F5344CB8AC3E}">
        <p14:creationId xmlns:p14="http://schemas.microsoft.com/office/powerpoint/2010/main" val="1747263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36" y="15240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Expand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57400"/>
            <a:ext cx="7162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– 3</a:t>
            </a:r>
            <a:r>
              <a:rPr lang="en-GB" sz="11500" dirty="0">
                <a:solidFill>
                  <a:srgbClr val="00B050"/>
                </a:solidFill>
              </a:rPr>
              <a:t>(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+ 4</a:t>
            </a:r>
            <a:r>
              <a:rPr lang="en-GB" sz="11500" dirty="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86000" y="4267108"/>
            <a:ext cx="68601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– 3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– 12</a:t>
            </a:r>
          </a:p>
        </p:txBody>
      </p:sp>
    </p:spTree>
    <p:extLst>
      <p:ext uri="{BB962C8B-B14F-4D97-AF65-F5344CB8AC3E}">
        <p14:creationId xmlns:p14="http://schemas.microsoft.com/office/powerpoint/2010/main" val="278007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36" y="15240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Expand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43200" y="2057400"/>
            <a:ext cx="7162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– 1</a:t>
            </a:r>
            <a:r>
              <a:rPr lang="en-GB" sz="11500" dirty="0">
                <a:solidFill>
                  <a:srgbClr val="7030A0"/>
                </a:solidFill>
              </a:rPr>
              <a:t>(</a:t>
            </a:r>
            <a:r>
              <a:rPr lang="en-GB" sz="11500" dirty="0"/>
              <a:t>3 –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95600" y="4419600"/>
            <a:ext cx="5410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= – 3 +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1095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62000" y="228601"/>
            <a:ext cx="1082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Expand and Simplify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57400" y="1828800"/>
            <a:ext cx="845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3</a:t>
            </a:r>
            <a:r>
              <a:rPr lang="en-GB" sz="8000" dirty="0">
                <a:solidFill>
                  <a:srgbClr val="FF0000"/>
                </a:solidFill>
              </a:rPr>
              <a:t>(</a:t>
            </a:r>
            <a:r>
              <a:rPr lang="en-GB" sz="8000" dirty="0"/>
              <a:t>3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– 2</a:t>
            </a:r>
            <a:r>
              <a:rPr lang="en-GB" sz="8000" dirty="0">
                <a:solidFill>
                  <a:srgbClr val="FF0000"/>
                </a:solidFill>
              </a:rPr>
              <a:t>) </a:t>
            </a:r>
            <a:r>
              <a:rPr lang="en-GB" sz="8000" dirty="0"/>
              <a:t>– 2</a:t>
            </a:r>
            <a:r>
              <a:rPr lang="en-GB" sz="8000" dirty="0">
                <a:solidFill>
                  <a:srgbClr val="00B050"/>
                </a:solidFill>
              </a:rPr>
              <a:t>(</a:t>
            </a:r>
            <a:r>
              <a:rPr lang="en-GB" sz="8000" dirty="0"/>
              <a:t>4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– 1</a:t>
            </a:r>
            <a:r>
              <a:rPr lang="en-GB" sz="8000" dirty="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76076" y="3505200"/>
            <a:ext cx="701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= 9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– 6 – 8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89656" y="5181600"/>
            <a:ext cx="426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=   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– 4</a:t>
            </a:r>
          </a:p>
        </p:txBody>
      </p:sp>
    </p:spTree>
    <p:extLst>
      <p:ext uri="{BB962C8B-B14F-4D97-AF65-F5344CB8AC3E}">
        <p14:creationId xmlns:p14="http://schemas.microsoft.com/office/powerpoint/2010/main" val="227161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9800" y="228601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Expand and Simplify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76141" y="1600201"/>
            <a:ext cx="8153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3</a:t>
            </a:r>
            <a:r>
              <a:rPr lang="en-GB" sz="8000" dirty="0">
                <a:solidFill>
                  <a:srgbClr val="FF0000"/>
                </a:solidFill>
              </a:rPr>
              <a:t>(</a:t>
            </a:r>
            <a:r>
              <a:rPr lang="en-GB" sz="8000" dirty="0"/>
              <a:t>3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+ 2</a:t>
            </a:r>
            <a:r>
              <a:rPr lang="en-GB" sz="8000" dirty="0">
                <a:solidFill>
                  <a:srgbClr val="FF0000"/>
                </a:solidFill>
              </a:rPr>
              <a:t>) </a:t>
            </a:r>
            <a:r>
              <a:rPr lang="en-GB" sz="8000" dirty="0"/>
              <a:t>–  </a:t>
            </a:r>
            <a:r>
              <a:rPr lang="en-GB" sz="8000" dirty="0">
                <a:solidFill>
                  <a:srgbClr val="00B050"/>
                </a:solidFill>
              </a:rPr>
              <a:t>(</a:t>
            </a:r>
            <a:r>
              <a:rPr lang="en-GB" sz="8000" dirty="0"/>
              <a:t>4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+ 4</a:t>
            </a:r>
            <a:r>
              <a:rPr lang="en-GB" sz="8000" dirty="0">
                <a:solidFill>
                  <a:srgbClr val="00B050"/>
                </a:solidFill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252341" y="3352801"/>
            <a:ext cx="7010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= 9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+ 6 – 4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000" dirty="0"/>
              <a:t> –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52341" y="4953001"/>
            <a:ext cx="4038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dirty="0"/>
              <a:t>= 5</a:t>
            </a:r>
            <a:r>
              <a:rPr lang="en-GB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 </a:t>
            </a:r>
            <a:r>
              <a:rPr lang="en-GB" sz="8000" dirty="0"/>
              <a:t>+ 2</a:t>
            </a:r>
          </a:p>
        </p:txBody>
      </p:sp>
      <p:sp>
        <p:nvSpPr>
          <p:cNvPr id="2" name="Rectangle 1"/>
          <p:cNvSpPr/>
          <p:nvPr/>
        </p:nvSpPr>
        <p:spPr>
          <a:xfrm>
            <a:off x="6519542" y="1600201"/>
            <a:ext cx="70403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0" dirty="0">
                <a:solidFill>
                  <a:prstClr val="black"/>
                </a:solidFill>
              </a:rPr>
              <a:t>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4275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3343" y="381000"/>
            <a:ext cx="10439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Following the steps below: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581400" y="1905000"/>
            <a:ext cx="563344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indent="-1143000">
              <a:buFontTx/>
              <a:buChar char="-"/>
            </a:pPr>
            <a:r>
              <a:rPr lang="en-GB" sz="8800" dirty="0">
                <a:solidFill>
                  <a:srgbClr val="FF0000"/>
                </a:solidFill>
              </a:rPr>
              <a:t>Expand</a:t>
            </a:r>
          </a:p>
          <a:p>
            <a:pPr marL="1143000" indent="-1143000">
              <a:buFontTx/>
              <a:buChar char="-"/>
            </a:pPr>
            <a:r>
              <a:rPr lang="en-GB" sz="8800" dirty="0">
                <a:solidFill>
                  <a:srgbClr val="FFC000"/>
                </a:solidFill>
              </a:rPr>
              <a:t>Simplify</a:t>
            </a:r>
            <a:r>
              <a:rPr lang="en-GB" sz="8800" dirty="0"/>
              <a:t> </a:t>
            </a:r>
          </a:p>
          <a:p>
            <a:pPr marL="1143000" indent="-1143000">
              <a:buFontTx/>
              <a:buChar char="-"/>
            </a:pPr>
            <a:r>
              <a:rPr lang="en-GB" sz="8800" dirty="0">
                <a:solidFill>
                  <a:srgbClr val="33CC33"/>
                </a:solidFill>
              </a:rPr>
              <a:t>Solve</a:t>
            </a:r>
          </a:p>
        </p:txBody>
      </p:sp>
    </p:spTree>
    <p:extLst>
      <p:ext uri="{BB962C8B-B14F-4D97-AF65-F5344CB8AC3E}">
        <p14:creationId xmlns:p14="http://schemas.microsoft.com/office/powerpoint/2010/main" val="1521998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929890" y="1858917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FF0000"/>
                </a:solidFill>
              </a:rPr>
              <a:t>3(3a + 2) </a:t>
            </a:r>
            <a:r>
              <a:rPr lang="en-GB" sz="4800" dirty="0">
                <a:solidFill>
                  <a:srgbClr val="00B0F0"/>
                </a:solidFill>
              </a:rPr>
              <a:t>+ 2(4a + 2) </a:t>
            </a:r>
            <a:r>
              <a:rPr lang="en-GB" sz="4800" dirty="0"/>
              <a:t>= 44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1200" y="3974600"/>
            <a:ext cx="3734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17a + 10 = 44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107056" y="1257379"/>
            <a:ext cx="1710075" cy="607322"/>
            <a:chOff x="1624965" y="1267853"/>
            <a:chExt cx="1804035" cy="607322"/>
          </a:xfrm>
          <a:solidFill>
            <a:srgbClr val="FF0000"/>
          </a:solidFill>
        </p:grpSpPr>
        <p:sp>
          <p:nvSpPr>
            <p:cNvPr id="23" name="U-Turn Arrow 22"/>
            <p:cNvSpPr/>
            <p:nvPr/>
          </p:nvSpPr>
          <p:spPr>
            <a:xfrm>
              <a:off x="1624965" y="1679513"/>
              <a:ext cx="813435" cy="195007"/>
            </a:xfrm>
            <a:prstGeom prst="uturnArrow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U-Turn Arrow 24"/>
            <p:cNvSpPr/>
            <p:nvPr/>
          </p:nvSpPr>
          <p:spPr>
            <a:xfrm>
              <a:off x="1624965" y="1267853"/>
              <a:ext cx="1804035" cy="607322"/>
            </a:xfrm>
            <a:prstGeom prst="uturnArrow">
              <a:avLst>
                <a:gd name="adj1" fmla="val 8436"/>
                <a:gd name="adj2" fmla="val 15590"/>
                <a:gd name="adj3" fmla="val 25000"/>
                <a:gd name="adj4" fmla="val 43750"/>
                <a:gd name="adj5" fmla="val 84410"/>
              </a:avLst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875973" y="1255521"/>
            <a:ext cx="1710075" cy="607322"/>
            <a:chOff x="1624965" y="1267853"/>
            <a:chExt cx="1804035" cy="607322"/>
          </a:xfrm>
          <a:solidFill>
            <a:srgbClr val="FF0000"/>
          </a:solidFill>
        </p:grpSpPr>
        <p:sp>
          <p:nvSpPr>
            <p:cNvPr id="28" name="U-Turn Arrow 27"/>
            <p:cNvSpPr/>
            <p:nvPr/>
          </p:nvSpPr>
          <p:spPr>
            <a:xfrm>
              <a:off x="1624965" y="1679513"/>
              <a:ext cx="813435" cy="195007"/>
            </a:xfrm>
            <a:prstGeom prst="uturnArrow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9" name="U-Turn Arrow 28"/>
            <p:cNvSpPr/>
            <p:nvPr/>
          </p:nvSpPr>
          <p:spPr>
            <a:xfrm>
              <a:off x="1624965" y="1267853"/>
              <a:ext cx="1804035" cy="607322"/>
            </a:xfrm>
            <a:prstGeom prst="uturnArrow">
              <a:avLst>
                <a:gd name="adj1" fmla="val 8436"/>
                <a:gd name="adj2" fmla="val 15590"/>
                <a:gd name="adj3" fmla="val 25000"/>
                <a:gd name="adj4" fmla="val 43750"/>
                <a:gd name="adj5" fmla="val 84410"/>
              </a:avLst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2971800" y="2984000"/>
            <a:ext cx="693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3(</a:t>
            </a:r>
            <a:r>
              <a:rPr lang="en-GB" sz="4800" dirty="0">
                <a:solidFill>
                  <a:srgbClr val="FF0000"/>
                </a:solidFill>
              </a:rPr>
              <a:t>9a + 6</a:t>
            </a:r>
            <a:r>
              <a:rPr lang="en-GB" sz="4800" dirty="0">
                <a:solidFill>
                  <a:schemeClr val="bg1"/>
                </a:solidFill>
              </a:rPr>
              <a:t>)</a:t>
            </a:r>
            <a:r>
              <a:rPr lang="en-GB" sz="4800" dirty="0">
                <a:solidFill>
                  <a:srgbClr val="FF0000"/>
                </a:solidFill>
              </a:rPr>
              <a:t> </a:t>
            </a:r>
            <a:r>
              <a:rPr lang="en-GB" sz="4800" dirty="0">
                <a:solidFill>
                  <a:srgbClr val="00B0F0"/>
                </a:solidFill>
              </a:rPr>
              <a:t>+ </a:t>
            </a:r>
            <a:r>
              <a:rPr lang="en-GB" sz="4800" dirty="0">
                <a:solidFill>
                  <a:schemeClr val="bg1"/>
                </a:solidFill>
              </a:rPr>
              <a:t>2(</a:t>
            </a:r>
            <a:r>
              <a:rPr lang="en-GB" sz="4800" dirty="0">
                <a:solidFill>
                  <a:srgbClr val="00B0F0"/>
                </a:solidFill>
              </a:rPr>
              <a:t>8a + 4</a:t>
            </a:r>
            <a:r>
              <a:rPr lang="en-GB" sz="4800" dirty="0">
                <a:solidFill>
                  <a:schemeClr val="bg1"/>
                </a:solidFill>
              </a:rPr>
              <a:t>)</a:t>
            </a:r>
            <a:r>
              <a:rPr lang="en-GB" sz="4800" dirty="0">
                <a:solidFill>
                  <a:srgbClr val="00B0F0"/>
                </a:solidFill>
              </a:rPr>
              <a:t> </a:t>
            </a:r>
            <a:r>
              <a:rPr lang="en-GB" sz="4800" dirty="0"/>
              <a:t>= 44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03822" y="5018553"/>
            <a:ext cx="3734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17a </a:t>
            </a:r>
            <a:r>
              <a:rPr lang="en-GB" sz="4800" dirty="0">
                <a:solidFill>
                  <a:schemeClr val="bg1"/>
                </a:solidFill>
              </a:rPr>
              <a:t>+ 10 </a:t>
            </a:r>
            <a:r>
              <a:rPr lang="en-GB" sz="4800" dirty="0"/>
              <a:t>= 34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91200" y="5987181"/>
            <a:ext cx="39395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17</a:t>
            </a:r>
            <a:r>
              <a:rPr lang="en-GB" sz="4800" dirty="0"/>
              <a:t>a </a:t>
            </a:r>
            <a:r>
              <a:rPr lang="en-GB" sz="4800" dirty="0">
                <a:solidFill>
                  <a:schemeClr val="bg1"/>
                </a:solidFill>
              </a:rPr>
              <a:t>+ 10 </a:t>
            </a:r>
            <a:r>
              <a:rPr lang="en-GB" sz="4800" dirty="0"/>
              <a:t>= </a:t>
            </a:r>
            <a:r>
              <a:rPr lang="en-GB" sz="4800" dirty="0">
                <a:solidFill>
                  <a:schemeClr val="bg1"/>
                </a:solidFill>
              </a:rPr>
              <a:t>3</a:t>
            </a:r>
            <a:r>
              <a:rPr lang="en-GB" sz="4800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33600" y="35180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Solve the Equation</a:t>
            </a:r>
          </a:p>
        </p:txBody>
      </p:sp>
    </p:spTree>
    <p:extLst>
      <p:ext uri="{BB962C8B-B14F-4D97-AF65-F5344CB8AC3E}">
        <p14:creationId xmlns:p14="http://schemas.microsoft.com/office/powerpoint/2010/main" val="4005874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2681377" y="1667923"/>
            <a:ext cx="685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solidFill>
                  <a:srgbClr val="7030A0"/>
                </a:solidFill>
              </a:rPr>
              <a:t>4(2a +  4) </a:t>
            </a:r>
            <a:r>
              <a:rPr lang="en-GB" sz="4800" dirty="0">
                <a:solidFill>
                  <a:srgbClr val="00B05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00B050"/>
                </a:solidFill>
              </a:rPr>
              <a:t> 2(3a </a:t>
            </a:r>
            <a:r>
              <a:rPr lang="en-GB" sz="4800" dirty="0">
                <a:solidFill>
                  <a:srgbClr val="00B05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00B050"/>
                </a:solidFill>
              </a:rPr>
              <a:t> 3) </a:t>
            </a:r>
            <a:r>
              <a:rPr lang="en-GB" sz="4800" dirty="0"/>
              <a:t>= 40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19800" y="3797505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2a + 22 = 40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3163343" y="1221058"/>
            <a:ext cx="1804035" cy="607322"/>
            <a:chOff x="1624965" y="1267853"/>
            <a:chExt cx="1804035" cy="607322"/>
          </a:xfrm>
          <a:solidFill>
            <a:srgbClr val="7030A0"/>
          </a:solidFill>
        </p:grpSpPr>
        <p:sp>
          <p:nvSpPr>
            <p:cNvPr id="23" name="U-Turn Arrow 22"/>
            <p:cNvSpPr/>
            <p:nvPr/>
          </p:nvSpPr>
          <p:spPr>
            <a:xfrm>
              <a:off x="1624965" y="1679513"/>
              <a:ext cx="813435" cy="195007"/>
            </a:xfrm>
            <a:prstGeom prst="uturnArrow">
              <a:avLst/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25" name="U-Turn Arrow 24"/>
            <p:cNvSpPr/>
            <p:nvPr/>
          </p:nvSpPr>
          <p:spPr>
            <a:xfrm>
              <a:off x="1624965" y="1267853"/>
              <a:ext cx="1804035" cy="607322"/>
            </a:xfrm>
            <a:prstGeom prst="uturnArrow">
              <a:avLst>
                <a:gd name="adj1" fmla="val 8436"/>
                <a:gd name="adj2" fmla="val 15590"/>
                <a:gd name="adj3" fmla="val 25000"/>
                <a:gd name="adj4" fmla="val 43750"/>
                <a:gd name="adj5" fmla="val 84410"/>
              </a:avLst>
            </a:prstGeom>
            <a:grp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5932260" y="1219200"/>
            <a:ext cx="1804035" cy="607322"/>
            <a:chOff x="1624965" y="1267853"/>
            <a:chExt cx="1804035" cy="607322"/>
          </a:xfrm>
          <a:solidFill>
            <a:srgbClr val="33CC33"/>
          </a:solidFill>
        </p:grpSpPr>
        <p:sp>
          <p:nvSpPr>
            <p:cNvPr id="28" name="U-Turn Arrow 27"/>
            <p:cNvSpPr/>
            <p:nvPr/>
          </p:nvSpPr>
          <p:spPr>
            <a:xfrm>
              <a:off x="1624965" y="1679513"/>
              <a:ext cx="813435" cy="195007"/>
            </a:xfrm>
            <a:prstGeom prst="uturnArrow">
              <a:avLst/>
            </a:prstGeom>
            <a:grpFill/>
            <a:ln>
              <a:solidFill>
                <a:srgbClr val="33CC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B050"/>
                </a:solidFill>
              </a:endParaRPr>
            </a:p>
          </p:txBody>
        </p:sp>
        <p:sp>
          <p:nvSpPr>
            <p:cNvPr id="29" name="U-Turn Arrow 28"/>
            <p:cNvSpPr/>
            <p:nvPr/>
          </p:nvSpPr>
          <p:spPr>
            <a:xfrm>
              <a:off x="1624965" y="1267853"/>
              <a:ext cx="1804035" cy="607322"/>
            </a:xfrm>
            <a:prstGeom prst="uturnArrow">
              <a:avLst>
                <a:gd name="adj1" fmla="val 8436"/>
                <a:gd name="adj2" fmla="val 15590"/>
                <a:gd name="adj3" fmla="val 25000"/>
                <a:gd name="adj4" fmla="val 43750"/>
                <a:gd name="adj5" fmla="val 84410"/>
              </a:avLst>
            </a:prstGeom>
            <a:grpFill/>
            <a:ln>
              <a:solidFill>
                <a:srgbClr val="33CC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00B050"/>
                </a:solidFill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733801" y="2771563"/>
            <a:ext cx="56769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>
                <a:solidFill>
                  <a:srgbClr val="7030A0"/>
                </a:solidFill>
              </a:rPr>
              <a:t>8a + 16</a:t>
            </a:r>
            <a:r>
              <a:rPr lang="en-GB" sz="4800" dirty="0">
                <a:solidFill>
                  <a:schemeClr val="bg1"/>
                </a:solidFill>
              </a:rPr>
              <a:t>)</a:t>
            </a:r>
            <a:r>
              <a:rPr lang="en-GB" sz="4800" dirty="0">
                <a:solidFill>
                  <a:srgbClr val="00B050"/>
                </a:solidFill>
                <a:latin typeface="Calibri" panose="020F0502020204030204" pitchFamily="34" charset="0"/>
              </a:rPr>
              <a:t>–</a:t>
            </a:r>
            <a:r>
              <a:rPr lang="en-GB" sz="4800" dirty="0">
                <a:solidFill>
                  <a:srgbClr val="33CC33"/>
                </a:solidFill>
              </a:rPr>
              <a:t> </a:t>
            </a:r>
            <a:r>
              <a:rPr lang="en-GB" sz="4800" dirty="0">
                <a:solidFill>
                  <a:srgbClr val="00B050"/>
                </a:solidFill>
              </a:rPr>
              <a:t>6a + 6</a:t>
            </a:r>
            <a:r>
              <a:rPr lang="en-GB" sz="4800" dirty="0">
                <a:solidFill>
                  <a:schemeClr val="bg1"/>
                </a:solidFill>
              </a:rPr>
              <a:t>)</a:t>
            </a:r>
            <a:r>
              <a:rPr lang="en-GB" sz="4800" dirty="0">
                <a:solidFill>
                  <a:srgbClr val="00B0F0"/>
                </a:solidFill>
              </a:rPr>
              <a:t> </a:t>
            </a:r>
            <a:r>
              <a:rPr lang="en-GB" sz="4800" dirty="0"/>
              <a:t>= 40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88171" y="4813383"/>
            <a:ext cx="32616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2a </a:t>
            </a:r>
            <a:r>
              <a:rPr lang="en-GB" sz="4800" dirty="0">
                <a:solidFill>
                  <a:schemeClr val="bg1"/>
                </a:solidFill>
              </a:rPr>
              <a:t>+ 10 </a:t>
            </a:r>
            <a:r>
              <a:rPr lang="en-GB" sz="4800" dirty="0"/>
              <a:t>= 18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317614" y="5817759"/>
            <a:ext cx="29632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a </a:t>
            </a:r>
            <a:r>
              <a:rPr lang="en-GB" sz="4800" dirty="0">
                <a:solidFill>
                  <a:schemeClr val="bg1"/>
                </a:solidFill>
              </a:rPr>
              <a:t>+ 10 </a:t>
            </a:r>
            <a:r>
              <a:rPr lang="en-GB" sz="4800" dirty="0"/>
              <a:t>= </a:t>
            </a:r>
            <a:r>
              <a:rPr lang="en-GB" sz="4800" dirty="0">
                <a:solidFill>
                  <a:schemeClr val="bg1"/>
                </a:solidFill>
              </a:rPr>
              <a:t>3</a:t>
            </a:r>
            <a:r>
              <a:rPr lang="en-GB" sz="4800" dirty="0"/>
              <a:t>9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33600" y="35180"/>
            <a:ext cx="792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Solve the Equation</a:t>
            </a:r>
          </a:p>
        </p:txBody>
      </p:sp>
    </p:spTree>
    <p:extLst>
      <p:ext uri="{BB962C8B-B14F-4D97-AF65-F5344CB8AC3E}">
        <p14:creationId xmlns:p14="http://schemas.microsoft.com/office/powerpoint/2010/main" val="2608828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0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738</TotalTime>
  <Words>261</Words>
  <Application>Microsoft Office PowerPoint</Application>
  <PresentationFormat>Widescreen</PresentationFormat>
  <Paragraphs>52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53</cp:revision>
  <dcterms:created xsi:type="dcterms:W3CDTF">2006-08-16T00:00:00Z</dcterms:created>
  <dcterms:modified xsi:type="dcterms:W3CDTF">2022-02-09T05:01:59Z</dcterms:modified>
</cp:coreProperties>
</file>