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56" r:id="rId5"/>
    <p:sldId id="260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96" autoAdjust="0"/>
    <p:restoredTop sz="94660"/>
  </p:normalViewPr>
  <p:slideViewPr>
    <p:cSldViewPr snapToGrid="0">
      <p:cViewPr varScale="1">
        <p:scale>
          <a:sx n="86" d="100"/>
          <a:sy n="86" d="100"/>
        </p:scale>
        <p:origin x="48" y="15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16/05/2020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4598885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16/05/2020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501017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16/05/2020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6292716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16/05/2020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6622703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16/05/2020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892539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16/05/2020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6082623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16/05/2020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8937116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16/05/2020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275526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16/05/2020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476024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16/05/2020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94167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16/05/2020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811111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400C6A6-8B3A-4849-9439-21BF38705DC1}" type="datetimeFigureOut">
              <a:rPr lang="en-GB" smtClean="0"/>
              <a:t>16/05/2020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761711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1629294" y="4557771"/>
            <a:ext cx="880869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5400" dirty="0" smtClean="0"/>
              <a:t>Worst answered question?</a:t>
            </a:r>
            <a:endParaRPr lang="en-GB" sz="5400" dirty="0"/>
          </a:p>
        </p:txBody>
      </p:sp>
      <p:sp>
        <p:nvSpPr>
          <p:cNvPr id="8" name="TextBox 7"/>
          <p:cNvSpPr txBox="1"/>
          <p:nvPr/>
        </p:nvSpPr>
        <p:spPr>
          <a:xfrm>
            <a:off x="1629294" y="5704014"/>
            <a:ext cx="894449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5400" dirty="0" smtClean="0"/>
              <a:t>Most common wrong answer?</a:t>
            </a:r>
            <a:endParaRPr lang="en-GB" sz="5400" dirty="0"/>
          </a:p>
        </p:txBody>
      </p:sp>
      <p:pic>
        <p:nvPicPr>
          <p:cNvPr id="1026" name="Picture 2" descr="https://images.diagnosticquestions.com/uploads/questions/9a17a623-cf3b-47cc-8870-26d8ef7d00d5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58281" y="160713"/>
            <a:ext cx="5790373" cy="4342780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s://images.diagnosticquestions.com/uploads/questions/de591259-6f6a-4360-844f-6c89e42a0e78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1808" y="160713"/>
            <a:ext cx="5378834" cy="4342780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190221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764772" y="2049027"/>
            <a:ext cx="10750163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3800" b="1" dirty="0" smtClean="0"/>
              <a:t>ANSWERS</a:t>
            </a:r>
            <a:endParaRPr lang="en-GB" sz="13800" b="1" dirty="0"/>
          </a:p>
        </p:txBody>
      </p:sp>
    </p:spTree>
    <p:extLst>
      <p:ext uri="{BB962C8B-B14F-4D97-AF65-F5344CB8AC3E}">
        <p14:creationId xmlns:p14="http://schemas.microsoft.com/office/powerpoint/2010/main" val="37494275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1656219" y="5344709"/>
            <a:ext cx="880869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5400" dirty="0" smtClean="0"/>
              <a:t>Worst answered question?</a:t>
            </a:r>
            <a:endParaRPr lang="en-GB" sz="5400" dirty="0"/>
          </a:p>
        </p:txBody>
      </p:sp>
      <p:pic>
        <p:nvPicPr>
          <p:cNvPr id="4" name="Picture 2" descr="https://images.diagnosticquestions.com/uploads/questions/9a17a623-cf3b-47cc-8870-26d8ef7d00d5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58281" y="160713"/>
            <a:ext cx="5790373" cy="4342780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 descr="https://images.diagnosticquestions.com/uploads/questions/de591259-6f6a-4360-844f-6c89e42a0e78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1808" y="160713"/>
            <a:ext cx="5378834" cy="4342780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angle 6"/>
          <p:cNvSpPr/>
          <p:nvPr/>
        </p:nvSpPr>
        <p:spPr>
          <a:xfrm>
            <a:off x="5958280" y="160713"/>
            <a:ext cx="5790373" cy="4342780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003116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7350428" y="3075442"/>
            <a:ext cx="4230587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4400" b="0" i="0" dirty="0" smtClean="0">
                <a:solidFill>
                  <a:srgbClr val="1C1C1C"/>
                </a:solidFill>
                <a:effectLst/>
              </a:rPr>
              <a:t>The student </a:t>
            </a:r>
          </a:p>
          <a:p>
            <a:pPr algn="ctr"/>
            <a:r>
              <a:rPr lang="en-US" sz="4400" b="0" i="0" dirty="0" smtClean="0">
                <a:solidFill>
                  <a:srgbClr val="1C1C1C"/>
                </a:solidFill>
                <a:effectLst/>
              </a:rPr>
              <a:t>found the LCM.</a:t>
            </a:r>
            <a:endParaRPr lang="en-GB" sz="4400" dirty="0"/>
          </a:p>
        </p:txBody>
      </p:sp>
      <p:sp>
        <p:nvSpPr>
          <p:cNvPr id="2" name="Rectangle 1"/>
          <p:cNvSpPr/>
          <p:nvPr/>
        </p:nvSpPr>
        <p:spPr>
          <a:xfrm>
            <a:off x="8820231" y="1700936"/>
            <a:ext cx="1290980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8800" b="1" dirty="0" smtClean="0">
                <a:solidFill>
                  <a:srgbClr val="1C1C1C"/>
                </a:solidFill>
                <a:latin typeface="robotolight"/>
              </a:rPr>
              <a:t>C</a:t>
            </a:r>
            <a:endParaRPr lang="en-US" sz="8800" b="1" dirty="0">
              <a:solidFill>
                <a:srgbClr val="1C1C1C"/>
              </a:solidFill>
              <a:latin typeface="robotolight"/>
            </a:endParaRPr>
          </a:p>
        </p:txBody>
      </p:sp>
      <p:pic>
        <p:nvPicPr>
          <p:cNvPr id="4" name="Picture 2" descr="https://images.diagnosticquestions.com/uploads/questions/9a17a623-cf3b-47cc-8870-26d8ef7d00d5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8754" y="216132"/>
            <a:ext cx="6571770" cy="4928828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/>
          <a:srcRect l="13103" t="59061" r="62137" b="25546"/>
          <a:stretch/>
        </p:blipFill>
        <p:spPr>
          <a:xfrm>
            <a:off x="1235900" y="4792000"/>
            <a:ext cx="4877478" cy="20214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52842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8330970" y="1610350"/>
            <a:ext cx="210843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9600" b="1" i="0" dirty="0" smtClean="0">
                <a:solidFill>
                  <a:srgbClr val="1C1C1C"/>
                </a:solidFill>
                <a:effectLst/>
                <a:latin typeface="robotolight"/>
              </a:rPr>
              <a:t>A</a:t>
            </a:r>
            <a:endParaRPr lang="en-US" sz="9600" b="1" i="0" dirty="0" smtClean="0">
              <a:solidFill>
                <a:srgbClr val="1C1C1C"/>
              </a:solidFill>
              <a:effectLst/>
              <a:latin typeface="robotolight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7451087" y="3369255"/>
            <a:ext cx="3868196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en-US" sz="4800" dirty="0" smtClean="0">
                <a:solidFill>
                  <a:srgbClr val="1C1C1C"/>
                </a:solidFill>
              </a:rPr>
              <a:t>The student found the HCF.</a:t>
            </a:r>
            <a:endParaRPr lang="en-GB" sz="4800" dirty="0">
              <a:solidFill>
                <a:prstClr val="black"/>
              </a:solidFill>
            </a:endParaRPr>
          </a:p>
        </p:txBody>
      </p:sp>
      <p:pic>
        <p:nvPicPr>
          <p:cNvPr id="4" name="Picture 3" descr="https://images.diagnosticquestions.com/uploads/questions/de591259-6f6a-4360-844f-6c89e42a0e78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1437" y="201622"/>
            <a:ext cx="6159827" cy="4973341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/>
          <a:srcRect l="40048" t="59259" r="34464" b="24951"/>
          <a:stretch/>
        </p:blipFill>
        <p:spPr>
          <a:xfrm>
            <a:off x="1104180" y="4835042"/>
            <a:ext cx="4951563" cy="20449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15391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2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20</TotalTime>
  <Words>28</Words>
  <Application>Microsoft Office PowerPoint</Application>
  <PresentationFormat>Widescreen</PresentationFormat>
  <Paragraphs>9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0" baseType="lpstr">
      <vt:lpstr>Arial</vt:lpstr>
      <vt:lpstr>Calibri</vt:lpstr>
      <vt:lpstr>Calibri Light</vt:lpstr>
      <vt:lpstr>robotolight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DCSCCM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Stewart Gale</dc:creator>
  <cp:lastModifiedBy>Stewart Gale</cp:lastModifiedBy>
  <cp:revision>13</cp:revision>
  <dcterms:created xsi:type="dcterms:W3CDTF">2019-10-28T12:08:02Z</dcterms:created>
  <dcterms:modified xsi:type="dcterms:W3CDTF">2020-05-16T13:45:21Z</dcterms:modified>
</cp:coreProperties>
</file>