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581" r:id="rId2"/>
    <p:sldId id="582" r:id="rId3"/>
    <p:sldId id="579" r:id="rId4"/>
    <p:sldId id="587" r:id="rId5"/>
    <p:sldId id="588" r:id="rId6"/>
    <p:sldId id="583" r:id="rId7"/>
    <p:sldId id="578" r:id="rId8"/>
    <p:sldId id="590" r:id="rId9"/>
    <p:sldId id="591" r:id="rId10"/>
    <p:sldId id="584" r:id="rId11"/>
    <p:sldId id="571" r:id="rId12"/>
    <p:sldId id="593" r:id="rId13"/>
    <p:sldId id="594" r:id="rId14"/>
    <p:sldId id="585" r:id="rId15"/>
    <p:sldId id="595" r:id="rId16"/>
    <p:sldId id="597" r:id="rId17"/>
    <p:sldId id="598" r:id="rId18"/>
    <p:sldId id="596" r:id="rId19"/>
    <p:sldId id="599" r:id="rId20"/>
    <p:sldId id="600" r:id="rId21"/>
    <p:sldId id="580" r:id="rId22"/>
    <p:sldId id="573" r:id="rId23"/>
    <p:sldId id="57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ADAB1C-5C89-4413-85FE-A92693625EC9}" v="4" dt="2025-10-21T07:32:17.4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12" autoAdjust="0"/>
    <p:restoredTop sz="88534" autoAdjust="0"/>
  </p:normalViewPr>
  <p:slideViewPr>
    <p:cSldViewPr>
      <p:cViewPr varScale="1">
        <p:scale>
          <a:sx n="86" d="100"/>
          <a:sy n="86" d="100"/>
        </p:scale>
        <p:origin x="57" y="12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custSel modSld">
      <pc:chgData name="Stewart Gale" userId="3647ddd2-6040-41ae-a96d-232c23482af8" providerId="ADAL" clId="{ADDBF2C4-AD8D-4E1D-8386-BD3D3561C83C}" dt="2025-10-21T07:32:35.155" v="8" actId="1076"/>
      <pc:docMkLst>
        <pc:docMk/>
      </pc:docMkLst>
      <pc:sldChg chg="delSp modSp mod delAnim">
        <pc:chgData name="Stewart Gale" userId="3647ddd2-6040-41ae-a96d-232c23482af8" providerId="ADAL" clId="{ADDBF2C4-AD8D-4E1D-8386-BD3D3561C83C}" dt="2025-10-21T07:32:35.155" v="8" actId="1076"/>
        <pc:sldMkLst>
          <pc:docMk/>
          <pc:sldMk cId="915358833" sldId="594"/>
        </pc:sldMkLst>
        <pc:spChg chg="mod">
          <ac:chgData name="Stewart Gale" userId="3647ddd2-6040-41ae-a96d-232c23482af8" providerId="ADAL" clId="{ADDBF2C4-AD8D-4E1D-8386-BD3D3561C83C}" dt="2025-10-21T07:32:30.025" v="7" actId="1076"/>
          <ac:spMkLst>
            <pc:docMk/>
            <pc:sldMk cId="915358833" sldId="594"/>
            <ac:spMk id="6" creationId="{00000000-0000-0000-0000-000000000000}"/>
          </ac:spMkLst>
        </pc:spChg>
        <pc:spChg chg="mod">
          <ac:chgData name="Stewart Gale" userId="3647ddd2-6040-41ae-a96d-232c23482af8" providerId="ADAL" clId="{ADDBF2C4-AD8D-4E1D-8386-BD3D3561C83C}" dt="2025-10-21T07:32:35.155" v="8" actId="1076"/>
          <ac:spMkLst>
            <pc:docMk/>
            <pc:sldMk cId="915358833" sldId="594"/>
            <ac:spMk id="7" creationId="{00000000-0000-0000-0000-000000000000}"/>
          </ac:spMkLst>
        </pc:spChg>
        <pc:spChg chg="mod">
          <ac:chgData name="Stewart Gale" userId="3647ddd2-6040-41ae-a96d-232c23482af8" providerId="ADAL" clId="{ADDBF2C4-AD8D-4E1D-8386-BD3D3561C83C}" dt="2025-10-21T07:32:07.614" v="1" actId="20577"/>
          <ac:spMkLst>
            <pc:docMk/>
            <pc:sldMk cId="915358833" sldId="594"/>
            <ac:spMk id="8" creationId="{3395C7F8-3880-3AB7-1D0B-69B234DB98FE}"/>
          </ac:spMkLst>
        </pc:spChg>
        <pc:spChg chg="mod">
          <ac:chgData name="Stewart Gale" userId="3647ddd2-6040-41ae-a96d-232c23482af8" providerId="ADAL" clId="{ADDBF2C4-AD8D-4E1D-8386-BD3D3561C83C}" dt="2025-10-21T07:31:58.093" v="0" actId="20577"/>
          <ac:spMkLst>
            <pc:docMk/>
            <pc:sldMk cId="915358833" sldId="594"/>
            <ac:spMk id="28" creationId="{00000000-0000-0000-0000-000000000000}"/>
          </ac:spMkLst>
        </pc:spChg>
        <pc:spChg chg="del">
          <ac:chgData name="Stewart Gale" userId="3647ddd2-6040-41ae-a96d-232c23482af8" providerId="ADAL" clId="{ADDBF2C4-AD8D-4E1D-8386-BD3D3561C83C}" dt="2025-10-21T07:32:24.231" v="6" actId="478"/>
          <ac:spMkLst>
            <pc:docMk/>
            <pc:sldMk cId="915358833" sldId="594"/>
            <ac:spMk id="30" creationId="{00000000-0000-0000-0000-000000000000}"/>
          </ac:spMkLst>
        </pc:spChg>
      </pc:sldChg>
    </pc:docChg>
  </pc:docChgLst>
  <pc:docChgLst>
    <pc:chgData name="Stewart Gale" userId="3647ddd2-6040-41ae-a96d-232c23482af8" providerId="ADAL" clId="{51B1EC9A-AED7-49CF-9BB1-A364049C58EC}"/>
    <pc:docChg chg="modSld">
      <pc:chgData name="Stewart Gale" userId="3647ddd2-6040-41ae-a96d-232c23482af8" providerId="ADAL" clId="{51B1EC9A-AED7-49CF-9BB1-A364049C58EC}" dt="2022-11-09T04:45:05.086" v="46" actId="1076"/>
      <pc:docMkLst>
        <pc:docMk/>
      </pc:docMkLst>
      <pc:sldChg chg="modSp mod modAnim">
        <pc:chgData name="Stewart Gale" userId="3647ddd2-6040-41ae-a96d-232c23482af8" providerId="ADAL" clId="{51B1EC9A-AED7-49CF-9BB1-A364049C58EC}" dt="2022-11-09T04:45:05.086" v="46" actId="1076"/>
        <pc:sldMkLst>
          <pc:docMk/>
          <pc:sldMk cId="4186443009" sldId="573"/>
        </pc:sldMkLst>
      </pc:sldChg>
      <pc:sldChg chg="modSp mod">
        <pc:chgData name="Stewart Gale" userId="3647ddd2-6040-41ae-a96d-232c23482af8" providerId="ADAL" clId="{51B1EC9A-AED7-49CF-9BB1-A364049C58EC}" dt="2021-10-24T05:25:03.944" v="1" actId="20577"/>
        <pc:sldMkLst>
          <pc:docMk/>
          <pc:sldMk cId="1785669305" sldId="581"/>
        </pc:sldMkLst>
      </pc:sldChg>
    </pc:docChg>
  </pc:docChgLst>
  <pc:docChgLst>
    <pc:chgData name="Stewart Gale" userId="3647ddd2-6040-41ae-a96d-232c23482af8" providerId="ADAL" clId="{CCF51390-CBCE-47C7-B433-E06DE67FF903}"/>
    <pc:docChg chg="undo custSel addSld delSld modSld sldOrd modMainMaster modNotesMaster">
      <pc:chgData name="Stewart Gale" userId="3647ddd2-6040-41ae-a96d-232c23482af8" providerId="ADAL" clId="{CCF51390-CBCE-47C7-B433-E06DE67FF903}" dt="2023-11-01T10:09:36.757" v="848" actId="14100"/>
      <pc:docMkLst>
        <pc:docMk/>
      </pc:docMkLst>
      <pc:sldChg chg="addSp delSp modSp mod delAnim modAnim">
        <pc:chgData name="Stewart Gale" userId="3647ddd2-6040-41ae-a96d-232c23482af8" providerId="ADAL" clId="{CCF51390-CBCE-47C7-B433-E06DE67FF903}" dt="2023-11-01T05:03:22.398" v="837" actId="14100"/>
        <pc:sldMkLst>
          <pc:docMk/>
          <pc:sldMk cId="3104387705" sldId="571"/>
        </pc:sldMkLst>
      </pc:sldChg>
      <pc:sldChg chg="addSp delSp modSp mod ord">
        <pc:chgData name="Stewart Gale" userId="3647ddd2-6040-41ae-a96d-232c23482af8" providerId="ADAL" clId="{CCF51390-CBCE-47C7-B433-E06DE67FF903}" dt="2023-07-20T14:00:20.796" v="570"/>
        <pc:sldMkLst>
          <pc:docMk/>
          <pc:sldMk cId="4186443009" sldId="573"/>
        </pc:sldMkLst>
      </pc:sldChg>
      <pc:sldChg chg="delSp modSp mod">
        <pc:chgData name="Stewart Gale" userId="3647ddd2-6040-41ae-a96d-232c23482af8" providerId="ADAL" clId="{CCF51390-CBCE-47C7-B433-E06DE67FF903}" dt="2023-11-01T05:04:07.771" v="846" actId="1076"/>
        <pc:sldMkLst>
          <pc:docMk/>
          <pc:sldMk cId="3035839532" sldId="575"/>
        </pc:sldMkLst>
      </pc:sldChg>
      <pc:sldChg chg="addSp delSp modSp mod delAnim modAnim">
        <pc:chgData name="Stewart Gale" userId="3647ddd2-6040-41ae-a96d-232c23482af8" providerId="ADAL" clId="{CCF51390-CBCE-47C7-B433-E06DE67FF903}" dt="2023-11-01T05:03:01.869" v="830" actId="14100"/>
        <pc:sldMkLst>
          <pc:docMk/>
          <pc:sldMk cId="277554557" sldId="578"/>
        </pc:sldMkLst>
      </pc:sldChg>
      <pc:sldChg chg="addSp delSp modSp mod delAnim modAnim">
        <pc:chgData name="Stewart Gale" userId="3647ddd2-6040-41ae-a96d-232c23482af8" providerId="ADAL" clId="{CCF51390-CBCE-47C7-B433-E06DE67FF903}" dt="2023-07-20T13:50:44.087" v="483" actId="1076"/>
        <pc:sldMkLst>
          <pc:docMk/>
          <pc:sldMk cId="4006884881" sldId="579"/>
        </pc:sldMkLst>
      </pc:sldChg>
      <pc:sldChg chg="addSp delSp modSp mod modAnim">
        <pc:chgData name="Stewart Gale" userId="3647ddd2-6040-41ae-a96d-232c23482af8" providerId="ADAL" clId="{CCF51390-CBCE-47C7-B433-E06DE67FF903}" dt="2023-07-20T13:56:31.574" v="547" actId="113"/>
        <pc:sldMkLst>
          <pc:docMk/>
          <pc:sldMk cId="2164048552" sldId="580"/>
        </pc:sldMkLst>
      </pc:sldChg>
      <pc:sldChg chg="delSp modSp mod">
        <pc:chgData name="Stewart Gale" userId="3647ddd2-6040-41ae-a96d-232c23482af8" providerId="ADAL" clId="{CCF51390-CBCE-47C7-B433-E06DE67FF903}" dt="2023-11-01T05:01:38.679" v="814" actId="1076"/>
        <pc:sldMkLst>
          <pc:docMk/>
          <pc:sldMk cId="1785669305" sldId="581"/>
        </pc:sldMkLst>
      </pc:sldChg>
      <pc:sldChg chg="delSp modSp mod">
        <pc:chgData name="Stewart Gale" userId="3647ddd2-6040-41ae-a96d-232c23482af8" providerId="ADAL" clId="{CCF51390-CBCE-47C7-B433-E06DE67FF903}" dt="2023-07-20T10:47:31.726" v="22" actId="1076"/>
        <pc:sldMkLst>
          <pc:docMk/>
          <pc:sldMk cId="1351132644" sldId="582"/>
        </pc:sldMkLst>
      </pc:sldChg>
      <pc:sldChg chg="delSp modSp mod">
        <pc:chgData name="Stewart Gale" userId="3647ddd2-6040-41ae-a96d-232c23482af8" providerId="ADAL" clId="{CCF51390-CBCE-47C7-B433-E06DE67FF903}" dt="2023-07-20T13:30:26.970" v="235" actId="113"/>
        <pc:sldMkLst>
          <pc:docMk/>
          <pc:sldMk cId="4036426590" sldId="583"/>
        </pc:sldMkLst>
      </pc:sldChg>
      <pc:sldChg chg="delSp modSp mod">
        <pc:chgData name="Stewart Gale" userId="3647ddd2-6040-41ae-a96d-232c23482af8" providerId="ADAL" clId="{CCF51390-CBCE-47C7-B433-E06DE67FF903}" dt="2023-07-20T13:36:31.646" v="289" actId="207"/>
        <pc:sldMkLst>
          <pc:docMk/>
          <pc:sldMk cId="2760960520" sldId="584"/>
        </pc:sldMkLst>
      </pc:sldChg>
      <pc:sldChg chg="delSp modSp mod">
        <pc:chgData name="Stewart Gale" userId="3647ddd2-6040-41ae-a96d-232c23482af8" providerId="ADAL" clId="{CCF51390-CBCE-47C7-B433-E06DE67FF903}" dt="2023-11-01T05:03:38.626" v="842" actId="14100"/>
        <pc:sldMkLst>
          <pc:docMk/>
          <pc:sldMk cId="1047446251" sldId="585"/>
        </pc:sldMkLst>
      </pc:sldChg>
      <pc:sldChg chg="add del">
        <pc:chgData name="Stewart Gale" userId="3647ddd2-6040-41ae-a96d-232c23482af8" providerId="ADAL" clId="{CCF51390-CBCE-47C7-B433-E06DE67FF903}" dt="2023-07-20T13:19:38.634" v="100" actId="47"/>
        <pc:sldMkLst>
          <pc:docMk/>
          <pc:sldMk cId="1741463335" sldId="586"/>
        </pc:sldMkLst>
      </pc:sldChg>
      <pc:sldChg chg="addSp delSp modSp add mod">
        <pc:chgData name="Stewart Gale" userId="3647ddd2-6040-41ae-a96d-232c23482af8" providerId="ADAL" clId="{CCF51390-CBCE-47C7-B433-E06DE67FF903}" dt="2023-11-01T05:02:33.435" v="821"/>
        <pc:sldMkLst>
          <pc:docMk/>
          <pc:sldMk cId="3452705182" sldId="587"/>
        </pc:sldMkLst>
      </pc:sldChg>
      <pc:sldChg chg="addSp delSp modSp add mod">
        <pc:chgData name="Stewart Gale" userId="3647ddd2-6040-41ae-a96d-232c23482af8" providerId="ADAL" clId="{CCF51390-CBCE-47C7-B433-E06DE67FF903}" dt="2023-11-01T10:09:36.757" v="848" actId="14100"/>
        <pc:sldMkLst>
          <pc:docMk/>
          <pc:sldMk cId="2310993606" sldId="588"/>
        </pc:sldMkLst>
      </pc:sldChg>
      <pc:sldChg chg="delSp add del mod delAnim">
        <pc:chgData name="Stewart Gale" userId="3647ddd2-6040-41ae-a96d-232c23482af8" providerId="ADAL" clId="{CCF51390-CBCE-47C7-B433-E06DE67FF903}" dt="2023-07-20T13:35:09.699" v="273" actId="47"/>
        <pc:sldMkLst>
          <pc:docMk/>
          <pc:sldMk cId="1125075623" sldId="589"/>
        </pc:sldMkLst>
      </pc:sldChg>
      <pc:sldChg chg="addSp delSp modSp add mod modAnim">
        <pc:chgData name="Stewart Gale" userId="3647ddd2-6040-41ae-a96d-232c23482af8" providerId="ADAL" clId="{CCF51390-CBCE-47C7-B433-E06DE67FF903}" dt="2023-11-01T05:03:09.944" v="832"/>
        <pc:sldMkLst>
          <pc:docMk/>
          <pc:sldMk cId="2900349576" sldId="590"/>
        </pc:sldMkLst>
      </pc:sldChg>
      <pc:sldChg chg="addSp delSp modSp add mod modAnim">
        <pc:chgData name="Stewart Gale" userId="3647ddd2-6040-41ae-a96d-232c23482af8" providerId="ADAL" clId="{CCF51390-CBCE-47C7-B433-E06DE67FF903}" dt="2023-11-01T05:03:14.319" v="834"/>
        <pc:sldMkLst>
          <pc:docMk/>
          <pc:sldMk cId="1582624702" sldId="591"/>
        </pc:sldMkLst>
      </pc:sldChg>
      <pc:sldChg chg="add del">
        <pc:chgData name="Stewart Gale" userId="3647ddd2-6040-41ae-a96d-232c23482af8" providerId="ADAL" clId="{CCF51390-CBCE-47C7-B433-E06DE67FF903}" dt="2023-07-20T13:46:26.634" v="404" actId="47"/>
        <pc:sldMkLst>
          <pc:docMk/>
          <pc:sldMk cId="1177398169" sldId="592"/>
        </pc:sldMkLst>
      </pc:sldChg>
      <pc:sldChg chg="addSp delSp modSp add mod">
        <pc:chgData name="Stewart Gale" userId="3647ddd2-6040-41ae-a96d-232c23482af8" providerId="ADAL" clId="{CCF51390-CBCE-47C7-B433-E06DE67FF903}" dt="2023-11-01T05:03:28.157" v="839"/>
        <pc:sldMkLst>
          <pc:docMk/>
          <pc:sldMk cId="509689603" sldId="593"/>
        </pc:sldMkLst>
      </pc:sldChg>
      <pc:sldChg chg="modSp add mod">
        <pc:chgData name="Stewart Gale" userId="3647ddd2-6040-41ae-a96d-232c23482af8" providerId="ADAL" clId="{CCF51390-CBCE-47C7-B433-E06DE67FF903}" dt="2023-07-20T13:48:47.067" v="448" actId="14100"/>
        <pc:sldMkLst>
          <pc:docMk/>
          <pc:sldMk cId="915358833" sldId="594"/>
        </pc:sldMkLst>
      </pc:sldChg>
      <pc:sldChg chg="addSp modSp new mod modAnim">
        <pc:chgData name="Stewart Gale" userId="3647ddd2-6040-41ae-a96d-232c23482af8" providerId="ADAL" clId="{CCF51390-CBCE-47C7-B433-E06DE67FF903}" dt="2023-07-20T17:17:19.807" v="648"/>
        <pc:sldMkLst>
          <pc:docMk/>
          <pc:sldMk cId="3602442517" sldId="595"/>
        </pc:sldMkLst>
      </pc:sldChg>
      <pc:sldChg chg="addSp delSp modSp new mod modAnim">
        <pc:chgData name="Stewart Gale" userId="3647ddd2-6040-41ae-a96d-232c23482af8" providerId="ADAL" clId="{CCF51390-CBCE-47C7-B433-E06DE67FF903}" dt="2023-07-20T17:17:16.669" v="647"/>
        <pc:sldMkLst>
          <pc:docMk/>
          <pc:sldMk cId="1057920029" sldId="596"/>
        </pc:sldMkLst>
      </pc:sldChg>
      <pc:sldChg chg="modSp add mod ord">
        <pc:chgData name="Stewart Gale" userId="3647ddd2-6040-41ae-a96d-232c23482af8" providerId="ADAL" clId="{CCF51390-CBCE-47C7-B433-E06DE67FF903}" dt="2023-07-20T18:27:14.699" v="806" actId="1076"/>
        <pc:sldMkLst>
          <pc:docMk/>
          <pc:sldMk cId="3707449497" sldId="597"/>
        </pc:sldMkLst>
      </pc:sldChg>
      <pc:sldChg chg="addSp delSp modSp add mod ord modAnim">
        <pc:chgData name="Stewart Gale" userId="3647ddd2-6040-41ae-a96d-232c23482af8" providerId="ADAL" clId="{CCF51390-CBCE-47C7-B433-E06DE67FF903}" dt="2023-07-20T18:27:52.145" v="807"/>
        <pc:sldMkLst>
          <pc:docMk/>
          <pc:sldMk cId="2089815834" sldId="598"/>
        </pc:sldMkLst>
      </pc:sldChg>
      <pc:sldChg chg="addSp modSp add mod modAnim">
        <pc:chgData name="Stewart Gale" userId="3647ddd2-6040-41ae-a96d-232c23482af8" providerId="ADAL" clId="{CCF51390-CBCE-47C7-B433-E06DE67FF903}" dt="2023-07-20T18:28:01.828" v="808"/>
        <pc:sldMkLst>
          <pc:docMk/>
          <pc:sldMk cId="3496834954" sldId="599"/>
        </pc:sldMkLst>
      </pc:sldChg>
      <pc:sldChg chg="add">
        <pc:chgData name="Stewart Gale" userId="3647ddd2-6040-41ae-a96d-232c23482af8" providerId="ADAL" clId="{CCF51390-CBCE-47C7-B433-E06DE67FF903}" dt="2023-07-20T18:26:31.190" v="796"/>
        <pc:sldMkLst>
          <pc:docMk/>
          <pc:sldMk cId="70147440" sldId="600"/>
        </pc:sldMkLst>
      </pc:sldChg>
      <pc:sldMasterChg chg="modSp modSldLayout">
        <pc:chgData name="Stewart Gale" userId="3647ddd2-6040-41ae-a96d-232c23482af8" providerId="ADAL" clId="{CCF51390-CBCE-47C7-B433-E06DE67FF903}" dt="2023-07-20T10:45:54.004" v="0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CCF51390-CBCE-47C7-B433-E06DE67FF903}" dt="2023-07-20T10:45:54.004" v="0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CCF51390-CBCE-47C7-B433-E06DE67FF903}" dt="2023-07-20T10:45:54.004" v="0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CCF51390-CBCE-47C7-B433-E06DE67FF903}" dt="2023-07-20T10:45:54.004" v="0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CCF51390-CBCE-47C7-B433-E06DE67FF903}" dt="2023-07-20T10:45:54.004" v="0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CCF51390-CBCE-47C7-B433-E06DE67FF903}" dt="2023-07-20T10:45:54.004" v="0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CCF51390-CBCE-47C7-B433-E06DE67FF903}" dt="2023-07-20T10:45:54.004" v="0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CCF51390-CBCE-47C7-B433-E06DE67FF903}" dt="2023-07-20T10:45:54.004" v="0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21/10/2025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21/10/2025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1.png"/><Relationship Id="rId2" Type="http://schemas.openxmlformats.org/officeDocument/2006/relationships/image" Target="../media/image56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1.png"/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0.png"/><Relationship Id="rId2" Type="http://schemas.openxmlformats.org/officeDocument/2006/relationships/image" Target="../media/image5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0.png"/><Relationship Id="rId2" Type="http://schemas.openxmlformats.org/officeDocument/2006/relationships/image" Target="../media/image58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0.png"/><Relationship Id="rId4" Type="http://schemas.openxmlformats.org/officeDocument/2006/relationships/image" Target="../media/image60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1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344" y="116632"/>
            <a:ext cx="11737304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Differentiation</a:t>
            </a:r>
            <a:r>
              <a:rPr lang="en-GB" sz="8000" b="1" dirty="0"/>
              <a:t> </a:t>
            </a:r>
          </a:p>
          <a:p>
            <a:pPr algn="ctr"/>
            <a:r>
              <a:rPr lang="en-GB" sz="9600" dirty="0"/>
              <a:t>Exponentials and Logs</a:t>
            </a:r>
          </a:p>
          <a:p>
            <a:pPr algn="ctr"/>
            <a:endParaRPr lang="en-GB" sz="4800" dirty="0"/>
          </a:p>
          <a:p>
            <a:pPr algn="ctr"/>
            <a:r>
              <a:rPr lang="en-GB" sz="8800" dirty="0"/>
              <a:t>Chapter 9 </a:t>
            </a:r>
          </a:p>
          <a:p>
            <a:pPr algn="ctr"/>
            <a:r>
              <a:rPr lang="en-GB" sz="8800" dirty="0"/>
              <a:t>(Part 2 of 10)</a:t>
            </a:r>
          </a:p>
        </p:txBody>
      </p:sp>
    </p:spTree>
    <p:extLst>
      <p:ext uri="{BB962C8B-B14F-4D97-AF65-F5344CB8AC3E}">
        <p14:creationId xmlns:p14="http://schemas.microsoft.com/office/powerpoint/2010/main" val="1785669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9213A44-1376-40C6-9956-BF3C7AEC9C68}"/>
                  </a:ext>
                </a:extLst>
              </p:cNvPr>
              <p:cNvSpPr txBox="1"/>
              <p:nvPr/>
            </p:nvSpPr>
            <p:spPr>
              <a:xfrm>
                <a:off x="839416" y="2348880"/>
                <a:ext cx="10225136" cy="29796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func>
                        <m:funcPr>
                          <m:ctrlPr>
                            <a:rPr lang="en-GB" sz="8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88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8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sz="8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8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8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GB" sz="8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GB" sz="8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′(</m:t>
                          </m:r>
                          <m:r>
                            <a:rPr lang="en-GB" sz="8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8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8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GB" sz="8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8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8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9213A44-1376-40C6-9956-BF3C7AEC9C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2348880"/>
                <a:ext cx="10225136" cy="29796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477667" y="620688"/>
            <a:ext cx="112332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7200" b="1" dirty="0"/>
              <a:t>Differentiating </a:t>
            </a:r>
            <a:r>
              <a:rPr lang="en-GB" sz="7200" dirty="0"/>
              <a:t>Log Functions</a:t>
            </a:r>
          </a:p>
        </p:txBody>
      </p:sp>
    </p:spTree>
    <p:extLst>
      <p:ext uri="{BB962C8B-B14F-4D97-AF65-F5344CB8AC3E}">
        <p14:creationId xmlns:p14="http://schemas.microsoft.com/office/powerpoint/2010/main" val="2760960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1097F194-BB4B-4A8B-A6FC-ADAF126F770D}"/>
                  </a:ext>
                </a:extLst>
              </p:cNvPr>
              <p:cNvSpPr txBox="1"/>
              <p:nvPr/>
            </p:nvSpPr>
            <p:spPr>
              <a:xfrm>
                <a:off x="335359" y="260648"/>
                <a:ext cx="4039209" cy="140480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32400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GB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′(</m:t>
                          </m:r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1097F194-BB4B-4A8B-A6FC-ADAF126F77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59" y="260648"/>
                <a:ext cx="4039209" cy="14048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271464" y="2566412"/>
                <a:ext cx="5062800" cy="24297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func>
                        <m:funcPr>
                          <m:ctrlP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0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2566412"/>
                <a:ext cx="5062800" cy="24297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528048" y="2590970"/>
                <a:ext cx="2839432" cy="24051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8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2590970"/>
                <a:ext cx="2839432" cy="24051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4874338" y="463344"/>
                <a:ext cx="3026149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8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a:rPr lang="en-GB" sz="48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>
                    <a:solidFill>
                      <a:srgbClr val="00B05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4338" y="463344"/>
                <a:ext cx="3026149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9547457" y="2590970"/>
                <a:ext cx="994759" cy="24051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7457" y="2590970"/>
                <a:ext cx="994759" cy="240514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395C7F8-3880-3AB7-1D0B-69B234DB98FE}"/>
                  </a:ext>
                </a:extLst>
              </p:cNvPr>
              <p:cNvSpPr txBox="1"/>
              <p:nvPr/>
            </p:nvSpPr>
            <p:spPr>
              <a:xfrm>
                <a:off x="8400256" y="463344"/>
                <a:ext cx="2736304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′(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)=3</m:t>
                      </m:r>
                    </m:oMath>
                  </m:oMathPara>
                </a14:m>
                <a:endParaRPr kumimoji="0" lang="en-GB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395C7F8-3880-3AB7-1D0B-69B234DB98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256" y="463344"/>
                <a:ext cx="2736304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4387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8" grpId="0"/>
      <p:bldP spid="30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42154" y="2380460"/>
                <a:ext cx="5926895" cy="24297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8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func>
                        <m:funcPr>
                          <m:ctrlP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r>
                            <a:rPr lang="en-GB" sz="8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0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154" y="2380460"/>
                <a:ext cx="5926895" cy="24297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491703" y="2417895"/>
                <a:ext cx="3852769" cy="24051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5(</m:t>
                      </m:r>
                      <m:f>
                        <m:fPr>
                          <m:ctrlPr>
                            <a:rPr lang="en-GB" sz="8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8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8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1703" y="2417895"/>
                <a:ext cx="3852769" cy="24051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5134672" y="543482"/>
                <a:ext cx="3026149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8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48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>
                    <a:solidFill>
                      <a:srgbClr val="00B05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4672" y="543482"/>
                <a:ext cx="3026149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10560496" y="2411540"/>
                <a:ext cx="994759" cy="24302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0496" y="2411540"/>
                <a:ext cx="994759" cy="243021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395C7F8-3880-3AB7-1D0B-69B234DB98FE}"/>
                  </a:ext>
                </a:extLst>
              </p:cNvPr>
              <p:cNvSpPr txBox="1"/>
              <p:nvPr/>
            </p:nvSpPr>
            <p:spPr>
              <a:xfrm>
                <a:off x="8472264" y="540912"/>
                <a:ext cx="288032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′(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)=2</m:t>
                      </m:r>
                    </m:oMath>
                  </m:oMathPara>
                </a14:m>
                <a:endParaRPr kumimoji="0" lang="en-GB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395C7F8-3880-3AB7-1D0B-69B234DB98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264" y="540912"/>
                <a:ext cx="2880320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32">
                <a:extLst>
                  <a:ext uri="{FF2B5EF4-FFF2-40B4-BE49-F238E27FC236}">
                    <a16:creationId xmlns:a16="http://schemas.microsoft.com/office/drawing/2014/main" id="{6FFAA569-28C3-D5B4-FCF7-6CFB71E85FC5}"/>
                  </a:ext>
                </a:extLst>
              </p:cNvPr>
              <p:cNvSpPr txBox="1"/>
              <p:nvPr/>
            </p:nvSpPr>
            <p:spPr>
              <a:xfrm>
                <a:off x="335359" y="260648"/>
                <a:ext cx="4039209" cy="140480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32400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GB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′(</m:t>
                          </m:r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2" name="TextBox 32">
                <a:extLst>
                  <a:ext uri="{FF2B5EF4-FFF2-40B4-BE49-F238E27FC236}">
                    <a16:creationId xmlns:a16="http://schemas.microsoft.com/office/drawing/2014/main" id="{6FFAA569-28C3-D5B4-FCF7-6CFB71E85F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59" y="260648"/>
                <a:ext cx="4039209" cy="140480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9689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8" grpId="0"/>
      <p:bldP spid="30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1097F194-BB4B-4A8B-A6FC-ADAF126F770D}"/>
                  </a:ext>
                </a:extLst>
              </p:cNvPr>
              <p:cNvSpPr txBox="1"/>
              <p:nvPr/>
            </p:nvSpPr>
            <p:spPr>
              <a:xfrm>
                <a:off x="335360" y="260648"/>
                <a:ext cx="3744416" cy="127355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32400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GB" sz="3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′(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1097F194-BB4B-4A8B-A6FC-ADAF126F77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60648"/>
                <a:ext cx="3744416" cy="12735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2783632" y="2420888"/>
                <a:ext cx="5926895" cy="24297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8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func>
                        <m:funcPr>
                          <m:ctrlP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𝒍𝒏</m:t>
                          </m:r>
                        </m:fName>
                        <m:e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  <m:r>
                        <a:rPr lang="en-GB" sz="8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0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2420888"/>
                <a:ext cx="5926895" cy="24297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8400256" y="2471520"/>
                <a:ext cx="994759" cy="24051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8000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256" y="2471520"/>
                <a:ext cx="994759" cy="24051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 27"/>
              <p:cNvSpPr/>
              <p:nvPr/>
            </p:nvSpPr>
            <p:spPr>
              <a:xfrm>
                <a:off x="5087888" y="540912"/>
                <a:ext cx="3096344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8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8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>
                    <a:solidFill>
                      <a:srgbClr val="00B050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888" y="540912"/>
                <a:ext cx="3096344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395C7F8-3880-3AB7-1D0B-69B234DB98FE}"/>
                  </a:ext>
                </a:extLst>
              </p:cNvPr>
              <p:cNvSpPr txBox="1"/>
              <p:nvPr/>
            </p:nvSpPr>
            <p:spPr>
              <a:xfrm>
                <a:off x="8472264" y="540912"/>
                <a:ext cx="285426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′(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)=1</m:t>
                      </m:r>
                    </m:oMath>
                  </m:oMathPara>
                </a14:m>
                <a:endParaRPr kumimoji="0" lang="en-GB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395C7F8-3880-3AB7-1D0B-69B234DB98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264" y="540912"/>
                <a:ext cx="2854266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535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8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1097F194-BB4B-4A8B-A6FC-ADAF126F770D}"/>
              </a:ext>
            </a:extLst>
          </p:cNvPr>
          <p:cNvSpPr txBox="1"/>
          <p:nvPr/>
        </p:nvSpPr>
        <p:spPr>
          <a:xfrm>
            <a:off x="335360" y="247612"/>
            <a:ext cx="2016224" cy="76944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b="1" dirty="0">
                <a:latin typeface="+mj-lt"/>
              </a:rPr>
              <a:t>Recap</a:t>
            </a:r>
            <a:endParaRPr lang="en-GB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9E1AE7F-37F9-4464-8CFF-D98141A3C1CA}"/>
                  </a:ext>
                </a:extLst>
              </p:cNvPr>
              <p:cNvSpPr txBox="1"/>
              <p:nvPr/>
            </p:nvSpPr>
            <p:spPr>
              <a:xfrm>
                <a:off x="2711624" y="116632"/>
                <a:ext cx="7704856" cy="16700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5400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GB" sz="5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5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sSup>
                        <m:sSup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9E1AE7F-37F9-4464-8CFF-D98141A3C1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116632"/>
                <a:ext cx="7704856" cy="167007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2081C41-CAD5-4D05-9C2C-115E084039A4}"/>
                  </a:ext>
                </a:extLst>
              </p:cNvPr>
              <p:cNvSpPr txBox="1"/>
              <p:nvPr/>
            </p:nvSpPr>
            <p:spPr>
              <a:xfrm>
                <a:off x="2927648" y="2481375"/>
                <a:ext cx="8424936" cy="16700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sSup>
                        <m:sSup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latin typeface="Cambria Math" panose="02040503050406030204" pitchFamily="18" charset="0"/>
                            </a:rPr>
                            <m:t>  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5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sz="5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GB" sz="54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′(</m:t>
                          </m:r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5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sz="5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GB" sz="5400" i="1">
                          <a:latin typeface="Cambria Math" panose="02040503050406030204" pitchFamily="18" charset="0"/>
                        </a:rPr>
                        <m:t>𝑙𝑛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2081C41-CAD5-4D05-9C2C-115E084039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2481375"/>
                <a:ext cx="8424936" cy="16700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9213A44-1376-40C6-9956-BF3C7AEC9C68}"/>
                  </a:ext>
                </a:extLst>
              </p:cNvPr>
              <p:cNvSpPr txBox="1"/>
              <p:nvPr/>
            </p:nvSpPr>
            <p:spPr>
              <a:xfrm>
                <a:off x="2855640" y="4877140"/>
                <a:ext cx="6336704" cy="18642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func>
                        <m:func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54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54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5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sz="5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sz="5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′(</m:t>
                          </m:r>
                          <m:r>
                            <a:rPr lang="en-GB" sz="5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5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sz="5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5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9213A44-1376-40C6-9956-BF3C7AEC9C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4877140"/>
                <a:ext cx="6336704" cy="18642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7446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5480366-B74A-3354-7C67-40EAE274DC2B}"/>
                  </a:ext>
                </a:extLst>
              </p:cNvPr>
              <p:cNvSpPr txBox="1"/>
              <p:nvPr/>
            </p:nvSpPr>
            <p:spPr>
              <a:xfrm>
                <a:off x="695400" y="1556792"/>
                <a:ext cx="6768752" cy="34523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115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11500" b="0" i="1" smtClean="0">
                          <a:latin typeface="Cambria Math" panose="02040503050406030204" pitchFamily="18" charset="0"/>
                        </a:rPr>
                        <m:t>5</m:t>
                      </m:r>
                      <m:sSup>
                        <m:sSupPr>
                          <m:ctrlPr>
                            <a:rPr lang="en-GB" sz="115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15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115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5480366-B74A-3354-7C67-40EAE274DC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1556792"/>
                <a:ext cx="6768752" cy="345235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686D1DE-4A46-8487-DC5C-CDD3CC1A0C18}"/>
                  </a:ext>
                </a:extLst>
              </p:cNvPr>
              <p:cNvSpPr txBox="1"/>
              <p:nvPr/>
            </p:nvSpPr>
            <p:spPr>
              <a:xfrm>
                <a:off x="7752184" y="2492896"/>
                <a:ext cx="3888432" cy="18973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11500" b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20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115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115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𝒆</m:t>
                        </m:r>
                      </m:e>
                      <m:sup>
                        <m:r>
                          <a:rPr kumimoji="0" lang="en-GB" sz="115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  <m:r>
                          <a:rPr kumimoji="0" lang="en-GB" sz="115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𝒙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686D1DE-4A46-8487-DC5C-CDD3CC1A0C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2492896"/>
                <a:ext cx="3888432" cy="1897314"/>
              </a:xfrm>
              <a:prstGeom prst="rect">
                <a:avLst/>
              </a:prstGeom>
              <a:blipFill>
                <a:blip r:embed="rId3"/>
                <a:stretch>
                  <a:fillRect l="-20376" t="-18650" b="-437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2442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0389DB9-E3B2-9C3E-6254-6498498C7C9B}"/>
                  </a:ext>
                </a:extLst>
              </p:cNvPr>
              <p:cNvSpPr txBox="1"/>
              <p:nvPr/>
            </p:nvSpPr>
            <p:spPr>
              <a:xfrm>
                <a:off x="641301" y="1772816"/>
                <a:ext cx="5256584" cy="28972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sSup>
                        <m:sSupPr>
                          <m:ctrlPr>
                            <a:rPr lang="en-GB" sz="9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9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0389DB9-E3B2-9C3E-6254-6498498C7C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301" y="1772816"/>
                <a:ext cx="5256584" cy="28972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C984CA4-30A9-A1F6-01A5-5C1CB0106909}"/>
                  </a:ext>
                </a:extLst>
              </p:cNvPr>
              <p:cNvSpPr txBox="1"/>
              <p:nvPr/>
            </p:nvSpPr>
            <p:spPr>
              <a:xfrm>
                <a:off x="6168008" y="2564904"/>
                <a:ext cx="5688632" cy="16208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8800" b="1" dirty="0">
                    <a:solidFill>
                      <a:prstClr val="black"/>
                    </a:solidFill>
                  </a:rPr>
                  <a:t>2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8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88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88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  <m:sup>
                            <m:r>
                              <a:rPr lang="en-GB" sz="88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GB" sz="88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p>
                        </m:sSup>
                      </m:e>
                    </m:d>
                    <m:func>
                      <m:funcPr>
                        <m:ctrlPr>
                          <a:rPr lang="en-GB" sz="8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88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𝐥𝐧</m:t>
                        </m:r>
                      </m:fName>
                      <m:e>
                        <m:r>
                          <a:rPr lang="en-GB" sz="88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func>
                  </m:oMath>
                </a14:m>
                <a:endParaRPr lang="en-GB" sz="8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C984CA4-30A9-A1F6-01A5-5C1CB01069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8" y="2564904"/>
                <a:ext cx="5688632" cy="1620893"/>
              </a:xfrm>
              <a:prstGeom prst="rect">
                <a:avLst/>
              </a:prstGeom>
              <a:blipFill>
                <a:blip r:embed="rId3"/>
                <a:stretch>
                  <a:fillRect l="-10289" t="-11278" b="-338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744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0389DB9-E3B2-9C3E-6254-6498498C7C9B}"/>
                  </a:ext>
                </a:extLst>
              </p:cNvPr>
              <p:cNvSpPr txBox="1"/>
              <p:nvPr/>
            </p:nvSpPr>
            <p:spPr>
              <a:xfrm>
                <a:off x="191344" y="1700808"/>
                <a:ext cx="6624736" cy="28972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96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func>
                        <m:funcPr>
                          <m:ctrlPr>
                            <a:rPr lang="en-GB" sz="9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96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sSup>
                            <m:sSupPr>
                              <m:ctrlPr>
                                <a:rPr lang="en-GB" sz="9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9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9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func>
                      <m:r>
                        <a:rPr lang="en-GB" sz="9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0389DB9-E3B2-9C3E-6254-6498498C7C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1700808"/>
                <a:ext cx="6624736" cy="28972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C984CA4-30A9-A1F6-01A5-5C1CB0106909}"/>
                  </a:ext>
                </a:extLst>
              </p:cNvPr>
              <p:cNvSpPr txBox="1"/>
              <p:nvPr/>
            </p:nvSpPr>
            <p:spPr>
              <a:xfrm>
                <a:off x="6600056" y="1761925"/>
                <a:ext cx="3168352" cy="28677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96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kumimoji="0" lang="en-GB" sz="9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GB" sz="9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96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9600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9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C984CA4-30A9-A1F6-01A5-5C1CB01069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1761925"/>
                <a:ext cx="3168352" cy="28677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9D8FD32-B4EC-4604-DADC-BD37E3B3BC54}"/>
                  </a:ext>
                </a:extLst>
              </p:cNvPr>
              <p:cNvSpPr txBox="1"/>
              <p:nvPr/>
            </p:nvSpPr>
            <p:spPr>
              <a:xfrm>
                <a:off x="9624392" y="1761924"/>
                <a:ext cx="2039888" cy="29576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9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9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num>
                        <m:den>
                          <m:r>
                            <a:rPr kumimoji="0" lang="en-US" sz="9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9D8FD32-B4EC-4604-DADC-BD37E3B3BC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4392" y="1761924"/>
                <a:ext cx="2039888" cy="295766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9815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0389DB9-E3B2-9C3E-6254-6498498C7C9B}"/>
                  </a:ext>
                </a:extLst>
              </p:cNvPr>
              <p:cNvSpPr txBox="1"/>
              <p:nvPr/>
            </p:nvSpPr>
            <p:spPr>
              <a:xfrm>
                <a:off x="839416" y="1484784"/>
                <a:ext cx="6048672" cy="34523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115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sSup>
                        <m:sSupPr>
                          <m:ctrlPr>
                            <a:rPr lang="en-GB" sz="115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115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0389DB9-E3B2-9C3E-6254-6498498C7C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1484784"/>
                <a:ext cx="6048672" cy="345235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C984CA4-30A9-A1F6-01A5-5C1CB0106909}"/>
                  </a:ext>
                </a:extLst>
              </p:cNvPr>
              <p:cNvSpPr txBox="1"/>
              <p:nvPr/>
            </p:nvSpPr>
            <p:spPr>
              <a:xfrm>
                <a:off x="7320136" y="2499361"/>
                <a:ext cx="3960440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15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sSup>
                        <m:sSupPr>
                          <m:ctrlPr>
                            <a:rPr kumimoji="0" lang="en-GB" sz="115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115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𝒆</m:t>
                          </m:r>
                        </m:e>
                        <m:sup>
                          <m:r>
                            <a:rPr kumimoji="0" lang="en-GB" sz="115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115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C984CA4-30A9-A1F6-01A5-5C1CB01069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2499361"/>
                <a:ext cx="3960440" cy="1862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7920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0389DB9-E3B2-9C3E-6254-6498498C7C9B}"/>
                  </a:ext>
                </a:extLst>
              </p:cNvPr>
              <p:cNvSpPr txBox="1"/>
              <p:nvPr/>
            </p:nvSpPr>
            <p:spPr>
              <a:xfrm>
                <a:off x="407368" y="1772816"/>
                <a:ext cx="6048672" cy="26634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88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func>
                        <m:funcPr>
                          <m:ctrlPr>
                            <a:rPr lang="en-GB" sz="8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88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sSup>
                            <m:sSupPr>
                              <m:ctrlPr>
                                <a:rPr lang="en-GB" sz="8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8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8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8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func>
                      <m:r>
                        <a:rPr lang="en-GB" sz="88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0389DB9-E3B2-9C3E-6254-6498498C7C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772816"/>
                <a:ext cx="6048672" cy="26634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C984CA4-30A9-A1F6-01A5-5C1CB0106909}"/>
                  </a:ext>
                </a:extLst>
              </p:cNvPr>
              <p:cNvSpPr txBox="1"/>
              <p:nvPr/>
            </p:nvSpPr>
            <p:spPr>
              <a:xfrm>
                <a:off x="6600056" y="1853835"/>
                <a:ext cx="3384376" cy="26363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8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8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kumimoji="0" lang="en-GB" sz="8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sSup>
                            <m:sSupPr>
                              <m:ctrlPr>
                                <a:rPr lang="en-GB" sz="8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88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GB" sz="88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sz="88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88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C984CA4-30A9-A1F6-01A5-5C1CB01069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1853835"/>
                <a:ext cx="3384376" cy="26363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7F5DFA0-CE3B-BD7F-4B0E-1F0C541D2650}"/>
                  </a:ext>
                </a:extLst>
              </p:cNvPr>
              <p:cNvSpPr txBox="1"/>
              <p:nvPr/>
            </p:nvSpPr>
            <p:spPr>
              <a:xfrm>
                <a:off x="9912424" y="1776901"/>
                <a:ext cx="1823864" cy="29576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9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9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num>
                        <m:den>
                          <m:r>
                            <a:rPr kumimoji="0" lang="en-US" sz="9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7F5DFA0-CE3B-BD7F-4B0E-1F0C541D26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2424" y="1776901"/>
                <a:ext cx="1823864" cy="295766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6834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9E1AE7F-37F9-4464-8CFF-D98141A3C1CA}"/>
                  </a:ext>
                </a:extLst>
              </p:cNvPr>
              <p:cNvSpPr txBox="1"/>
              <p:nvPr/>
            </p:nvSpPr>
            <p:spPr>
              <a:xfrm>
                <a:off x="659396" y="2492896"/>
                <a:ext cx="10873208" cy="26634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sSup>
                        <m:sSupPr>
                          <m:ctrlPr>
                            <a:rPr lang="en-GB" sz="8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8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sz="8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8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8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GB" sz="8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8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GB" sz="8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sSup>
                        <m:sSupPr>
                          <m:ctrlPr>
                            <a:rPr lang="en-GB" sz="8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8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8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sz="8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8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8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9E1AE7F-37F9-4464-8CFF-D98141A3C1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396" y="2492896"/>
                <a:ext cx="10873208" cy="26634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415480" y="476672"/>
                <a:ext cx="9144000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8800" b="1" dirty="0"/>
                  <a:t>Differentiating </a:t>
                </a:r>
                <a14:m>
                  <m:oMath xmlns:m="http://schemas.openxmlformats.org/officeDocument/2006/math">
                    <m:r>
                      <a:rPr lang="en-GB" sz="8800" b="0" i="1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endParaRPr lang="en-GB" sz="88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476672"/>
                <a:ext cx="9144000" cy="1446550"/>
              </a:xfrm>
              <a:prstGeom prst="rect">
                <a:avLst/>
              </a:prstGeom>
              <a:blipFill>
                <a:blip r:embed="rId3"/>
                <a:stretch>
                  <a:fillRect t="-20253" b="-426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11326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0389DB9-E3B2-9C3E-6254-6498498C7C9B}"/>
                  </a:ext>
                </a:extLst>
              </p:cNvPr>
              <p:cNvSpPr txBox="1"/>
              <p:nvPr/>
            </p:nvSpPr>
            <p:spPr>
              <a:xfrm>
                <a:off x="479376" y="1916832"/>
                <a:ext cx="5688632" cy="24297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8000" b="0" i="1" smtClean="0">
                          <a:latin typeface="Cambria Math" panose="02040503050406030204" pitchFamily="18" charset="0"/>
                        </a:rPr>
                        <m:t>4</m:t>
                      </m:r>
                      <m:d>
                        <m:dPr>
                          <m:ctrlPr>
                            <a:rPr lang="en-GB" sz="8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8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8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</m:e>
                      </m:d>
                      <m:r>
                        <a:rPr lang="en-GB" sz="8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0389DB9-E3B2-9C3E-6254-6498498C7C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916832"/>
                <a:ext cx="5688632" cy="242970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C984CA4-30A9-A1F6-01A5-5C1CB0106909}"/>
                  </a:ext>
                </a:extLst>
              </p:cNvPr>
              <p:cNvSpPr txBox="1"/>
              <p:nvPr/>
            </p:nvSpPr>
            <p:spPr>
              <a:xfrm>
                <a:off x="6322003" y="2564904"/>
                <a:ext cx="5688632" cy="14819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8000" b="1" dirty="0">
                    <a:solidFill>
                      <a:prstClr val="black"/>
                    </a:solidFill>
                  </a:rPr>
                  <a:t>8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8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8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80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  <m:sup>
                            <m:r>
                              <a:rPr lang="en-GB" sz="80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GB" sz="80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p>
                        </m:sSup>
                      </m:e>
                    </m:d>
                    <m:func>
                      <m:funcPr>
                        <m:ctrlPr>
                          <a:rPr lang="en-GB" sz="80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80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𝐥𝐧</m:t>
                        </m:r>
                      </m:fName>
                      <m:e>
                        <m:r>
                          <a:rPr lang="en-GB" sz="80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func>
                  </m:oMath>
                </a14:m>
                <a:endParaRPr lang="en-GB" sz="8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C984CA4-30A9-A1F6-01A5-5C1CB01069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2003" y="2564904"/>
                <a:ext cx="5688632" cy="1481944"/>
              </a:xfrm>
              <a:prstGeom prst="rect">
                <a:avLst/>
              </a:prstGeom>
              <a:blipFill>
                <a:blip r:embed="rId3"/>
                <a:stretch>
                  <a:fillRect l="-9110" t="-10700" b="-337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147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071A485-747A-4358-898E-63468D8A8EF4}"/>
                  </a:ext>
                </a:extLst>
              </p:cNvPr>
              <p:cNvSpPr txBox="1"/>
              <p:nvPr/>
            </p:nvSpPr>
            <p:spPr>
              <a:xfrm>
                <a:off x="731404" y="548680"/>
                <a:ext cx="10729192" cy="11079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Differentiate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en-GB" sz="6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GB" sz="66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sz="6600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GB" sz="66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p>
                            </m:sSup>
                            <m:r>
                              <a:rPr lang="en-GB" sz="6600" i="1">
                                <a:latin typeface="Cambria Math" panose="02040503050406030204" pitchFamily="18" charset="0"/>
                              </a:rPr>
                              <m:t>+2</m:t>
                            </m:r>
                          </m:e>
                        </m:d>
                      </m:e>
                      <m:sup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6600" i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071A485-747A-4358-898E-63468D8A8E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404" y="548680"/>
                <a:ext cx="10729192" cy="1107996"/>
              </a:xfrm>
              <a:prstGeom prst="rect">
                <a:avLst/>
              </a:prstGeom>
              <a:blipFill>
                <a:blip r:embed="rId2"/>
                <a:stretch>
                  <a:fillRect t="-9615" b="-3028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67FE287-E5C8-4E8B-8621-D63304F43C45}"/>
                  </a:ext>
                </a:extLst>
              </p:cNvPr>
              <p:cNvSpPr txBox="1"/>
              <p:nvPr/>
            </p:nvSpPr>
            <p:spPr>
              <a:xfrm>
                <a:off x="2279576" y="2060848"/>
                <a:ext cx="777686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7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7200" i="1">
                          <a:latin typeface="Cambria Math" panose="02040503050406030204" pitchFamily="18" charset="0"/>
                        </a:rPr>
                        <m:t>+4</m:t>
                      </m:r>
                      <m:sSup>
                        <m:sSup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7200" i="1"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en-GB" sz="7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67FE287-E5C8-4E8B-8621-D63304F43C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2060848"/>
                <a:ext cx="7776864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7C6512-A6BF-231E-1C7E-20EF94500FF6}"/>
                  </a:ext>
                </a:extLst>
              </p:cNvPr>
              <p:cNvSpPr txBox="1"/>
              <p:nvPr/>
            </p:nvSpPr>
            <p:spPr>
              <a:xfrm>
                <a:off x="1775520" y="4113334"/>
                <a:ext cx="7008440" cy="21959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7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7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𝑑𝑦</m:t>
                          </m:r>
                        </m:num>
                        <m:den>
                          <m:r>
                            <a:rPr kumimoji="0" lang="en-GB" sz="7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𝑑𝑥</m:t>
                          </m:r>
                        </m:den>
                      </m:f>
                      <m:r>
                        <a:rPr kumimoji="0" lang="en-GB" sz="7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7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kumimoji="0" lang="en-GB" sz="7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7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kumimoji="0" lang="en-GB" sz="7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kumimoji="0" lang="en-GB" sz="7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kumimoji="0" lang="en-GB" sz="7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7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kumimoji="0" lang="en-GB" sz="7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7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kumimoji="0" lang="en-GB" sz="7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7C6512-A6BF-231E-1C7E-20EF94500F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4113334"/>
                <a:ext cx="7008440" cy="21959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404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04BC179-F14B-40AF-961A-9C4D25A76876}"/>
              </a:ext>
            </a:extLst>
          </p:cNvPr>
          <p:cNvSpPr txBox="1"/>
          <p:nvPr/>
        </p:nvSpPr>
        <p:spPr>
          <a:xfrm>
            <a:off x="5591944" y="831873"/>
            <a:ext cx="3006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 dirty="0"/>
          </a:p>
          <a:p>
            <a:endParaRPr lang="en-GB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623392" y="2348880"/>
                <a:ext cx="4392488" cy="42500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𝑑𝑃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=1000</m:t>
                      </m:r>
                      <m:d>
                        <m:d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e>
                      </m:d>
                      <m:func>
                        <m:func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func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1000</m:t>
                      </m:r>
                      <m:d>
                        <m:d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e>
                      </m:d>
                      <m:func>
                        <m:func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func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=20 000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b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20000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1000</m:t>
                          </m:r>
                          <m:func>
                            <m:func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b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func>
                            <m:func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2348880"/>
                <a:ext cx="4392488" cy="42500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7401680" y="2348880"/>
                <a:ext cx="3232003" cy="36110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𝑙𝑜𝑔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log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⁡(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func>
                            <m:func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func>
                        </m:den>
                      </m:f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endParaRPr lang="en-GB" sz="2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func>
                        <m:func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func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8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log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⁡(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func>
                            <m:func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func>
                        </m:den>
                      </m:f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endParaRPr lang="en-GB" sz="2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⁡(</m:t>
                          </m:r>
                          <m:f>
                            <m:f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</m:num>
                            <m:den>
                              <m:func>
                                <m:funcPr>
                                  <m:ctrl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r>
                                    <a:rPr lang="en-GB" sz="2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func>
                            </m:den>
                          </m:f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func>
                            <m:funcPr>
                              <m:ctrlP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en-US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1680" y="2348880"/>
                <a:ext cx="3232003" cy="36110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Connector 29"/>
          <p:cNvCxnSpPr/>
          <p:nvPr/>
        </p:nvCxnSpPr>
        <p:spPr>
          <a:xfrm>
            <a:off x="6135689" y="2549819"/>
            <a:ext cx="0" cy="36724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7185656" y="6088356"/>
                <a:ext cx="379911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𝟖𝟓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𝒚𝒆𝒂𝒓𝒔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𝒔𝒇</m:t>
                      </m:r>
                      <m:r>
                        <a:rPr lang="en-GB" sz="2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5656" y="6088356"/>
                <a:ext cx="3799117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0E05BC7-0801-0520-213A-B001C6098F7F}"/>
                  </a:ext>
                </a:extLst>
              </p:cNvPr>
              <p:cNvSpPr txBox="1"/>
              <p:nvPr/>
            </p:nvSpPr>
            <p:spPr>
              <a:xfrm>
                <a:off x="551384" y="332656"/>
                <a:ext cx="11305256" cy="18158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A rabbit population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800" dirty="0"/>
                  <a:t> after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800" dirty="0"/>
                  <a:t> years can be modelled using </a:t>
                </a:r>
                <a:endParaRPr lang="en-GB" sz="28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=1000(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GB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800" dirty="0"/>
                  <a:t>. </a:t>
                </a:r>
              </a:p>
              <a:p>
                <a:pPr algn="ctr"/>
                <a:r>
                  <a:rPr lang="en-GB" sz="2800" dirty="0"/>
                  <a:t>Determine after how many years, when the rate of population increase will reach 20,000 rabbits per year.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0E05BC7-0801-0520-213A-B001C6098F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32656"/>
                <a:ext cx="11305256" cy="1815882"/>
              </a:xfrm>
              <a:prstGeom prst="rect">
                <a:avLst/>
              </a:prstGeom>
              <a:blipFill>
                <a:blip r:embed="rId5"/>
                <a:stretch>
                  <a:fillRect b="-40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6443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F679F63-0F84-4E1D-9310-28364309AB72}"/>
                  </a:ext>
                </a:extLst>
              </p:cNvPr>
              <p:cNvSpPr txBox="1"/>
              <p:nvPr/>
            </p:nvSpPr>
            <p:spPr>
              <a:xfrm>
                <a:off x="443372" y="218082"/>
                <a:ext cx="11305256" cy="134421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600" dirty="0"/>
                  <a:t>A child has headlice and his parents treat it using a special shampoo. </a:t>
                </a:r>
              </a:p>
              <a:p>
                <a:pPr algn="ctr"/>
                <a:r>
                  <a:rPr lang="en-GB" sz="2600" dirty="0"/>
                  <a:t>The population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600" dirty="0"/>
                  <a:t> of headlice after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600" dirty="0"/>
                  <a:t> days can be modelled using </a:t>
                </a:r>
                <a14:m>
                  <m:oMath xmlns:m="http://schemas.openxmlformats.org/officeDocument/2006/math">
                    <m:r>
                      <a:rPr lang="en-GB" sz="26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GB" sz="2600" i="1">
                        <a:latin typeface="Cambria Math" panose="02040503050406030204" pitchFamily="18" charset="0"/>
                      </a:rPr>
                      <m:t>=460</m:t>
                    </m:r>
                    <m:d>
                      <m:dPr>
                        <m:ctrlPr>
                          <a:rPr lang="en-GB" sz="2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6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GB" sz="2600" i="1">
                                <a:latin typeface="Cambria Math" panose="02040503050406030204" pitchFamily="18" charset="0"/>
                              </a:rPr>
                              <m:t>−2</m:t>
                            </m:r>
                            <m:r>
                              <a:rPr lang="en-GB" sz="26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</m:e>
                    </m:d>
                    <m:r>
                      <a:rPr lang="en-GB" sz="26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2600" dirty="0"/>
              </a:p>
              <a:p>
                <a:pPr algn="ctr"/>
                <a:r>
                  <a:rPr lang="en-GB" sz="2600" dirty="0"/>
                  <a:t>Determine the rate of change of headlice after 3 days.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F679F63-0F84-4E1D-9310-28364309AB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72" y="218082"/>
                <a:ext cx="11305256" cy="1344214"/>
              </a:xfrm>
              <a:prstGeom prst="rect">
                <a:avLst/>
              </a:prstGeom>
              <a:blipFill>
                <a:blip r:embed="rId2"/>
                <a:stretch>
                  <a:fillRect b="-447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B9DE94D-EA40-4955-8AE5-F81805C98D75}"/>
                  </a:ext>
                </a:extLst>
              </p:cNvPr>
              <p:cNvSpPr txBox="1"/>
              <p:nvPr/>
            </p:nvSpPr>
            <p:spPr>
              <a:xfrm>
                <a:off x="3935760" y="1772816"/>
                <a:ext cx="5256584" cy="4867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𝑑𝑃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=−920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e>
                      </m:d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func>
                    </m:oMath>
                  </m:oMathPara>
                </a14:m>
                <a:endParaRPr lang="en-GB" sz="3200" dirty="0"/>
              </a:p>
              <a:p>
                <a:br>
                  <a:rPr lang="en-GB" sz="3200" dirty="0"/>
                </a:br>
                <a:r>
                  <a:rPr lang="en-GB" sz="3200" dirty="0"/>
                  <a:t>When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GB" sz="3200" dirty="0"/>
                  <a:t>, </a:t>
                </a:r>
              </a:p>
              <a:p>
                <a:endParaRPr lang="en-GB" sz="32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𝑑𝑃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=−920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−6</m:t>
                              </m:r>
                            </m:sup>
                          </m:sSup>
                        </m:e>
                      </m:d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func>
                    </m:oMath>
                  </m:oMathPara>
                </a14:m>
                <a:endParaRPr lang="en-GB" sz="3200" dirty="0"/>
              </a:p>
              <a:p>
                <a:endParaRPr lang="en-GB" sz="3200" dirty="0"/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𝑑𝑃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𝟑𝟗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h𝑒𝑎𝑑𝑙𝑖𝑐𝑒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𝑑𝑎𝑦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B9DE94D-EA40-4955-8AE5-F81805C98D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760" y="1772816"/>
                <a:ext cx="5256584" cy="4867102"/>
              </a:xfrm>
              <a:prstGeom prst="rect">
                <a:avLst/>
              </a:prstGeom>
              <a:blipFill>
                <a:blip r:embed="rId3"/>
                <a:stretch>
                  <a:fillRect l="-30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583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1097F194-BB4B-4A8B-A6FC-ADAF126F770D}"/>
                  </a:ext>
                </a:extLst>
              </p:cNvPr>
              <p:cNvSpPr txBox="1"/>
              <p:nvPr/>
            </p:nvSpPr>
            <p:spPr>
              <a:xfrm>
                <a:off x="335360" y="237855"/>
                <a:ext cx="4176464" cy="102733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32400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den>
                          </m:f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GB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sSup>
                        <m:sSupPr>
                          <m:ctrlP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GB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1097F194-BB4B-4A8B-A6FC-ADAF126F77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37855"/>
                <a:ext cx="4176464" cy="102733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271464" y="1916832"/>
                <a:ext cx="5976664" cy="34523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sSup>
                        <m:sSupPr>
                          <m:ctrlP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GB" sz="115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15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1916832"/>
                <a:ext cx="5976664" cy="34523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680176" y="2852936"/>
                <a:ext cx="3312368" cy="19020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1500" b="1" dirty="0">
                    <a:solidFill>
                      <a:prstClr val="black"/>
                    </a:solidFill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15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15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sz="115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sz="115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endParaRPr lang="en-GB" sz="115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176" y="2852936"/>
                <a:ext cx="3312368" cy="1902059"/>
              </a:xfrm>
              <a:prstGeom prst="rect">
                <a:avLst/>
              </a:prstGeom>
              <a:blipFill>
                <a:blip r:embed="rId4"/>
                <a:stretch>
                  <a:fillRect l="-23941" t="-18269" b="-43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8616280" y="404664"/>
                <a:ext cx="2602251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4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′(</m:t>
                      </m:r>
                      <m:r>
                        <a:rPr lang="en-GB" sz="4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)=2</m:t>
                      </m:r>
                    </m:oMath>
                  </m:oMathPara>
                </a14:m>
                <a:endParaRPr lang="en-GB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80" y="404664"/>
                <a:ext cx="2602251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F3EE8F5-AD15-8967-0D34-2E1D475235E4}"/>
                  </a:ext>
                </a:extLst>
              </p:cNvPr>
              <p:cNvSpPr txBox="1"/>
              <p:nvPr/>
            </p:nvSpPr>
            <p:spPr>
              <a:xfrm>
                <a:off x="5231904" y="404664"/>
                <a:ext cx="266429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4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4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44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400" dirty="0"/>
                  <a:t> 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F3EE8F5-AD15-8967-0D34-2E1D475235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404664"/>
                <a:ext cx="2664296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6884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055440" y="1844824"/>
                <a:ext cx="6192688" cy="34523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sSup>
                        <m:sSupPr>
                          <m:ctrlP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GB" sz="115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15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1844824"/>
                <a:ext cx="6192688" cy="34523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680176" y="2924944"/>
                <a:ext cx="3312368" cy="19020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1500" b="1" dirty="0">
                    <a:solidFill>
                      <a:prstClr val="black"/>
                    </a:solidFill>
                  </a:rPr>
                  <a:t>6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15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15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GB" sz="115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sz="115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endParaRPr lang="en-GB" sz="115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176" y="2924944"/>
                <a:ext cx="3312368" cy="1902059"/>
              </a:xfrm>
              <a:prstGeom prst="rect">
                <a:avLst/>
              </a:prstGeom>
              <a:blipFill>
                <a:blip r:embed="rId4"/>
                <a:stretch>
                  <a:fillRect l="-23941" t="-18269" b="-43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8688288" y="455596"/>
                <a:ext cx="2602251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4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′(</m:t>
                      </m:r>
                      <m:r>
                        <a:rPr lang="en-GB" sz="4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)=2</m:t>
                      </m:r>
                    </m:oMath>
                  </m:oMathPara>
                </a14:m>
                <a:endParaRPr lang="en-GB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8288" y="455596"/>
                <a:ext cx="2602251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F3EE8F5-AD15-8967-0D34-2E1D475235E4}"/>
                  </a:ext>
                </a:extLst>
              </p:cNvPr>
              <p:cNvSpPr txBox="1"/>
              <p:nvPr/>
            </p:nvSpPr>
            <p:spPr>
              <a:xfrm>
                <a:off x="5375920" y="455596"/>
                <a:ext cx="266429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4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4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44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400" dirty="0"/>
                  <a:t> 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F3EE8F5-AD15-8967-0D34-2E1D475235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0" y="455596"/>
                <a:ext cx="2664296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32">
                <a:extLst>
                  <a:ext uri="{FF2B5EF4-FFF2-40B4-BE49-F238E27FC236}">
                    <a16:creationId xmlns:a16="http://schemas.microsoft.com/office/drawing/2014/main" id="{63E71DB5-D167-E929-6172-BE92872B4C38}"/>
                  </a:ext>
                </a:extLst>
              </p:cNvPr>
              <p:cNvSpPr txBox="1"/>
              <p:nvPr/>
            </p:nvSpPr>
            <p:spPr>
              <a:xfrm>
                <a:off x="361730" y="237855"/>
                <a:ext cx="4582142" cy="114460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32400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GB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b="1" i="1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num>
                            <m:den>
                              <m:r>
                                <a:rPr lang="en-GB" sz="3600" b="1" i="1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den>
                          </m:f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GB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GB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sSup>
                        <m:sSupPr>
                          <m:ctrlP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GB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32">
                <a:extLst>
                  <a:ext uri="{FF2B5EF4-FFF2-40B4-BE49-F238E27FC236}">
                    <a16:creationId xmlns:a16="http://schemas.microsoft.com/office/drawing/2014/main" id="{63E71DB5-D167-E929-6172-BE92872B4C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730" y="237855"/>
                <a:ext cx="4582142" cy="11446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270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67409" y="2420888"/>
                <a:ext cx="6192688" cy="21959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sSup>
                        <m:sSupPr>
                          <m:ctrlPr>
                            <a:rPr lang="en-GB" sz="7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7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 </m:t>
                          </m:r>
                          <m:f>
                            <m:fPr>
                              <m:ctrlPr>
                                <a:rPr lang="en-GB" sz="72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72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7200" b="1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sz="72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GB" sz="7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7200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9" y="2420888"/>
                <a:ext cx="6192688" cy="21959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032104" y="2320315"/>
                <a:ext cx="3024336" cy="23971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8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sz="8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2320315"/>
                <a:ext cx="3024336" cy="23971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8557051" y="386073"/>
                <a:ext cx="2602251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4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′(</m:t>
                      </m:r>
                      <m:r>
                        <a:rPr lang="en-GB" sz="4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)=3</m:t>
                      </m:r>
                    </m:oMath>
                  </m:oMathPara>
                </a14:m>
                <a:endParaRPr lang="en-GB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7051" y="386073"/>
                <a:ext cx="2602251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F3EE8F5-AD15-8967-0D34-2E1D475235E4}"/>
                  </a:ext>
                </a:extLst>
              </p:cNvPr>
              <p:cNvSpPr txBox="1"/>
              <p:nvPr/>
            </p:nvSpPr>
            <p:spPr>
              <a:xfrm>
                <a:off x="5231904" y="404664"/>
                <a:ext cx="266429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4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4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44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400" dirty="0"/>
                  <a:t> 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F3EE8F5-AD15-8967-0D34-2E1D475235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404664"/>
                <a:ext cx="2664296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32">
                <a:extLst>
                  <a:ext uri="{FF2B5EF4-FFF2-40B4-BE49-F238E27FC236}">
                    <a16:creationId xmlns:a16="http://schemas.microsoft.com/office/drawing/2014/main" id="{CDCB4069-731F-ECC0-B9B0-10DA966981F4}"/>
                  </a:ext>
                </a:extLst>
              </p:cNvPr>
              <p:cNvSpPr txBox="1"/>
              <p:nvPr/>
            </p:nvSpPr>
            <p:spPr>
              <a:xfrm>
                <a:off x="361730" y="237855"/>
                <a:ext cx="4582142" cy="114460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32400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GB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b="1" i="1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num>
                            <m:den>
                              <m:r>
                                <a:rPr lang="en-GB" sz="3600" b="1" i="1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den>
                          </m:f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GB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GB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sSup>
                        <m:sSupPr>
                          <m:ctrlP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GB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32">
                <a:extLst>
                  <a:ext uri="{FF2B5EF4-FFF2-40B4-BE49-F238E27FC236}">
                    <a16:creationId xmlns:a16="http://schemas.microsoft.com/office/drawing/2014/main" id="{CDCB4069-731F-ECC0-B9B0-10DA966981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730" y="237855"/>
                <a:ext cx="4582142" cy="11446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0993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2081C41-CAD5-4D05-9C2C-115E084039A4}"/>
                  </a:ext>
                </a:extLst>
              </p:cNvPr>
              <p:cNvSpPr txBox="1"/>
              <p:nvPr/>
            </p:nvSpPr>
            <p:spPr>
              <a:xfrm>
                <a:off x="515380" y="2420888"/>
                <a:ext cx="11305256" cy="23128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600" i="1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76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sSup>
                        <m:sSupPr>
                          <m:ctrlPr>
                            <a:rPr lang="en-GB" sz="7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600" b="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7600" b="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7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sz="7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7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7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GB" sz="76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7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sz="7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′(</m:t>
                          </m:r>
                          <m:r>
                            <a:rPr lang="en-GB" sz="7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7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GB" sz="76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76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GB" sz="76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76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76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GB" sz="7600" i="1">
                          <a:latin typeface="Cambria Math" panose="02040503050406030204" pitchFamily="18" charset="0"/>
                        </a:rPr>
                        <m:t>𝑙𝑛</m:t>
                      </m:r>
                      <m:r>
                        <a:rPr lang="en-GB" sz="7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7600" i="1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76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2081C41-CAD5-4D05-9C2C-115E084039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380" y="2420888"/>
                <a:ext cx="11305256" cy="23128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839416" y="620688"/>
            <a:ext cx="1065718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600" b="1" dirty="0"/>
              <a:t>Differentiating </a:t>
            </a:r>
            <a:r>
              <a:rPr lang="en-GB" sz="6600" dirty="0"/>
              <a:t>Exponentials</a:t>
            </a:r>
          </a:p>
        </p:txBody>
      </p:sp>
    </p:spTree>
    <p:extLst>
      <p:ext uri="{BB962C8B-B14F-4D97-AF65-F5344CB8AC3E}">
        <p14:creationId xmlns:p14="http://schemas.microsoft.com/office/powerpoint/2010/main" val="4036426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1097F194-BB4B-4A8B-A6FC-ADAF126F770D}"/>
                  </a:ext>
                </a:extLst>
              </p:cNvPr>
              <p:cNvSpPr txBox="1"/>
              <p:nvPr/>
            </p:nvSpPr>
            <p:spPr>
              <a:xfrm>
                <a:off x="407368" y="358178"/>
                <a:ext cx="5472608" cy="114460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32400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GB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b="1" i="1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num>
                            <m:den>
                              <m:r>
                                <a:rPr lang="en-GB" sz="3600" b="1" i="1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den>
                          </m:f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GB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′(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GB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𝒍𝒏</m:t>
                      </m:r>
                      <m:r>
                        <a:rPr lang="en-GB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GB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1097F194-BB4B-4A8B-A6FC-ADAF126F77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58178"/>
                <a:ext cx="5472608" cy="114460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487488" y="2132856"/>
                <a:ext cx="4968552" cy="34523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115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sSup>
                        <m:sSupPr>
                          <m:ctrlP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e>
                        <m:sup>
                          <m: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p>
                      <m:r>
                        <a:rPr lang="en-GB" sz="115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15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2132856"/>
                <a:ext cx="4968552" cy="345235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606155" y="3068960"/>
                <a:ext cx="4674421" cy="1862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e>
                        <m:sup>
                          <m: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p>
                      <m:func>
                        <m:funcPr>
                          <m:ctrlP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11500" b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r>
                            <a:rPr lang="en-GB" sz="115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e>
                      </m:func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6155" y="3068960"/>
                <a:ext cx="4674421" cy="18620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6240016" y="570857"/>
                <a:ext cx="239719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4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4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4400" dirty="0">
                    <a:solidFill>
                      <a:srgbClr val="00B05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570857"/>
                <a:ext cx="2397195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C71E44E-BCC7-D5FD-FE93-592DE0010D0A}"/>
                  </a:ext>
                </a:extLst>
              </p:cNvPr>
              <p:cNvSpPr txBox="1"/>
              <p:nvPr/>
            </p:nvSpPr>
            <p:spPr>
              <a:xfrm>
                <a:off x="9048328" y="570857"/>
                <a:ext cx="252028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′(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)=1</m:t>
                      </m:r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C71E44E-BCC7-D5FD-FE93-592DE0010D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8328" y="570857"/>
                <a:ext cx="2520280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55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271464" y="2348880"/>
                <a:ext cx="4530406" cy="26634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sSup>
                        <m:sSupPr>
                          <m:ctrlPr>
                            <a:rPr lang="en-GB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GB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2348880"/>
                <a:ext cx="4530406" cy="26634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951984" y="3140968"/>
                <a:ext cx="5302349" cy="13512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  <m:r>
                        <a:rPr lang="en-GB" sz="8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GB" sz="8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𝒍𝒏</m:t>
                      </m:r>
                      <m:r>
                        <a:rPr lang="en-GB" sz="8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8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3140968"/>
                <a:ext cx="5302349" cy="13512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6240016" y="531009"/>
                <a:ext cx="278999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4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4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4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400" dirty="0">
                    <a:solidFill>
                      <a:srgbClr val="00B05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531009"/>
                <a:ext cx="2789995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C71E44E-BCC7-D5FD-FE93-592DE0010D0A}"/>
                  </a:ext>
                </a:extLst>
              </p:cNvPr>
              <p:cNvSpPr txBox="1"/>
              <p:nvPr/>
            </p:nvSpPr>
            <p:spPr>
              <a:xfrm>
                <a:off x="9192344" y="506242"/>
                <a:ext cx="259228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′(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)=3</m:t>
                      </m:r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C71E44E-BCC7-D5FD-FE93-592DE0010D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2344" y="506242"/>
                <a:ext cx="2592288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32">
                <a:extLst>
                  <a:ext uri="{FF2B5EF4-FFF2-40B4-BE49-F238E27FC236}">
                    <a16:creationId xmlns:a16="http://schemas.microsoft.com/office/drawing/2014/main" id="{7B65C573-6781-928C-FFD6-B7EBED2D54E2}"/>
                  </a:ext>
                </a:extLst>
              </p:cNvPr>
              <p:cNvSpPr txBox="1"/>
              <p:nvPr/>
            </p:nvSpPr>
            <p:spPr>
              <a:xfrm>
                <a:off x="407368" y="358178"/>
                <a:ext cx="5472608" cy="114460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32400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GB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b="1" i="1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num>
                            <m:den>
                              <m:r>
                                <a:rPr lang="en-GB" sz="3600" b="1" i="1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den>
                          </m:f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GB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′(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GB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𝒍𝒏</m:t>
                      </m:r>
                      <m:r>
                        <a:rPr lang="en-GB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GB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32">
                <a:extLst>
                  <a:ext uri="{FF2B5EF4-FFF2-40B4-BE49-F238E27FC236}">
                    <a16:creationId xmlns:a16="http://schemas.microsoft.com/office/drawing/2014/main" id="{7B65C573-6781-928C-FFD6-B7EBED2D54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58178"/>
                <a:ext cx="5472608" cy="11446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034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23392" y="2348880"/>
                <a:ext cx="5472608" cy="26634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8800" b="1" i="1">
                          <a:latin typeface="Cambria Math" panose="02040503050406030204" pitchFamily="18" charset="0"/>
                        </a:rPr>
                        <m:t>𝟓</m:t>
                      </m:r>
                      <m:d>
                        <m:dPr>
                          <m:ctrlPr>
                            <a:rPr lang="en-GB" sz="8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88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8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GB" sz="88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</m:e>
                      </m:d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2348880"/>
                <a:ext cx="5472608" cy="26634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344340" y="3140968"/>
                <a:ext cx="4893006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d>
                        <m:dPr>
                          <m:ctrlP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8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8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GB" sz="8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sup>
                          </m:sSup>
                        </m:e>
                      </m:d>
                      <m:func>
                        <m:funcPr>
                          <m:ctrlP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8000" b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𝐥𝐧</m:t>
                          </m:r>
                        </m:fName>
                        <m:e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</m:func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340" y="3140968"/>
                <a:ext cx="4893006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6068415" y="476672"/>
                <a:ext cx="2477409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4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44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400" dirty="0">
                    <a:solidFill>
                      <a:srgbClr val="00B05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8415" y="476672"/>
                <a:ext cx="2477409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C71E44E-BCC7-D5FD-FE93-592DE0010D0A}"/>
                  </a:ext>
                </a:extLst>
              </p:cNvPr>
              <p:cNvSpPr txBox="1"/>
              <p:nvPr/>
            </p:nvSpPr>
            <p:spPr>
              <a:xfrm>
                <a:off x="9082617" y="476672"/>
                <a:ext cx="259228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′(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)=1</m:t>
                      </m:r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C71E44E-BCC7-D5FD-FE93-592DE0010D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2617" y="476672"/>
                <a:ext cx="2592288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32">
                <a:extLst>
                  <a:ext uri="{FF2B5EF4-FFF2-40B4-BE49-F238E27FC236}">
                    <a16:creationId xmlns:a16="http://schemas.microsoft.com/office/drawing/2014/main" id="{30A132C2-4ED7-9B3A-4D68-A1E0DDA56800}"/>
                  </a:ext>
                </a:extLst>
              </p:cNvPr>
              <p:cNvSpPr txBox="1"/>
              <p:nvPr/>
            </p:nvSpPr>
            <p:spPr>
              <a:xfrm>
                <a:off x="407368" y="358178"/>
                <a:ext cx="5472608" cy="1144609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32400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GB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b="1" i="1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num>
                            <m:den>
                              <m:r>
                                <a:rPr lang="en-GB" sz="3600" b="1" i="1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den>
                          </m:f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GB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′(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GB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𝒍𝒏</m:t>
                      </m:r>
                      <m:r>
                        <a:rPr lang="en-GB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GB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32">
                <a:extLst>
                  <a:ext uri="{FF2B5EF4-FFF2-40B4-BE49-F238E27FC236}">
                    <a16:creationId xmlns:a16="http://schemas.microsoft.com/office/drawing/2014/main" id="{30A132C2-4ED7-9B3A-4D68-A1E0DDA568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58178"/>
                <a:ext cx="5472608" cy="11446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2624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56321</TotalTime>
  <Words>442</Words>
  <Application>Microsoft Office PowerPoint</Application>
  <PresentationFormat>Widescreen</PresentationFormat>
  <Paragraphs>102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1209</cp:revision>
  <dcterms:created xsi:type="dcterms:W3CDTF">2013-02-28T07:36:55Z</dcterms:created>
  <dcterms:modified xsi:type="dcterms:W3CDTF">2025-10-21T07:32:38Z</dcterms:modified>
</cp:coreProperties>
</file>