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0740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8" name="Picture 4" descr="https://images.diagnosticquestions.com/uploads/questions/16dec6ee-f2b5-45a6-81eb-5ed3933528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98" y="260580"/>
            <a:ext cx="5609015" cy="42682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diagnosticquestions.com/uploads/questions/2b0552aa-52b9-4b41-be50-13f9be10dc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5" y="260580"/>
            <a:ext cx="5691044" cy="42682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67055" y="525604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16dec6ee-f2b5-45a6-81eb-5ed3933528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298" y="260580"/>
            <a:ext cx="5609015" cy="42682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images.diagnosticquestions.com/uploads/questions/2b0552aa-52b9-4b41-be50-13f9be10dc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5" y="260580"/>
            <a:ext cx="5691044" cy="42682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34298" y="255038"/>
            <a:ext cx="5609015" cy="427382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15174" y="169430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40002" y="3263960"/>
            <a:ext cx="42587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described the term to term rule.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16dec6ee-f2b5-45a6-81eb-5ed3933528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94" y="240566"/>
            <a:ext cx="6494598" cy="49421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58" t="47281" r="34796" b="36228"/>
          <a:stretch/>
        </p:blipFill>
        <p:spPr>
          <a:xfrm>
            <a:off x="1269189" y="4797190"/>
            <a:ext cx="4571887" cy="199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42654" y="2905507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looked at the first increase (+3) and used it to get from 19 to 22 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12457" y="125692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2671" t="43422" r="61793" b="41520"/>
          <a:stretch/>
        </p:blipFill>
        <p:spPr>
          <a:xfrm>
            <a:off x="1514890" y="5006511"/>
            <a:ext cx="4709614" cy="1851489"/>
          </a:xfrm>
          <a:prstGeom prst="rect">
            <a:avLst/>
          </a:prstGeom>
        </p:spPr>
      </p:pic>
      <p:pic>
        <p:nvPicPr>
          <p:cNvPr id="5" name="Picture 6" descr="https://images.diagnosticquestions.com/uploads/questions/2b0552aa-52b9-4b41-be50-13f9be10dc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32" y="219636"/>
            <a:ext cx="6413331" cy="480999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2020-04-19T16:13:56Z</dcterms:modified>
</cp:coreProperties>
</file>