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69" d="100"/>
          <a:sy n="69" d="100"/>
        </p:scale>
        <p:origin x="51" y="5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06/11/2019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341" t="22328" r="62039" b="54234"/>
          <a:stretch/>
        </p:blipFill>
        <p:spPr>
          <a:xfrm>
            <a:off x="174929" y="177374"/>
            <a:ext cx="5583967" cy="37505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52332"/>
          <a:stretch/>
        </p:blipFill>
        <p:spPr>
          <a:xfrm>
            <a:off x="5975723" y="177374"/>
            <a:ext cx="5963751" cy="37505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649618" y="4133399"/>
            <a:ext cx="69645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Which question had the lowest percentage of correct answers?</a:t>
            </a:r>
            <a:endParaRPr lang="en-GB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1361689" y="5539183"/>
            <a:ext cx="94899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For each question, </a:t>
            </a:r>
          </a:p>
          <a:p>
            <a:pPr algn="ctr"/>
            <a:r>
              <a:rPr lang="en-GB" sz="3600" dirty="0" smtClean="0"/>
              <a:t>what was the most common wrong answer?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31521" y="2226365"/>
            <a:ext cx="1075016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 smtClean="0"/>
              <a:t>ANSWERS</a:t>
            </a:r>
            <a:endParaRPr lang="en-GB" sz="115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260" t="22328" r="62158" b="55926"/>
          <a:stretch/>
        </p:blipFill>
        <p:spPr>
          <a:xfrm>
            <a:off x="413459" y="655062"/>
            <a:ext cx="5502304" cy="324494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40248" t="22328" r="34580" b="54704"/>
          <a:stretch/>
        </p:blipFill>
        <p:spPr>
          <a:xfrm>
            <a:off x="6368989" y="655063"/>
            <a:ext cx="5324704" cy="32390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2261449" y="4512411"/>
            <a:ext cx="790778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Which question had the lowest percentage of correct answers?</a:t>
            </a:r>
            <a:endParaRPr lang="en-GB" sz="4400" dirty="0"/>
          </a:p>
        </p:txBody>
      </p:sp>
      <p:sp>
        <p:nvSpPr>
          <p:cNvPr id="2" name="Rectangle 1"/>
          <p:cNvSpPr/>
          <p:nvPr/>
        </p:nvSpPr>
        <p:spPr>
          <a:xfrm>
            <a:off x="413459" y="655062"/>
            <a:ext cx="5502304" cy="323903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0248" t="48406" r="34580" b="36145"/>
          <a:stretch/>
        </p:blipFill>
        <p:spPr>
          <a:xfrm>
            <a:off x="625013" y="4240601"/>
            <a:ext cx="5746146" cy="23510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40248" t="22328" r="34580" b="54704"/>
          <a:stretch/>
        </p:blipFill>
        <p:spPr>
          <a:xfrm>
            <a:off x="245520" y="133350"/>
            <a:ext cx="6505131" cy="395709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7261759" y="3485537"/>
            <a:ext cx="423058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  <a:latin typeface="robotolight"/>
              </a:rPr>
              <a:t>The </a:t>
            </a:r>
            <a:r>
              <a:rPr lang="en-US" sz="4000" b="0" i="0" dirty="0" smtClean="0">
                <a:solidFill>
                  <a:srgbClr val="1C1C1C"/>
                </a:solidFill>
                <a:effectLst/>
                <a:latin typeface="robotolight"/>
              </a:rPr>
              <a:t>student has forgotten to </a:t>
            </a:r>
            <a:endParaRPr lang="en-US" sz="4000" b="0" i="0" dirty="0" smtClean="0">
              <a:solidFill>
                <a:srgbClr val="1C1C1C"/>
              </a:solidFill>
              <a:effectLst/>
              <a:latin typeface="robotolight"/>
            </a:endParaRPr>
          </a:p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  <a:latin typeface="robotolight"/>
              </a:rPr>
              <a:t>divide </a:t>
            </a:r>
            <a:r>
              <a:rPr lang="en-US" sz="4000" b="0" i="0" dirty="0" smtClean="0">
                <a:solidFill>
                  <a:srgbClr val="1C1C1C"/>
                </a:solidFill>
                <a:effectLst/>
                <a:latin typeface="robotolight"/>
              </a:rPr>
              <a:t>by 2.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788202" y="2038987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260" t="22328" r="62158" b="55926"/>
          <a:stretch/>
        </p:blipFill>
        <p:spPr>
          <a:xfrm>
            <a:off x="282083" y="222000"/>
            <a:ext cx="6497178" cy="38316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2627" t="47899" r="61813" b="36258"/>
          <a:stretch/>
        </p:blipFill>
        <p:spPr>
          <a:xfrm>
            <a:off x="758795" y="4188850"/>
            <a:ext cx="5543754" cy="229087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386388" y="185419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C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764080" y="3596470"/>
            <a:ext cx="335304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dirty="0">
                <a:solidFill>
                  <a:srgbClr val="1C1C1C"/>
                </a:solidFill>
                <a:latin typeface="robotolight"/>
              </a:rPr>
              <a:t>The student may have guessed, </a:t>
            </a:r>
            <a:endParaRPr lang="en-US" sz="2800" dirty="0" smtClean="0">
              <a:solidFill>
                <a:srgbClr val="1C1C1C"/>
              </a:solidFill>
              <a:latin typeface="robotolight"/>
            </a:endParaRPr>
          </a:p>
          <a:p>
            <a:pPr lvl="0" algn="ctr"/>
            <a:r>
              <a:rPr lang="en-US" sz="2800" dirty="0" smtClean="0">
                <a:solidFill>
                  <a:srgbClr val="1C1C1C"/>
                </a:solidFill>
                <a:latin typeface="robotolight"/>
              </a:rPr>
              <a:t>or </a:t>
            </a:r>
            <a:r>
              <a:rPr lang="en-US" sz="2800" dirty="0">
                <a:solidFill>
                  <a:srgbClr val="1C1C1C"/>
                </a:solidFill>
                <a:latin typeface="robotolight"/>
              </a:rPr>
              <a:t>has miscalculated.</a:t>
            </a:r>
            <a:endParaRPr lang="en-GB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54</Words>
  <Application>Microsoft Office PowerPoint</Application>
  <PresentationFormat>Widescreen</PresentationFormat>
  <Paragraphs>11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2019-10-28T12:08:02Z</dcterms:created>
  <dcterms:modified xsi:type="dcterms:W3CDTF">2019-11-06T11:55:48Z</dcterms:modified>
</cp:coreProperties>
</file>