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0" r:id="rId3"/>
    <p:sldId id="261" r:id="rId4"/>
    <p:sldId id="263" r:id="rId5"/>
    <p:sldId id="262" r:id="rId6"/>
    <p:sldId id="266" r:id="rId7"/>
    <p:sldId id="267" r:id="rId8"/>
    <p:sldId id="26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6F5BED-023A-4693-B878-AE9B5225308D}" v="4" dt="2026-02-23T06:16:09.8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90" d="100"/>
          <a:sy n="90" d="100"/>
        </p:scale>
        <p:origin x="87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63176A0-02FC-47D8-8D6B-77EA423298B5}"/>
    <pc:docChg chg="modSld">
      <pc:chgData name="Stewart Gale" userId="3647ddd2-6040-41ae-a96d-232c23482af8" providerId="ADAL" clId="{163176A0-02FC-47D8-8D6B-77EA423298B5}" dt="2026-02-23T06:16:09.818" v="3" actId="20577"/>
      <pc:docMkLst>
        <pc:docMk/>
      </pc:docMkLst>
      <pc:sldChg chg="modSp">
        <pc:chgData name="Stewart Gale" userId="3647ddd2-6040-41ae-a96d-232c23482af8" providerId="ADAL" clId="{163176A0-02FC-47D8-8D6B-77EA423298B5}" dt="2026-02-23T06:16:09.818" v="3" actId="20577"/>
        <pc:sldMkLst>
          <pc:docMk/>
          <pc:sldMk cId="189108240" sldId="268"/>
        </pc:sldMkLst>
        <pc:spChg chg="mod">
          <ac:chgData name="Stewart Gale" userId="3647ddd2-6040-41ae-a96d-232c23482af8" providerId="ADAL" clId="{163176A0-02FC-47D8-8D6B-77EA423298B5}" dt="2026-02-23T06:16:09.818" v="3" actId="20577"/>
          <ac:spMkLst>
            <pc:docMk/>
            <pc:sldMk cId="189108240" sldId="268"/>
            <ac:spMk id="6" creationId="{5581C1EA-BABF-4C6E-BA40-A81213E059F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90E17-2B07-4F5D-993E-5DA3EFE5BFEF}" type="datetimeFigureOut">
              <a:rPr lang="en-GB" smtClean="0"/>
              <a:t>23/02/2026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4E282-081A-4A82-B5B9-FCD836EB93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163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90E17-2B07-4F5D-993E-5DA3EFE5BFEF}" type="datetimeFigureOut">
              <a:rPr lang="en-GB" smtClean="0"/>
              <a:t>23/02/2026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4E282-081A-4A82-B5B9-FCD836EB93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0858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90E17-2B07-4F5D-993E-5DA3EFE5BFEF}" type="datetimeFigureOut">
              <a:rPr lang="en-GB" smtClean="0"/>
              <a:t>23/02/2026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4E282-081A-4A82-B5B9-FCD836EB93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5796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90E17-2B07-4F5D-993E-5DA3EFE5BFEF}" type="datetimeFigureOut">
              <a:rPr lang="en-GB" smtClean="0"/>
              <a:t>23/02/2026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4E282-081A-4A82-B5B9-FCD836EB93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3064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90E17-2B07-4F5D-993E-5DA3EFE5BFEF}" type="datetimeFigureOut">
              <a:rPr lang="en-GB" smtClean="0"/>
              <a:t>23/02/2026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4E282-081A-4A82-B5B9-FCD836EB93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5968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90E17-2B07-4F5D-993E-5DA3EFE5BFEF}" type="datetimeFigureOut">
              <a:rPr lang="en-GB" smtClean="0"/>
              <a:t>23/02/2026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4E282-081A-4A82-B5B9-FCD836EB93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9491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90E17-2B07-4F5D-993E-5DA3EFE5BFEF}" type="datetimeFigureOut">
              <a:rPr lang="en-GB" smtClean="0"/>
              <a:t>23/02/2026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4E282-081A-4A82-B5B9-FCD836EB93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4543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90E17-2B07-4F5D-993E-5DA3EFE5BFEF}" type="datetimeFigureOut">
              <a:rPr lang="en-GB" smtClean="0"/>
              <a:t>23/02/2026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4E282-081A-4A82-B5B9-FCD836EB93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3468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90E17-2B07-4F5D-993E-5DA3EFE5BFEF}" type="datetimeFigureOut">
              <a:rPr lang="en-GB" smtClean="0"/>
              <a:t>23/02/2026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4E282-081A-4A82-B5B9-FCD836EB93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8886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90E17-2B07-4F5D-993E-5DA3EFE5BFEF}" type="datetimeFigureOut">
              <a:rPr lang="en-GB" smtClean="0"/>
              <a:t>23/02/2026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4E282-081A-4A82-B5B9-FCD836EB93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234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90E17-2B07-4F5D-993E-5DA3EFE5BFEF}" type="datetimeFigureOut">
              <a:rPr lang="en-GB" smtClean="0"/>
              <a:t>23/02/2026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4E282-081A-4A82-B5B9-FCD836EB93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2790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490E17-2B07-4F5D-993E-5DA3EFE5BFEF}" type="datetimeFigureOut">
              <a:rPr lang="en-GB" smtClean="0"/>
              <a:t>23/02/2026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E4E282-081A-4A82-B5B9-FCD836EB93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854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790" t="19284" r="17901" b="9803"/>
          <a:stretch/>
        </p:blipFill>
        <p:spPr>
          <a:xfrm>
            <a:off x="-1" y="0"/>
            <a:ext cx="12192001" cy="6849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340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07127" y="2096086"/>
            <a:ext cx="923266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685291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b="35077"/>
          <a:stretch/>
        </p:blipFill>
        <p:spPr>
          <a:xfrm>
            <a:off x="800480" y="341523"/>
            <a:ext cx="10735283" cy="609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020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05078" y="1443209"/>
            <a:ext cx="10883207" cy="3470314"/>
            <a:chOff x="705078" y="1443209"/>
            <a:chExt cx="10883207" cy="347031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3355" t="71267" r="17940"/>
            <a:stretch/>
          </p:blipFill>
          <p:spPr>
            <a:xfrm>
              <a:off x="705078" y="1443209"/>
              <a:ext cx="10883207" cy="3470314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9637222" y="4106487"/>
              <a:ext cx="753687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3200" b="1" dirty="0">
                  <a:solidFill>
                    <a:srgbClr val="FF0000"/>
                  </a:solidFill>
                </a:rPr>
                <a:t>No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9829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5564"/>
          <a:stretch/>
        </p:blipFill>
        <p:spPr>
          <a:xfrm>
            <a:off x="176270" y="934571"/>
            <a:ext cx="11699913" cy="26459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10246" y="2579716"/>
            <a:ext cx="50430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46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14552" y="2579716"/>
            <a:ext cx="50430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46</a:t>
            </a:r>
          </a:p>
        </p:txBody>
      </p:sp>
    </p:spTree>
    <p:extLst>
      <p:ext uri="{BB962C8B-B14F-4D97-AF65-F5344CB8AC3E}">
        <p14:creationId xmlns:p14="http://schemas.microsoft.com/office/powerpoint/2010/main" val="1490733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67818"/>
          <a:stretch/>
        </p:blipFill>
        <p:spPr>
          <a:xfrm>
            <a:off x="195457" y="613912"/>
            <a:ext cx="11586422" cy="54820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2836323-456F-4F9F-B56E-D75A1B39148B}"/>
              </a:ext>
            </a:extLst>
          </p:cNvPr>
          <p:cNvSpPr txBox="1"/>
          <p:nvPr/>
        </p:nvSpPr>
        <p:spPr>
          <a:xfrm>
            <a:off x="4985599" y="1562792"/>
            <a:ext cx="10030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55°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688E1C-3E4B-4CC9-A63A-AADBD9127666}"/>
              </a:ext>
            </a:extLst>
          </p:cNvPr>
          <p:cNvSpPr txBox="1"/>
          <p:nvPr/>
        </p:nvSpPr>
        <p:spPr>
          <a:xfrm>
            <a:off x="1641112" y="1637608"/>
            <a:ext cx="10030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88°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052E1D-70BD-4D4D-84B8-A07D497C7218}"/>
              </a:ext>
            </a:extLst>
          </p:cNvPr>
          <p:cNvSpPr txBox="1"/>
          <p:nvPr/>
        </p:nvSpPr>
        <p:spPr>
          <a:xfrm>
            <a:off x="9189068" y="1252887"/>
            <a:ext cx="10030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25°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26D664-1C87-4986-B9AB-B63ADD4CD69B}"/>
              </a:ext>
            </a:extLst>
          </p:cNvPr>
          <p:cNvSpPr txBox="1"/>
          <p:nvPr/>
        </p:nvSpPr>
        <p:spPr>
          <a:xfrm>
            <a:off x="2029039" y="4236719"/>
            <a:ext cx="10030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70°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397B53-E0CA-495B-A5B9-4EBC3D701BB6}"/>
              </a:ext>
            </a:extLst>
          </p:cNvPr>
          <p:cNvSpPr txBox="1"/>
          <p:nvPr/>
        </p:nvSpPr>
        <p:spPr>
          <a:xfrm>
            <a:off x="9310256" y="3217462"/>
            <a:ext cx="12614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130°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9E8DE2-02BB-4103-A1EF-2A137EA178F2}"/>
              </a:ext>
            </a:extLst>
          </p:cNvPr>
          <p:cNvSpPr txBox="1"/>
          <p:nvPr/>
        </p:nvSpPr>
        <p:spPr>
          <a:xfrm>
            <a:off x="2320587" y="5058353"/>
            <a:ext cx="10030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55°</a:t>
            </a:r>
            <a:endParaRPr lang="en-GB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82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33887" b="32864"/>
          <a:stretch/>
        </p:blipFill>
        <p:spPr>
          <a:xfrm>
            <a:off x="189746" y="435031"/>
            <a:ext cx="11812508" cy="57742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FF16190-60A7-4C2D-B006-E6344FC6D031}"/>
              </a:ext>
            </a:extLst>
          </p:cNvPr>
          <p:cNvSpPr txBox="1"/>
          <p:nvPr/>
        </p:nvSpPr>
        <p:spPr>
          <a:xfrm>
            <a:off x="1848930" y="2238894"/>
            <a:ext cx="10030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30°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D808E1-A9E6-48C6-9AD7-AD995263E92D}"/>
              </a:ext>
            </a:extLst>
          </p:cNvPr>
          <p:cNvSpPr txBox="1"/>
          <p:nvPr/>
        </p:nvSpPr>
        <p:spPr>
          <a:xfrm>
            <a:off x="1451957" y="1469453"/>
            <a:ext cx="1052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120°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134B06-54C9-427E-BD07-8B5662E82559}"/>
              </a:ext>
            </a:extLst>
          </p:cNvPr>
          <p:cNvSpPr txBox="1"/>
          <p:nvPr/>
        </p:nvSpPr>
        <p:spPr>
          <a:xfrm>
            <a:off x="3442202" y="2053243"/>
            <a:ext cx="11297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150°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F1ED0C-2519-4F76-ABFF-AAADAE4BDFBE}"/>
              </a:ext>
            </a:extLst>
          </p:cNvPr>
          <p:cNvSpPr txBox="1"/>
          <p:nvPr/>
        </p:nvSpPr>
        <p:spPr>
          <a:xfrm>
            <a:off x="4934989" y="1378013"/>
            <a:ext cx="1052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77.5°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9C99CC-C81E-4C97-955E-993F9D48D424}"/>
              </a:ext>
            </a:extLst>
          </p:cNvPr>
          <p:cNvSpPr txBox="1"/>
          <p:nvPr/>
        </p:nvSpPr>
        <p:spPr>
          <a:xfrm>
            <a:off x="4987707" y="2145576"/>
            <a:ext cx="1052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77.5°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F6A8F8-F5AA-40F4-93DD-96DF3E67A4FF}"/>
              </a:ext>
            </a:extLst>
          </p:cNvPr>
          <p:cNvSpPr txBox="1"/>
          <p:nvPr/>
        </p:nvSpPr>
        <p:spPr>
          <a:xfrm>
            <a:off x="8312727" y="1715674"/>
            <a:ext cx="748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25°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CFAD14-521E-4A43-84F6-108815EEBCF0}"/>
              </a:ext>
            </a:extLst>
          </p:cNvPr>
          <p:cNvSpPr txBox="1"/>
          <p:nvPr/>
        </p:nvSpPr>
        <p:spPr>
          <a:xfrm>
            <a:off x="2439133" y="3886188"/>
            <a:ext cx="1003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60°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AE776E-E75B-4247-8154-542E3E905E3B}"/>
              </a:ext>
            </a:extLst>
          </p:cNvPr>
          <p:cNvSpPr txBox="1"/>
          <p:nvPr/>
        </p:nvSpPr>
        <p:spPr>
          <a:xfrm>
            <a:off x="3442202" y="3926140"/>
            <a:ext cx="1003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60°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5B859F-0744-40C6-8435-5E158CF75FE8}"/>
              </a:ext>
            </a:extLst>
          </p:cNvPr>
          <p:cNvSpPr txBox="1"/>
          <p:nvPr/>
        </p:nvSpPr>
        <p:spPr>
          <a:xfrm>
            <a:off x="2940667" y="4654644"/>
            <a:ext cx="1003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60°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3CB7CB0-6CDF-45D7-B511-79E683F853A8}"/>
              </a:ext>
            </a:extLst>
          </p:cNvPr>
          <p:cNvSpPr txBox="1"/>
          <p:nvPr/>
        </p:nvSpPr>
        <p:spPr>
          <a:xfrm>
            <a:off x="802489" y="3027095"/>
            <a:ext cx="1003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60°</a:t>
            </a:r>
            <a:endParaRPr lang="en-GB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95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67136"/>
          <a:stretch/>
        </p:blipFill>
        <p:spPr>
          <a:xfrm>
            <a:off x="144656" y="423333"/>
            <a:ext cx="11915638" cy="57573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0BD6A65-9FE2-47B2-972C-9C3E2B860A3E}"/>
              </a:ext>
            </a:extLst>
          </p:cNvPr>
          <p:cNvSpPr txBox="1"/>
          <p:nvPr/>
        </p:nvSpPr>
        <p:spPr>
          <a:xfrm>
            <a:off x="4461163" y="1085899"/>
            <a:ext cx="24605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3x = 90°</a:t>
            </a:r>
            <a:endParaRPr lang="en-GB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BE72BB-4C8C-49D9-8033-0A36A5C74C5A}"/>
              </a:ext>
            </a:extLst>
          </p:cNvPr>
          <p:cNvSpPr txBox="1"/>
          <p:nvPr/>
        </p:nvSpPr>
        <p:spPr>
          <a:xfrm>
            <a:off x="4461163" y="2163963"/>
            <a:ext cx="24605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3</a:t>
            </a:r>
            <a:r>
              <a:rPr lang="en-US" sz="4800" b="1" dirty="0">
                <a:solidFill>
                  <a:srgbClr val="FF0000"/>
                </a:solidFill>
              </a:rPr>
              <a:t>x = 30°</a:t>
            </a:r>
            <a:endParaRPr lang="en-GB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81C1EA-BABF-4C6E-BA40-A81213E059F8}"/>
              </a:ext>
            </a:extLst>
          </p:cNvPr>
          <p:cNvSpPr txBox="1"/>
          <p:nvPr/>
        </p:nvSpPr>
        <p:spPr>
          <a:xfrm>
            <a:off x="4757651" y="4941104"/>
            <a:ext cx="2050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90</a:t>
            </a:r>
            <a:r>
              <a:rPr lang="en-US" sz="4800" b="1">
                <a:solidFill>
                  <a:srgbClr val="FF0000"/>
                </a:solidFill>
              </a:rPr>
              <a:t>° - </a:t>
            </a:r>
            <a:r>
              <a:rPr lang="en-US" sz="4800" b="1" dirty="0">
                <a:solidFill>
                  <a:srgbClr val="FF0000"/>
                </a:solidFill>
              </a:rPr>
              <a:t>x</a:t>
            </a:r>
            <a:endParaRPr lang="en-GB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08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48</Words>
  <Application>Microsoft Office PowerPoint</Application>
  <PresentationFormat>Widescreen</PresentationFormat>
  <Paragraphs>23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2015-11-15T09:25:26Z</dcterms:created>
  <dcterms:modified xsi:type="dcterms:W3CDTF">2026-02-23T06:16:18Z</dcterms:modified>
</cp:coreProperties>
</file>