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4" r:id="rId5"/>
    <p:sldId id="263" r:id="rId6"/>
    <p:sldId id="262" r:id="rId7"/>
    <p:sldId id="261" r:id="rId8"/>
    <p:sldId id="260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F9B66C-A17B-4E08-9F29-88555C8DF251}" v="699" dt="2024-02-27T05:40:41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2F9B66C-A17B-4E08-9F29-88555C8DF251}"/>
    <pc:docChg chg="undo custSel addSld modSld">
      <pc:chgData name="Stewart Gale" userId="3647ddd2-6040-41ae-a96d-232c23482af8" providerId="ADAL" clId="{A2F9B66C-A17B-4E08-9F29-88555C8DF251}" dt="2024-02-27T05:40:45.564" v="1076" actId="14100"/>
      <pc:docMkLst>
        <pc:docMk/>
      </pc:docMkLst>
      <pc:sldChg chg="addSp delSp modSp mod">
        <pc:chgData name="Stewart Gale" userId="3647ddd2-6040-41ae-a96d-232c23482af8" providerId="ADAL" clId="{A2F9B66C-A17B-4E08-9F29-88555C8DF251}" dt="2024-02-27T05:32:30.368" v="1053" actId="20577"/>
        <pc:sldMkLst>
          <pc:docMk/>
          <pc:sldMk cId="1866448336" sldId="256"/>
        </pc:sldMkLst>
        <pc:spChg chg="del">
          <ac:chgData name="Stewart Gale" userId="3647ddd2-6040-41ae-a96d-232c23482af8" providerId="ADAL" clId="{A2F9B66C-A17B-4E08-9F29-88555C8DF251}" dt="2021-09-17T03:31:16.886" v="0" actId="478"/>
          <ac:spMkLst>
            <pc:docMk/>
            <pc:sldMk cId="1866448336" sldId="256"/>
            <ac:spMk id="2" creationId="{A44CF105-3AF5-4714-9249-6E38AA7FB56A}"/>
          </ac:spMkLst>
        </pc:spChg>
        <pc:spChg chg="del">
          <ac:chgData name="Stewart Gale" userId="3647ddd2-6040-41ae-a96d-232c23482af8" providerId="ADAL" clId="{A2F9B66C-A17B-4E08-9F29-88555C8DF251}" dt="2021-09-17T03:31:16.886" v="0" actId="478"/>
          <ac:spMkLst>
            <pc:docMk/>
            <pc:sldMk cId="1866448336" sldId="256"/>
            <ac:spMk id="3" creationId="{3AF72324-1895-43D8-A9FF-C341A9FBFCF9}"/>
          </ac:spMkLst>
        </pc:spChg>
        <pc:spChg chg="add mod">
          <ac:chgData name="Stewart Gale" userId="3647ddd2-6040-41ae-a96d-232c23482af8" providerId="ADAL" clId="{A2F9B66C-A17B-4E08-9F29-88555C8DF251}" dt="2024-02-27T05:32:30.368" v="1053" actId="20577"/>
          <ac:spMkLst>
            <pc:docMk/>
            <pc:sldMk cId="1866448336" sldId="256"/>
            <ac:spMk id="5" creationId="{2467187E-C75E-4F00-874D-324258DDE208}"/>
          </ac:spMkLst>
        </pc:spChg>
      </pc:sldChg>
      <pc:sldChg chg="addSp modSp add mod modAnim">
        <pc:chgData name="Stewart Gale" userId="3647ddd2-6040-41ae-a96d-232c23482af8" providerId="ADAL" clId="{A2F9B66C-A17B-4E08-9F29-88555C8DF251}" dt="2024-02-27T05:32:46.718" v="1057" actId="20577"/>
        <pc:sldMkLst>
          <pc:docMk/>
          <pc:sldMk cId="3906002700" sldId="257"/>
        </pc:sldMkLst>
        <pc:spChg chg="add mod">
          <ac:chgData name="Stewart Gale" userId="3647ddd2-6040-41ae-a96d-232c23482af8" providerId="ADAL" clId="{A2F9B66C-A17B-4E08-9F29-88555C8DF251}" dt="2021-09-17T03:39:37.470" v="375" actId="14100"/>
          <ac:spMkLst>
            <pc:docMk/>
            <pc:sldMk cId="3906002700" sldId="257"/>
            <ac:spMk id="2" creationId="{B5908D07-E243-4B02-B008-2E20FD8C9D2E}"/>
          </ac:spMkLst>
        </pc:spChg>
        <pc:spChg chg="add mod">
          <ac:chgData name="Stewart Gale" userId="3647ddd2-6040-41ae-a96d-232c23482af8" providerId="ADAL" clId="{A2F9B66C-A17B-4E08-9F29-88555C8DF251}" dt="2021-09-17T03:38:11.950" v="314" actId="14100"/>
          <ac:spMkLst>
            <pc:docMk/>
            <pc:sldMk cId="3906002700" sldId="257"/>
            <ac:spMk id="4" creationId="{D6892606-DA0C-46C6-AAB1-E79B50ADACC3}"/>
          </ac:spMkLst>
        </pc:spChg>
        <pc:spChg chg="mod">
          <ac:chgData name="Stewart Gale" userId="3647ddd2-6040-41ae-a96d-232c23482af8" providerId="ADAL" clId="{A2F9B66C-A17B-4E08-9F29-88555C8DF251}" dt="2024-02-27T05:32:46.718" v="1057" actId="20577"/>
          <ac:spMkLst>
            <pc:docMk/>
            <pc:sldMk cId="3906002700" sldId="257"/>
            <ac:spMk id="5" creationId="{2467187E-C75E-4F00-874D-324258DDE208}"/>
          </ac:spMkLst>
        </pc:spChg>
        <pc:spChg chg="add mod">
          <ac:chgData name="Stewart Gale" userId="3647ddd2-6040-41ae-a96d-232c23482af8" providerId="ADAL" clId="{A2F9B66C-A17B-4E08-9F29-88555C8DF251}" dt="2021-09-17T03:38:44.711" v="357" actId="113"/>
          <ac:spMkLst>
            <pc:docMk/>
            <pc:sldMk cId="3906002700" sldId="257"/>
            <ac:spMk id="6" creationId="{51770F04-E1C6-4FC7-A499-2E031160B50E}"/>
          </ac:spMkLst>
        </pc:spChg>
      </pc:sldChg>
      <pc:sldChg chg="addSp delSp modSp new mod">
        <pc:chgData name="Stewart Gale" userId="3647ddd2-6040-41ae-a96d-232c23482af8" providerId="ADAL" clId="{A2F9B66C-A17B-4E08-9F29-88555C8DF251}" dt="2021-09-17T03:33:21.466" v="59" actId="1076"/>
        <pc:sldMkLst>
          <pc:docMk/>
          <pc:sldMk cId="133561603" sldId="258"/>
        </pc:sldMkLst>
        <pc:spChg chg="del">
          <ac:chgData name="Stewart Gale" userId="3647ddd2-6040-41ae-a96d-232c23482af8" providerId="ADAL" clId="{A2F9B66C-A17B-4E08-9F29-88555C8DF251}" dt="2021-09-17T03:33:00.781" v="29" actId="478"/>
          <ac:spMkLst>
            <pc:docMk/>
            <pc:sldMk cId="133561603" sldId="258"/>
            <ac:spMk id="2" creationId="{EE5D676A-A9C5-400D-84E2-EFA75C9627FB}"/>
          </ac:spMkLst>
        </pc:spChg>
        <pc:spChg chg="del">
          <ac:chgData name="Stewart Gale" userId="3647ddd2-6040-41ae-a96d-232c23482af8" providerId="ADAL" clId="{A2F9B66C-A17B-4E08-9F29-88555C8DF251}" dt="2021-09-17T03:33:00.781" v="29" actId="478"/>
          <ac:spMkLst>
            <pc:docMk/>
            <pc:sldMk cId="133561603" sldId="258"/>
            <ac:spMk id="3" creationId="{9C019667-F811-4073-B4A1-B3B751AB1A79}"/>
          </ac:spMkLst>
        </pc:spChg>
        <pc:spChg chg="add mod">
          <ac:chgData name="Stewart Gale" userId="3647ddd2-6040-41ae-a96d-232c23482af8" providerId="ADAL" clId="{A2F9B66C-A17B-4E08-9F29-88555C8DF251}" dt="2021-09-17T03:33:21.466" v="59" actId="1076"/>
          <ac:spMkLst>
            <pc:docMk/>
            <pc:sldMk cId="133561603" sldId="258"/>
            <ac:spMk id="4" creationId="{2F0E646F-3709-4C4E-AE77-109F65C89C9F}"/>
          </ac:spMkLst>
        </pc:spChg>
      </pc:sldChg>
      <pc:sldChg chg="addSp delSp modSp add mod modAnim">
        <pc:chgData name="Stewart Gale" userId="3647ddd2-6040-41ae-a96d-232c23482af8" providerId="ADAL" clId="{A2F9B66C-A17B-4E08-9F29-88555C8DF251}" dt="2024-02-27T05:40:31.668" v="1068" actId="20577"/>
        <pc:sldMkLst>
          <pc:docMk/>
          <pc:sldMk cId="507764979" sldId="259"/>
        </pc:sldMkLst>
        <pc:spChg chg="add del mod">
          <ac:chgData name="Stewart Gale" userId="3647ddd2-6040-41ae-a96d-232c23482af8" providerId="ADAL" clId="{A2F9B66C-A17B-4E08-9F29-88555C8DF251}" dt="2021-09-17T03:54:45.791" v="914"/>
          <ac:spMkLst>
            <pc:docMk/>
            <pc:sldMk cId="507764979" sldId="259"/>
            <ac:spMk id="3" creationId="{74ACD3BC-0C36-4D6E-8668-C1C2F0758A13}"/>
          </ac:spMkLst>
        </pc:spChg>
        <pc:spChg chg="add del mod">
          <ac:chgData name="Stewart Gale" userId="3647ddd2-6040-41ae-a96d-232c23482af8" providerId="ADAL" clId="{A2F9B66C-A17B-4E08-9F29-88555C8DF251}" dt="2021-09-17T03:54:45.791" v="914"/>
          <ac:spMkLst>
            <pc:docMk/>
            <pc:sldMk cId="507764979" sldId="259"/>
            <ac:spMk id="4" creationId="{F661A98E-5D1B-4653-832A-67EB2FBD301E}"/>
          </ac:spMkLst>
        </pc:spChg>
        <pc:spChg chg="mod">
          <ac:chgData name="Stewart Gale" userId="3647ddd2-6040-41ae-a96d-232c23482af8" providerId="ADAL" clId="{A2F9B66C-A17B-4E08-9F29-88555C8DF251}" dt="2021-09-17T03:36:33.418" v="203" actId="403"/>
          <ac:spMkLst>
            <pc:docMk/>
            <pc:sldMk cId="507764979" sldId="259"/>
            <ac:spMk id="5" creationId="{2467187E-C75E-4F00-874D-324258DDE208}"/>
          </ac:spMkLst>
        </pc:spChg>
        <pc:spChg chg="add del mod">
          <ac:chgData name="Stewart Gale" userId="3647ddd2-6040-41ae-a96d-232c23482af8" providerId="ADAL" clId="{A2F9B66C-A17B-4E08-9F29-88555C8DF251}" dt="2021-09-17T03:54:45.791" v="914"/>
          <ac:spMkLst>
            <pc:docMk/>
            <pc:sldMk cId="507764979" sldId="259"/>
            <ac:spMk id="6" creationId="{E5D9BACA-43A3-4EA0-AF15-5A760542506E}"/>
          </ac:spMkLst>
        </pc:spChg>
        <pc:spChg chg="add del mod">
          <ac:chgData name="Stewart Gale" userId="3647ddd2-6040-41ae-a96d-232c23482af8" providerId="ADAL" clId="{A2F9B66C-A17B-4E08-9F29-88555C8DF251}" dt="2021-09-17T03:54:45.791" v="914"/>
          <ac:spMkLst>
            <pc:docMk/>
            <pc:sldMk cId="507764979" sldId="259"/>
            <ac:spMk id="7" creationId="{63DA992B-5909-4C5A-BA61-1D2B0977FE14}"/>
          </ac:spMkLst>
        </pc:spChg>
        <pc:spChg chg="add mod">
          <ac:chgData name="Stewart Gale" userId="3647ddd2-6040-41ae-a96d-232c23482af8" providerId="ADAL" clId="{A2F9B66C-A17B-4E08-9F29-88555C8DF251}" dt="2021-09-17T03:55:54.660" v="977" actId="20577"/>
          <ac:spMkLst>
            <pc:docMk/>
            <pc:sldMk cId="507764979" sldId="259"/>
            <ac:spMk id="8" creationId="{10906252-DD61-4855-BA29-851B2BC8AC62}"/>
          </ac:spMkLst>
        </pc:spChg>
        <pc:spChg chg="add mod">
          <ac:chgData name="Stewart Gale" userId="3647ddd2-6040-41ae-a96d-232c23482af8" providerId="ADAL" clId="{A2F9B66C-A17B-4E08-9F29-88555C8DF251}" dt="2021-09-17T03:55:58.880" v="986" actId="5793"/>
          <ac:spMkLst>
            <pc:docMk/>
            <pc:sldMk cId="507764979" sldId="259"/>
            <ac:spMk id="9" creationId="{9A0DE67C-828E-4922-8887-7C77D1D87859}"/>
          </ac:spMkLst>
        </pc:spChg>
        <pc:spChg chg="add mod">
          <ac:chgData name="Stewart Gale" userId="3647ddd2-6040-41ae-a96d-232c23482af8" providerId="ADAL" clId="{A2F9B66C-A17B-4E08-9F29-88555C8DF251}" dt="2021-09-17T03:56:16.041" v="1011" actId="20577"/>
          <ac:spMkLst>
            <pc:docMk/>
            <pc:sldMk cId="507764979" sldId="259"/>
            <ac:spMk id="10" creationId="{E22ECC2F-5924-41BE-B0AC-95CFAC8854C8}"/>
          </ac:spMkLst>
        </pc:spChg>
        <pc:spChg chg="add mod">
          <ac:chgData name="Stewart Gale" userId="3647ddd2-6040-41ae-a96d-232c23482af8" providerId="ADAL" clId="{A2F9B66C-A17B-4E08-9F29-88555C8DF251}" dt="2024-02-27T05:40:31.668" v="1068" actId="20577"/>
          <ac:spMkLst>
            <pc:docMk/>
            <pc:sldMk cId="507764979" sldId="259"/>
            <ac:spMk id="11" creationId="{75B23BB3-37C4-461F-BCC4-C071EC395110}"/>
          </ac:spMkLst>
        </pc:spChg>
      </pc:sldChg>
      <pc:sldChg chg="addSp modSp add mod modAnim">
        <pc:chgData name="Stewart Gale" userId="3647ddd2-6040-41ae-a96d-232c23482af8" providerId="ADAL" clId="{A2F9B66C-A17B-4E08-9F29-88555C8DF251}" dt="2024-02-27T05:40:45.564" v="1076" actId="14100"/>
        <pc:sldMkLst>
          <pc:docMk/>
          <pc:sldMk cId="2415333318" sldId="260"/>
        </pc:sldMkLst>
        <pc:spChg chg="add mod">
          <ac:chgData name="Stewart Gale" userId="3647ddd2-6040-41ae-a96d-232c23482af8" providerId="ADAL" clId="{A2F9B66C-A17B-4E08-9F29-88555C8DF251}" dt="2021-09-17T03:54:32.129" v="910" actId="1076"/>
          <ac:spMkLst>
            <pc:docMk/>
            <pc:sldMk cId="2415333318" sldId="260"/>
            <ac:spMk id="3" creationId="{67161F7E-B53F-431A-AB29-F64ECD95DE59}"/>
          </ac:spMkLst>
        </pc:spChg>
        <pc:spChg chg="add mod">
          <ac:chgData name="Stewart Gale" userId="3647ddd2-6040-41ae-a96d-232c23482af8" providerId="ADAL" clId="{A2F9B66C-A17B-4E08-9F29-88555C8DF251}" dt="2021-09-17T03:54:32.129" v="910" actId="1076"/>
          <ac:spMkLst>
            <pc:docMk/>
            <pc:sldMk cId="2415333318" sldId="260"/>
            <ac:spMk id="4" creationId="{E587EDC7-5F36-4D29-A97F-813136FC35EB}"/>
          </ac:spMkLst>
        </pc:spChg>
        <pc:spChg chg="mod">
          <ac:chgData name="Stewart Gale" userId="3647ddd2-6040-41ae-a96d-232c23482af8" providerId="ADAL" clId="{A2F9B66C-A17B-4E08-9F29-88555C8DF251}" dt="2021-09-17T03:36:21.128" v="193" actId="1076"/>
          <ac:spMkLst>
            <pc:docMk/>
            <pc:sldMk cId="2415333318" sldId="260"/>
            <ac:spMk id="5" creationId="{2467187E-C75E-4F00-874D-324258DDE208}"/>
          </ac:spMkLst>
        </pc:spChg>
        <pc:spChg chg="add mod">
          <ac:chgData name="Stewart Gale" userId="3647ddd2-6040-41ae-a96d-232c23482af8" providerId="ADAL" clId="{A2F9B66C-A17B-4E08-9F29-88555C8DF251}" dt="2021-09-17T03:54:32.129" v="910" actId="1076"/>
          <ac:spMkLst>
            <pc:docMk/>
            <pc:sldMk cId="2415333318" sldId="260"/>
            <ac:spMk id="6" creationId="{133E6D48-8EDF-42EF-8760-CAB6F11E4515}"/>
          </ac:spMkLst>
        </pc:spChg>
        <pc:spChg chg="add mod">
          <ac:chgData name="Stewart Gale" userId="3647ddd2-6040-41ae-a96d-232c23482af8" providerId="ADAL" clId="{A2F9B66C-A17B-4E08-9F29-88555C8DF251}" dt="2024-02-27T05:40:45.564" v="1076" actId="14100"/>
          <ac:spMkLst>
            <pc:docMk/>
            <pc:sldMk cId="2415333318" sldId="260"/>
            <ac:spMk id="7" creationId="{3CA910AE-D7CD-412C-BFB1-A0B54BC63BFE}"/>
          </ac:spMkLst>
        </pc:spChg>
      </pc:sldChg>
      <pc:sldChg chg="addSp modSp add mod modAnim">
        <pc:chgData name="Stewart Gale" userId="3647ddd2-6040-41ae-a96d-232c23482af8" providerId="ADAL" clId="{A2F9B66C-A17B-4E08-9F29-88555C8DF251}" dt="2021-09-17T03:50:14.829" v="770" actId="20577"/>
        <pc:sldMkLst>
          <pc:docMk/>
          <pc:sldMk cId="3299398440" sldId="261"/>
        </pc:sldMkLst>
        <pc:spChg chg="add mod">
          <ac:chgData name="Stewart Gale" userId="3647ddd2-6040-41ae-a96d-232c23482af8" providerId="ADAL" clId="{A2F9B66C-A17B-4E08-9F29-88555C8DF251}" dt="2021-09-17T03:48:53.800" v="718" actId="20577"/>
          <ac:spMkLst>
            <pc:docMk/>
            <pc:sldMk cId="3299398440" sldId="261"/>
            <ac:spMk id="3" creationId="{99C6EDAA-AA10-47EE-B9C8-45B3FAA1619B}"/>
          </ac:spMkLst>
        </pc:spChg>
        <pc:spChg chg="add mod">
          <ac:chgData name="Stewart Gale" userId="3647ddd2-6040-41ae-a96d-232c23482af8" providerId="ADAL" clId="{A2F9B66C-A17B-4E08-9F29-88555C8DF251}" dt="2021-09-17T03:49:16.050" v="735" actId="20577"/>
          <ac:spMkLst>
            <pc:docMk/>
            <pc:sldMk cId="3299398440" sldId="261"/>
            <ac:spMk id="4" creationId="{AA7A500D-012E-4119-AF57-541C2FD75087}"/>
          </ac:spMkLst>
        </pc:spChg>
        <pc:spChg chg="mod">
          <ac:chgData name="Stewart Gale" userId="3647ddd2-6040-41ae-a96d-232c23482af8" providerId="ADAL" clId="{A2F9B66C-A17B-4E08-9F29-88555C8DF251}" dt="2021-09-17T03:36:05.605" v="182" actId="1076"/>
          <ac:spMkLst>
            <pc:docMk/>
            <pc:sldMk cId="3299398440" sldId="261"/>
            <ac:spMk id="5" creationId="{2467187E-C75E-4F00-874D-324258DDE208}"/>
          </ac:spMkLst>
        </pc:spChg>
        <pc:spChg chg="add mod">
          <ac:chgData name="Stewart Gale" userId="3647ddd2-6040-41ae-a96d-232c23482af8" providerId="ADAL" clId="{A2F9B66C-A17B-4E08-9F29-88555C8DF251}" dt="2021-09-17T03:49:44.881" v="750" actId="20577"/>
          <ac:spMkLst>
            <pc:docMk/>
            <pc:sldMk cId="3299398440" sldId="261"/>
            <ac:spMk id="6" creationId="{EDEA40CF-B756-4F59-920C-FC855E7B6B73}"/>
          </ac:spMkLst>
        </pc:spChg>
        <pc:spChg chg="add mod">
          <ac:chgData name="Stewart Gale" userId="3647ddd2-6040-41ae-a96d-232c23482af8" providerId="ADAL" clId="{A2F9B66C-A17B-4E08-9F29-88555C8DF251}" dt="2021-09-17T03:50:14.829" v="770" actId="20577"/>
          <ac:spMkLst>
            <pc:docMk/>
            <pc:sldMk cId="3299398440" sldId="261"/>
            <ac:spMk id="7" creationId="{E92639A8-F377-4A1A-A842-C87DA0C76B6E}"/>
          </ac:spMkLst>
        </pc:spChg>
      </pc:sldChg>
      <pc:sldChg chg="addSp modSp add mod modAnim">
        <pc:chgData name="Stewart Gale" userId="3647ddd2-6040-41ae-a96d-232c23482af8" providerId="ADAL" clId="{A2F9B66C-A17B-4E08-9F29-88555C8DF251}" dt="2024-02-27T05:39:46.806" v="1063" actId="20577"/>
        <pc:sldMkLst>
          <pc:docMk/>
          <pc:sldMk cId="1020475369" sldId="262"/>
        </pc:sldMkLst>
        <pc:spChg chg="add mod">
          <ac:chgData name="Stewart Gale" userId="3647ddd2-6040-41ae-a96d-232c23482af8" providerId="ADAL" clId="{A2F9B66C-A17B-4E08-9F29-88555C8DF251}" dt="2021-09-17T03:47:32.356" v="702" actId="1076"/>
          <ac:spMkLst>
            <pc:docMk/>
            <pc:sldMk cId="1020475369" sldId="262"/>
            <ac:spMk id="3" creationId="{B4D38CC6-D6FA-401D-8B68-D5C60AAEAA6D}"/>
          </ac:spMkLst>
        </pc:spChg>
        <pc:spChg chg="add mod">
          <ac:chgData name="Stewart Gale" userId="3647ddd2-6040-41ae-a96d-232c23482af8" providerId="ADAL" clId="{A2F9B66C-A17B-4E08-9F29-88555C8DF251}" dt="2021-09-17T03:44:12.797" v="595" actId="14100"/>
          <ac:spMkLst>
            <pc:docMk/>
            <pc:sldMk cId="1020475369" sldId="262"/>
            <ac:spMk id="4" creationId="{C9D93C69-47E2-44B4-918E-3BC7524E8E4E}"/>
          </ac:spMkLst>
        </pc:spChg>
        <pc:spChg chg="mod">
          <ac:chgData name="Stewart Gale" userId="3647ddd2-6040-41ae-a96d-232c23482af8" providerId="ADAL" clId="{A2F9B66C-A17B-4E08-9F29-88555C8DF251}" dt="2021-09-17T03:45:28.268" v="693" actId="20577"/>
          <ac:spMkLst>
            <pc:docMk/>
            <pc:sldMk cId="1020475369" sldId="262"/>
            <ac:spMk id="5" creationId="{2467187E-C75E-4F00-874D-324258DDE208}"/>
          </ac:spMkLst>
        </pc:spChg>
        <pc:spChg chg="add mod">
          <ac:chgData name="Stewart Gale" userId="3647ddd2-6040-41ae-a96d-232c23482af8" providerId="ADAL" clId="{A2F9B66C-A17B-4E08-9F29-88555C8DF251}" dt="2021-09-17T03:48:03.861" v="707" actId="113"/>
          <ac:spMkLst>
            <pc:docMk/>
            <pc:sldMk cId="1020475369" sldId="262"/>
            <ac:spMk id="6" creationId="{8FE368CB-0BFA-48FA-AF16-C3EE77263AC0}"/>
          </ac:spMkLst>
        </pc:spChg>
        <pc:spChg chg="add mod">
          <ac:chgData name="Stewart Gale" userId="3647ddd2-6040-41ae-a96d-232c23482af8" providerId="ADAL" clId="{A2F9B66C-A17B-4E08-9F29-88555C8DF251}" dt="2024-02-27T05:39:46.806" v="1063" actId="20577"/>
          <ac:spMkLst>
            <pc:docMk/>
            <pc:sldMk cId="1020475369" sldId="262"/>
            <ac:spMk id="7" creationId="{13BCF529-F60B-4D88-AD77-69FFC41FA8BA}"/>
          </ac:spMkLst>
        </pc:spChg>
      </pc:sldChg>
      <pc:sldChg chg="addSp modSp add mod modAnim">
        <pc:chgData name="Stewart Gale" userId="3647ddd2-6040-41ae-a96d-232c23482af8" providerId="ADAL" clId="{A2F9B66C-A17B-4E08-9F29-88555C8DF251}" dt="2021-09-17T03:41:30.111" v="429" actId="1076"/>
        <pc:sldMkLst>
          <pc:docMk/>
          <pc:sldMk cId="931323968" sldId="263"/>
        </pc:sldMkLst>
        <pc:spChg chg="add mod">
          <ac:chgData name="Stewart Gale" userId="3647ddd2-6040-41ae-a96d-232c23482af8" providerId="ADAL" clId="{A2F9B66C-A17B-4E08-9F29-88555C8DF251}" dt="2021-09-17T03:41:30.111" v="429" actId="1076"/>
          <ac:spMkLst>
            <pc:docMk/>
            <pc:sldMk cId="931323968" sldId="263"/>
            <ac:spMk id="3" creationId="{13D2F9E8-3A58-42A8-8A76-2E0F0D932275}"/>
          </ac:spMkLst>
        </pc:spChg>
        <pc:spChg chg="add mod">
          <ac:chgData name="Stewart Gale" userId="3647ddd2-6040-41ae-a96d-232c23482af8" providerId="ADAL" clId="{A2F9B66C-A17B-4E08-9F29-88555C8DF251}" dt="2021-09-17T03:41:30.111" v="429" actId="1076"/>
          <ac:spMkLst>
            <pc:docMk/>
            <pc:sldMk cId="931323968" sldId="263"/>
            <ac:spMk id="4" creationId="{D478B02D-9769-47E0-90FD-6A55B01567EA}"/>
          </ac:spMkLst>
        </pc:spChg>
        <pc:spChg chg="mod">
          <ac:chgData name="Stewart Gale" userId="3647ddd2-6040-41ae-a96d-232c23482af8" providerId="ADAL" clId="{A2F9B66C-A17B-4E08-9F29-88555C8DF251}" dt="2021-09-17T03:35:23.408" v="141" actId="20577"/>
          <ac:spMkLst>
            <pc:docMk/>
            <pc:sldMk cId="931323968" sldId="263"/>
            <ac:spMk id="5" creationId="{2467187E-C75E-4F00-874D-324258DDE208}"/>
          </ac:spMkLst>
        </pc:spChg>
        <pc:spChg chg="add mod">
          <ac:chgData name="Stewart Gale" userId="3647ddd2-6040-41ae-a96d-232c23482af8" providerId="ADAL" clId="{A2F9B66C-A17B-4E08-9F29-88555C8DF251}" dt="2021-09-17T03:41:30.111" v="429" actId="1076"/>
          <ac:spMkLst>
            <pc:docMk/>
            <pc:sldMk cId="931323968" sldId="263"/>
            <ac:spMk id="6" creationId="{CDC7488D-3BA3-4B27-9C6D-B5B7932743DB}"/>
          </ac:spMkLst>
        </pc:spChg>
      </pc:sldChg>
      <pc:sldChg chg="addSp modSp add mod modAnim">
        <pc:chgData name="Stewart Gale" userId="3647ddd2-6040-41ae-a96d-232c23482af8" providerId="ADAL" clId="{A2F9B66C-A17B-4E08-9F29-88555C8DF251}" dt="2021-09-17T03:40:41.119" v="415" actId="20577"/>
        <pc:sldMkLst>
          <pc:docMk/>
          <pc:sldMk cId="581215650" sldId="264"/>
        </pc:sldMkLst>
        <pc:spChg chg="add mod">
          <ac:chgData name="Stewart Gale" userId="3647ddd2-6040-41ae-a96d-232c23482af8" providerId="ADAL" clId="{A2F9B66C-A17B-4E08-9F29-88555C8DF251}" dt="2021-09-17T03:40:41.119" v="415" actId="20577"/>
          <ac:spMkLst>
            <pc:docMk/>
            <pc:sldMk cId="581215650" sldId="264"/>
            <ac:spMk id="3" creationId="{A2D09032-95F3-47D7-B4AD-35A37D8267C4}"/>
          </ac:spMkLst>
        </pc:spChg>
        <pc:spChg chg="add mod">
          <ac:chgData name="Stewart Gale" userId="3647ddd2-6040-41ae-a96d-232c23482af8" providerId="ADAL" clId="{A2F9B66C-A17B-4E08-9F29-88555C8DF251}" dt="2021-09-17T03:40:12.120" v="397" actId="20577"/>
          <ac:spMkLst>
            <pc:docMk/>
            <pc:sldMk cId="581215650" sldId="264"/>
            <ac:spMk id="4" creationId="{CB52942D-5E12-4017-B53D-4750AF32251E}"/>
          </ac:spMkLst>
        </pc:spChg>
        <pc:spChg chg="mod">
          <ac:chgData name="Stewart Gale" userId="3647ddd2-6040-41ae-a96d-232c23482af8" providerId="ADAL" clId="{A2F9B66C-A17B-4E08-9F29-88555C8DF251}" dt="2021-09-17T03:34:55.234" v="109" actId="1076"/>
          <ac:spMkLst>
            <pc:docMk/>
            <pc:sldMk cId="581215650" sldId="264"/>
            <ac:spMk id="5" creationId="{2467187E-C75E-4F00-874D-324258DDE208}"/>
          </ac:spMkLst>
        </pc:spChg>
        <pc:spChg chg="add mod">
          <ac:chgData name="Stewart Gale" userId="3647ddd2-6040-41ae-a96d-232c23482af8" providerId="ADAL" clId="{A2F9B66C-A17B-4E08-9F29-88555C8DF251}" dt="2021-09-17T03:40:28.166" v="412" actId="20577"/>
          <ac:spMkLst>
            <pc:docMk/>
            <pc:sldMk cId="581215650" sldId="264"/>
            <ac:spMk id="6" creationId="{0758EF94-23F5-4B7B-94F4-E6E372434E1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A54F6-A281-49B5-A73B-631C1B574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9804D-4EA1-4ED2-B316-1FF69EC69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F3FB5-A2E6-41A3-9C80-8C5BCBF8E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0B233-B6F5-4ED7-B3F3-15CA9212F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64294-4894-4028-A932-34F47E820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91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14420-76B4-41D8-836C-AE57171C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3157D-8917-4C64-912A-A98BA06F7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78553-DD0C-4D1A-8CE2-822F4AC84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C8AC9-32A0-4925-AD85-A133FDD64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1B363-EF18-43EB-BD4F-8317E727D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33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5E35-092E-45AC-A39A-420602864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84F37-D831-4F36-9B46-0947C312A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7C948-9E9F-4D87-ADB3-0968190C3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EF674-AC6E-4596-B9A6-0486C92C4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B57D4-53B9-41D9-8CAD-B85E40BC7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55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CACD-BE93-4530-8572-3C610807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887CB-598D-487B-AFDA-0296B10B9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6B148-79E4-4377-BA80-96D9C801D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DFB61-880C-473C-8CF2-396EA2F0E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45A2-4BED-4B2A-A586-87F4A7498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C27706-85D4-4A1A-B011-69528450F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607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B9B9-A288-436A-BFFA-709CE1438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91A3C-F579-45AE-A0FF-F9E1E25F9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42A78C-6BCF-4CBA-8235-B4A0498B2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3ABF72-D137-4566-8CA1-F18C09CAE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6959-FF3A-4017-A12B-A32760397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B30DF5-41C2-460A-9880-B14D13A0D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16C943-1826-4DAD-A994-CE6808E03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EB6F9F-0B23-423B-9E94-A8089AA7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00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E01E6-1F0D-4F23-BC88-9D7AE8708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743C96-7341-4980-9BD2-2141B85A3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E97D9A-AC58-417B-B84C-B7D828328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DC6CE-B78E-4E14-8A33-C72B99FE8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58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2F362A-443F-4F13-8CF3-C0905226A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D58034-325B-4398-A87D-F4005F8C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4B82A-8BE1-4039-8823-C8BDBE08A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76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81062-2198-488A-9B9E-B7EAFEE63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C8DA0-BFAF-40C6-98F0-7BE4CD022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B9E14-18B8-4493-BD94-0B52C32AC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D163A-D6B6-4268-9133-D45514D05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86471-629C-4097-A2E7-8B954B8A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2E9D2D-E347-4539-B666-3A4FB0380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995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4F7F1-E7B7-4E8E-B150-044EA493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980DCD-E2FA-4E14-8065-736B9E7B8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45A59-E378-419F-8789-3A5288A79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7943E-616F-4E07-90C9-E9E79F2EA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16D9E-0119-4D10-B418-2B47E8579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8C188-84F0-4BD2-B585-6A4C92838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41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B939E-7072-4A42-8B27-97A0155D3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85BE7F-E15B-4EE4-8CDB-371CC035B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48330-445B-4B0F-A73B-2917EF04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D1934-288D-401B-BAE3-38A4EBC3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3FF83-D62C-4378-B920-5322EBA2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009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A8F6C9-2C84-4751-9A68-790B6D86B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636C44-8206-47F0-BB3E-9E979A5C67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72EBE-6F4F-4A3A-B64C-783FE9E1C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8F8CE-3C76-49E6-A097-29ED76C27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8038D-87B5-4B0E-A276-C4488941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27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2E496E-643C-4200-A11D-53F89583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7028F-92AD-480B-B211-2ABDD2E1B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EEA16-CA69-483A-98DE-027DBEC1EB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C1F9A-F363-4E0E-B6A3-413CC462081E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DFB43-DA81-47A9-BC97-C54F65AB4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A57D3-8B4C-4405-85E5-75BB96B6F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BE67A-FCAF-434A-AE7F-CA250B943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24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7187E-C75E-4F00-874D-324258DDE208}"/>
              </a:ext>
            </a:extLst>
          </p:cNvPr>
          <p:cNvSpPr txBox="1"/>
          <p:nvPr/>
        </p:nvSpPr>
        <p:spPr>
          <a:xfrm>
            <a:off x="337991" y="81200"/>
            <a:ext cx="11594087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1) </a:t>
            </a:r>
            <a:r>
              <a:rPr lang="en-US" sz="1600" dirty="0"/>
              <a:t>4 people took a test and had a mean score of 24, a fifth person took the test, and the mean score was now 25. </a:t>
            </a:r>
          </a:p>
          <a:p>
            <a:r>
              <a:rPr lang="en-US" sz="1600" dirty="0"/>
              <a:t>What score did the fifth person get on the test?</a:t>
            </a:r>
          </a:p>
          <a:p>
            <a:endParaRPr lang="en-US" sz="1600" dirty="0"/>
          </a:p>
          <a:p>
            <a:r>
              <a:rPr lang="en-US" sz="1600" b="1" dirty="0"/>
              <a:t>2) </a:t>
            </a:r>
            <a:r>
              <a:rPr lang="en-US" sz="1600" dirty="0"/>
              <a:t>9 people took a test and had a mean score of 11, a tenth person took the test, and the mean score was now 15. </a:t>
            </a:r>
          </a:p>
          <a:p>
            <a:r>
              <a:rPr lang="en-US" sz="1600" dirty="0"/>
              <a:t>What score did this tenth person get on the test?</a:t>
            </a:r>
          </a:p>
          <a:p>
            <a:endParaRPr lang="en-US" sz="1600" dirty="0"/>
          </a:p>
          <a:p>
            <a:r>
              <a:rPr lang="en-US" sz="1600" b="1" dirty="0"/>
              <a:t>3) </a:t>
            </a:r>
            <a:r>
              <a:rPr lang="en-US" sz="1600" dirty="0"/>
              <a:t>9 people had a mean score of 11, after a tenth person took the test, the mean was 12. What was this tenth person’s score?</a:t>
            </a:r>
          </a:p>
          <a:p>
            <a:endParaRPr lang="en-US" sz="1600" dirty="0"/>
          </a:p>
          <a:p>
            <a:r>
              <a:rPr lang="en-US" sz="1600" b="1" dirty="0"/>
              <a:t>4) </a:t>
            </a:r>
            <a:r>
              <a:rPr lang="en-US" sz="1600" dirty="0"/>
              <a:t>20 Students in class A did a </a:t>
            </a:r>
            <a:r>
              <a:rPr lang="en-US" sz="1600" dirty="0" err="1"/>
              <a:t>maths</a:t>
            </a:r>
            <a:r>
              <a:rPr lang="en-US" sz="1600" dirty="0"/>
              <a:t> exam. 15 students in class B did the same exam.</a:t>
            </a:r>
          </a:p>
          <a:p>
            <a:r>
              <a:rPr lang="en-US" sz="1600" dirty="0"/>
              <a:t>The mean mark for the 20 students in class A was 41. </a:t>
            </a:r>
          </a:p>
          <a:p>
            <a:r>
              <a:rPr lang="en-US" sz="1600" dirty="0"/>
              <a:t>The mean mark for all 35 students was 40.</a:t>
            </a:r>
          </a:p>
          <a:p>
            <a:r>
              <a:rPr lang="en-US" sz="1600" dirty="0"/>
              <a:t>Work out the mean score from class B</a:t>
            </a:r>
          </a:p>
          <a:p>
            <a:endParaRPr lang="en-US" sz="1600" dirty="0"/>
          </a:p>
          <a:p>
            <a:r>
              <a:rPr lang="en-US" sz="1600" b="1" dirty="0"/>
              <a:t>5) </a:t>
            </a:r>
            <a:r>
              <a:rPr lang="en-US" sz="1600" dirty="0"/>
              <a:t>Set A </a:t>
            </a:r>
            <a:r>
              <a:rPr lang="en-US" sz="1600" dirty="0" err="1"/>
              <a:t>a</a:t>
            </a:r>
            <a:r>
              <a:rPr lang="en-US" sz="1600" dirty="0"/>
              <a:t> class of 25 did an exam and their mean score was 42.</a:t>
            </a:r>
          </a:p>
          <a:p>
            <a:r>
              <a:rPr lang="en-US" sz="1600" dirty="0"/>
              <a:t>Set A and B consists of 50 pupils. </a:t>
            </a:r>
          </a:p>
          <a:p>
            <a:r>
              <a:rPr lang="en-US" sz="1600" dirty="0"/>
              <a:t>The mean score for both sets was 37. </a:t>
            </a:r>
          </a:p>
          <a:p>
            <a:r>
              <a:rPr lang="en-US" sz="1600" dirty="0"/>
              <a:t>What was set B’s mean score?</a:t>
            </a:r>
          </a:p>
          <a:p>
            <a:endParaRPr lang="en-US" sz="1600" dirty="0"/>
          </a:p>
          <a:p>
            <a:r>
              <a:rPr lang="en-US" sz="1600" b="1" dirty="0"/>
              <a:t>6) </a:t>
            </a:r>
            <a:r>
              <a:rPr lang="en-US" sz="1600" dirty="0"/>
              <a:t>The mean for a test for 27 girls was 10.</a:t>
            </a:r>
          </a:p>
          <a:p>
            <a:r>
              <a:rPr lang="en-US" sz="1600" dirty="0"/>
              <a:t>There are 23 boys. Their mean score was 12. </a:t>
            </a:r>
          </a:p>
          <a:p>
            <a:r>
              <a:rPr lang="en-US" sz="1600" dirty="0"/>
              <a:t>What was the mean score of all the pupils together?</a:t>
            </a:r>
          </a:p>
          <a:p>
            <a:endParaRPr lang="en-US" sz="1600" dirty="0"/>
          </a:p>
          <a:p>
            <a:r>
              <a:rPr lang="en-US" sz="1600" b="1" dirty="0"/>
              <a:t>7) </a:t>
            </a:r>
            <a:r>
              <a:rPr lang="en-US" sz="1600" dirty="0"/>
              <a:t>The mean for a test for 9 girls was 10. </a:t>
            </a:r>
          </a:p>
          <a:p>
            <a:r>
              <a:rPr lang="en-US" sz="1600" dirty="0"/>
              <a:t>There are 20 students in total. </a:t>
            </a:r>
          </a:p>
          <a:p>
            <a:r>
              <a:rPr lang="en-US" sz="1600" dirty="0"/>
              <a:t>The total class mean score was 8. </a:t>
            </a:r>
          </a:p>
          <a:p>
            <a:r>
              <a:rPr lang="en-US" sz="1600" dirty="0"/>
              <a:t>What was the mean score of all the boys?</a:t>
            </a:r>
          </a:p>
        </p:txBody>
      </p:sp>
    </p:spTree>
    <p:extLst>
      <p:ext uri="{BB962C8B-B14F-4D97-AF65-F5344CB8AC3E}">
        <p14:creationId xmlns:p14="http://schemas.microsoft.com/office/powerpoint/2010/main" val="1866448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0E646F-3709-4C4E-AE77-109F65C89C9F}"/>
              </a:ext>
            </a:extLst>
          </p:cNvPr>
          <p:cNvSpPr txBox="1"/>
          <p:nvPr/>
        </p:nvSpPr>
        <p:spPr>
          <a:xfrm>
            <a:off x="2142950" y="2187828"/>
            <a:ext cx="80108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3561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7187E-C75E-4F00-874D-324258DDE208}"/>
              </a:ext>
            </a:extLst>
          </p:cNvPr>
          <p:cNvSpPr txBox="1"/>
          <p:nvPr/>
        </p:nvSpPr>
        <p:spPr>
          <a:xfrm>
            <a:off x="143985" y="182177"/>
            <a:ext cx="1190402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1) </a:t>
            </a:r>
            <a:r>
              <a:rPr lang="en-US" sz="4400" dirty="0"/>
              <a:t>4 people took a test and had a mean score of 24, a fifth person took the test, </a:t>
            </a:r>
          </a:p>
          <a:p>
            <a:r>
              <a:rPr lang="en-US" sz="4400" dirty="0"/>
              <a:t>and the mean score was now 25. </a:t>
            </a:r>
          </a:p>
          <a:p>
            <a:r>
              <a:rPr lang="en-US" sz="4400" dirty="0"/>
              <a:t>What score did the fifth person get on the test?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908D07-E243-4B02-B008-2E20FD8C9D2E}"/>
              </a:ext>
            </a:extLst>
          </p:cNvPr>
          <p:cNvSpPr txBox="1"/>
          <p:nvPr/>
        </p:nvSpPr>
        <p:spPr>
          <a:xfrm>
            <a:off x="1133182" y="3357474"/>
            <a:ext cx="10243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Total with the 5</a:t>
            </a:r>
            <a:r>
              <a:rPr lang="en-US" sz="4000" baseline="30000" dirty="0">
                <a:solidFill>
                  <a:srgbClr val="FF0000"/>
                </a:solidFill>
              </a:rPr>
              <a:t>th</a:t>
            </a:r>
            <a:r>
              <a:rPr lang="en-US" sz="4000" dirty="0">
                <a:solidFill>
                  <a:srgbClr val="FF0000"/>
                </a:solidFill>
              </a:rPr>
              <a:t> person should be 5 x 25 = 125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892606-DA0C-46C6-AAB1-E79B50ADACC3}"/>
              </a:ext>
            </a:extLst>
          </p:cNvPr>
          <p:cNvSpPr txBox="1"/>
          <p:nvPr/>
        </p:nvSpPr>
        <p:spPr>
          <a:xfrm>
            <a:off x="1133182" y="4289638"/>
            <a:ext cx="7006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Total with 4 people is 4 x 24 = 96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70F04-E1C6-4FC7-A499-2E031160B50E}"/>
              </a:ext>
            </a:extLst>
          </p:cNvPr>
          <p:cNvSpPr txBox="1"/>
          <p:nvPr/>
        </p:nvSpPr>
        <p:spPr>
          <a:xfrm>
            <a:off x="1133182" y="5367657"/>
            <a:ext cx="7612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Score of 5</a:t>
            </a:r>
            <a:r>
              <a:rPr lang="en-US" sz="4000" baseline="30000" dirty="0">
                <a:solidFill>
                  <a:srgbClr val="FF0000"/>
                </a:solidFill>
              </a:rPr>
              <a:t>th</a:t>
            </a:r>
            <a:r>
              <a:rPr lang="en-US" sz="4000" dirty="0">
                <a:solidFill>
                  <a:srgbClr val="FF0000"/>
                </a:solidFill>
              </a:rPr>
              <a:t> person = 125 – 96 = </a:t>
            </a:r>
            <a:r>
              <a:rPr lang="en-US" sz="4000" b="1" dirty="0">
                <a:solidFill>
                  <a:srgbClr val="FF0000"/>
                </a:solidFill>
              </a:rPr>
              <a:t>29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600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7187E-C75E-4F00-874D-324258DDE208}"/>
              </a:ext>
            </a:extLst>
          </p:cNvPr>
          <p:cNvSpPr txBox="1"/>
          <p:nvPr/>
        </p:nvSpPr>
        <p:spPr>
          <a:xfrm>
            <a:off x="104717" y="126078"/>
            <a:ext cx="1198256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2) </a:t>
            </a:r>
            <a:r>
              <a:rPr lang="en-US" sz="4400" dirty="0"/>
              <a:t>9 people took a test and had a mean score of 11, a tenth person took the test, </a:t>
            </a:r>
          </a:p>
          <a:p>
            <a:r>
              <a:rPr lang="en-US" sz="4400" dirty="0"/>
              <a:t>and the mean score was now 15. </a:t>
            </a:r>
          </a:p>
          <a:p>
            <a:r>
              <a:rPr lang="en-US" sz="4400" dirty="0"/>
              <a:t>What score did this tenth person get on the test?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D09032-95F3-47D7-B4AD-35A37D8267C4}"/>
              </a:ext>
            </a:extLst>
          </p:cNvPr>
          <p:cNvSpPr txBox="1"/>
          <p:nvPr/>
        </p:nvSpPr>
        <p:spPr>
          <a:xfrm>
            <a:off x="1133182" y="3357474"/>
            <a:ext cx="10849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Total with the 10</a:t>
            </a:r>
            <a:r>
              <a:rPr lang="en-US" sz="4000" baseline="30000" dirty="0">
                <a:solidFill>
                  <a:srgbClr val="FF0000"/>
                </a:solidFill>
              </a:rPr>
              <a:t>th</a:t>
            </a:r>
            <a:r>
              <a:rPr lang="en-US" sz="4000" dirty="0">
                <a:solidFill>
                  <a:srgbClr val="FF0000"/>
                </a:solidFill>
              </a:rPr>
              <a:t> person should be 10 x 15 = 150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52942D-5E12-4017-B53D-4750AF32251E}"/>
              </a:ext>
            </a:extLst>
          </p:cNvPr>
          <p:cNvSpPr txBox="1"/>
          <p:nvPr/>
        </p:nvSpPr>
        <p:spPr>
          <a:xfrm>
            <a:off x="1133182" y="4289638"/>
            <a:ext cx="7006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Total with 9 people is 9 x 11 = 99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58EF94-23F5-4B7B-94F4-E6E372434E1A}"/>
              </a:ext>
            </a:extLst>
          </p:cNvPr>
          <p:cNvSpPr txBox="1"/>
          <p:nvPr/>
        </p:nvSpPr>
        <p:spPr>
          <a:xfrm>
            <a:off x="1133182" y="5367657"/>
            <a:ext cx="7612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Score of 10</a:t>
            </a:r>
            <a:r>
              <a:rPr lang="en-US" sz="4000" baseline="30000" dirty="0">
                <a:solidFill>
                  <a:srgbClr val="FF0000"/>
                </a:solidFill>
              </a:rPr>
              <a:t>th</a:t>
            </a:r>
            <a:r>
              <a:rPr lang="en-US" sz="4000" dirty="0">
                <a:solidFill>
                  <a:srgbClr val="FF0000"/>
                </a:solidFill>
              </a:rPr>
              <a:t> person = 150 – 99 = </a:t>
            </a:r>
            <a:r>
              <a:rPr lang="en-US" sz="4000" b="1" dirty="0">
                <a:solidFill>
                  <a:srgbClr val="FF0000"/>
                </a:solidFill>
              </a:rPr>
              <a:t>51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121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7187E-C75E-4F00-874D-324258DDE208}"/>
              </a:ext>
            </a:extLst>
          </p:cNvPr>
          <p:cNvSpPr txBox="1"/>
          <p:nvPr/>
        </p:nvSpPr>
        <p:spPr>
          <a:xfrm>
            <a:off x="112197" y="81200"/>
            <a:ext cx="1207980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3) </a:t>
            </a:r>
            <a:r>
              <a:rPr lang="en-US" sz="4400" dirty="0"/>
              <a:t>9 people had a mean score of 11, </a:t>
            </a:r>
          </a:p>
          <a:p>
            <a:r>
              <a:rPr lang="en-US" sz="4400" dirty="0"/>
              <a:t>after a tenth person took the test, the mean was 12. </a:t>
            </a:r>
          </a:p>
          <a:p>
            <a:r>
              <a:rPr lang="en-US" sz="4400" dirty="0"/>
              <a:t>What was this tenth person’s score?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2F9E8-3A58-42A8-8A76-2E0F0D932275}"/>
              </a:ext>
            </a:extLst>
          </p:cNvPr>
          <p:cNvSpPr txBox="1"/>
          <p:nvPr/>
        </p:nvSpPr>
        <p:spPr>
          <a:xfrm>
            <a:off x="852691" y="2807713"/>
            <a:ext cx="10849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Total with the 10</a:t>
            </a:r>
            <a:r>
              <a:rPr lang="en-US" sz="4000" baseline="30000" dirty="0">
                <a:solidFill>
                  <a:srgbClr val="FF0000"/>
                </a:solidFill>
              </a:rPr>
              <a:t>th</a:t>
            </a:r>
            <a:r>
              <a:rPr lang="en-US" sz="4000" dirty="0">
                <a:solidFill>
                  <a:srgbClr val="FF0000"/>
                </a:solidFill>
              </a:rPr>
              <a:t> person should be 10 x 12 = 120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78B02D-9769-47E0-90FD-6A55B01567EA}"/>
              </a:ext>
            </a:extLst>
          </p:cNvPr>
          <p:cNvSpPr txBox="1"/>
          <p:nvPr/>
        </p:nvSpPr>
        <p:spPr>
          <a:xfrm>
            <a:off x="852691" y="3739877"/>
            <a:ext cx="7006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Total with 9 people is 9 x 11 = 99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C7488D-3BA3-4B27-9C6D-B5B7932743DB}"/>
              </a:ext>
            </a:extLst>
          </p:cNvPr>
          <p:cNvSpPr txBox="1"/>
          <p:nvPr/>
        </p:nvSpPr>
        <p:spPr>
          <a:xfrm>
            <a:off x="852691" y="4817896"/>
            <a:ext cx="7612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Score of 10</a:t>
            </a:r>
            <a:r>
              <a:rPr lang="en-US" sz="4000" baseline="30000" dirty="0">
                <a:solidFill>
                  <a:srgbClr val="FF0000"/>
                </a:solidFill>
              </a:rPr>
              <a:t>th</a:t>
            </a:r>
            <a:r>
              <a:rPr lang="en-US" sz="4000" dirty="0">
                <a:solidFill>
                  <a:srgbClr val="FF0000"/>
                </a:solidFill>
              </a:rPr>
              <a:t> person = 120 – 99 = </a:t>
            </a:r>
            <a:r>
              <a:rPr lang="en-US" sz="4000" b="1" dirty="0">
                <a:solidFill>
                  <a:srgbClr val="FF0000"/>
                </a:solidFill>
              </a:rPr>
              <a:t>21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132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7187E-C75E-4F00-874D-324258DDE208}"/>
              </a:ext>
            </a:extLst>
          </p:cNvPr>
          <p:cNvSpPr txBox="1"/>
          <p:nvPr/>
        </p:nvSpPr>
        <p:spPr>
          <a:xfrm>
            <a:off x="192135" y="148518"/>
            <a:ext cx="1159408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4) </a:t>
            </a:r>
            <a:r>
              <a:rPr lang="en-US" sz="4000" dirty="0"/>
              <a:t>20 Students in class A did a </a:t>
            </a:r>
            <a:r>
              <a:rPr lang="en-US" sz="4000" dirty="0" err="1"/>
              <a:t>maths</a:t>
            </a:r>
            <a:r>
              <a:rPr lang="en-US" sz="4000" dirty="0"/>
              <a:t> exam. </a:t>
            </a:r>
          </a:p>
          <a:p>
            <a:r>
              <a:rPr lang="en-US" sz="4000" dirty="0"/>
              <a:t>15 students in class B did the same exam.</a:t>
            </a:r>
          </a:p>
          <a:p>
            <a:r>
              <a:rPr lang="en-US" sz="4000" dirty="0"/>
              <a:t>The mean mark for the 20 students in class A was 41. </a:t>
            </a:r>
          </a:p>
          <a:p>
            <a:r>
              <a:rPr lang="en-US" sz="4000" dirty="0"/>
              <a:t>The mean mark for all 35 students was 40.</a:t>
            </a:r>
          </a:p>
          <a:p>
            <a:r>
              <a:rPr lang="en-US" sz="4000" dirty="0"/>
              <a:t>Work out the mean score from class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D38CC6-D6FA-401D-8B68-D5C60AAEAA6D}"/>
              </a:ext>
            </a:extLst>
          </p:cNvPr>
          <p:cNvSpPr txBox="1"/>
          <p:nvPr/>
        </p:nvSpPr>
        <p:spPr>
          <a:xfrm>
            <a:off x="936836" y="3429000"/>
            <a:ext cx="5705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A Total =  20 x 41 = 820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D93C69-47E2-44B4-918E-3BC7524E8E4E}"/>
              </a:ext>
            </a:extLst>
          </p:cNvPr>
          <p:cNvSpPr txBox="1"/>
          <p:nvPr/>
        </p:nvSpPr>
        <p:spPr>
          <a:xfrm>
            <a:off x="936837" y="4221309"/>
            <a:ext cx="710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A and B Total = 35 x 40 = 1400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E368CB-0BFA-48FA-AF16-C3EE77263AC0}"/>
              </a:ext>
            </a:extLst>
          </p:cNvPr>
          <p:cNvSpPr txBox="1"/>
          <p:nvPr/>
        </p:nvSpPr>
        <p:spPr>
          <a:xfrm>
            <a:off x="936836" y="4989204"/>
            <a:ext cx="797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B Total = 1400 – 820 = 580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BCF529-F60B-4D88-AD77-69FFC41FA8BA}"/>
              </a:ext>
            </a:extLst>
          </p:cNvPr>
          <p:cNvSpPr txBox="1"/>
          <p:nvPr/>
        </p:nvSpPr>
        <p:spPr>
          <a:xfrm>
            <a:off x="936837" y="5757099"/>
            <a:ext cx="8453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B Mean Score = 580 ÷ 15 = </a:t>
            </a:r>
            <a:r>
              <a:rPr lang="en-US" sz="3600" b="1" dirty="0">
                <a:solidFill>
                  <a:srgbClr val="FF0000"/>
                </a:solidFill>
              </a:rPr>
              <a:t>38.7 </a:t>
            </a:r>
            <a:r>
              <a:rPr lang="en-US" sz="2800" b="1" dirty="0">
                <a:solidFill>
                  <a:srgbClr val="FF0000"/>
                </a:solidFill>
              </a:rPr>
              <a:t>(1dp) 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7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7187E-C75E-4F00-874D-324258DDE208}"/>
              </a:ext>
            </a:extLst>
          </p:cNvPr>
          <p:cNvSpPr txBox="1"/>
          <p:nvPr/>
        </p:nvSpPr>
        <p:spPr>
          <a:xfrm>
            <a:off x="450188" y="165347"/>
            <a:ext cx="1159408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5) </a:t>
            </a:r>
            <a:r>
              <a:rPr lang="en-US" sz="3200" dirty="0"/>
              <a:t>Set A </a:t>
            </a:r>
            <a:r>
              <a:rPr lang="en-US" sz="3200" dirty="0" err="1"/>
              <a:t>a</a:t>
            </a:r>
            <a:r>
              <a:rPr lang="en-US" sz="3200" dirty="0"/>
              <a:t> class of 25 did an exam and their mean score was 42.</a:t>
            </a:r>
          </a:p>
          <a:p>
            <a:r>
              <a:rPr lang="en-US" sz="3200" dirty="0"/>
              <a:t>Set A and B consists of 50 pupils. </a:t>
            </a:r>
          </a:p>
          <a:p>
            <a:r>
              <a:rPr lang="en-US" sz="3200" dirty="0"/>
              <a:t>The mean score for both sets was 37. </a:t>
            </a:r>
          </a:p>
          <a:p>
            <a:r>
              <a:rPr lang="en-US" sz="3200" dirty="0"/>
              <a:t>What was set B’s mean score?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C6EDAA-AA10-47EE-B9C8-45B3FAA1619B}"/>
              </a:ext>
            </a:extLst>
          </p:cNvPr>
          <p:cNvSpPr txBox="1"/>
          <p:nvPr/>
        </p:nvSpPr>
        <p:spPr>
          <a:xfrm>
            <a:off x="1032203" y="2710944"/>
            <a:ext cx="5705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A Total =  25 x 42 = 1050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7A500D-012E-4119-AF57-541C2FD75087}"/>
              </a:ext>
            </a:extLst>
          </p:cNvPr>
          <p:cNvSpPr txBox="1"/>
          <p:nvPr/>
        </p:nvSpPr>
        <p:spPr>
          <a:xfrm>
            <a:off x="1032204" y="3503253"/>
            <a:ext cx="710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A and B Total = 50 x 37 = 1850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A40CF-B756-4F59-920C-FC855E7B6B73}"/>
              </a:ext>
            </a:extLst>
          </p:cNvPr>
          <p:cNvSpPr txBox="1"/>
          <p:nvPr/>
        </p:nvSpPr>
        <p:spPr>
          <a:xfrm>
            <a:off x="1032203" y="4271148"/>
            <a:ext cx="797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B Total = 1850 – 1050 = 800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2639A8-F377-4A1A-A842-C87DA0C76B6E}"/>
              </a:ext>
            </a:extLst>
          </p:cNvPr>
          <p:cNvSpPr txBox="1"/>
          <p:nvPr/>
        </p:nvSpPr>
        <p:spPr>
          <a:xfrm>
            <a:off x="1032204" y="5039043"/>
            <a:ext cx="797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B Mean Score = 800 ÷ 25 = </a:t>
            </a:r>
            <a:r>
              <a:rPr lang="en-US" sz="3600" b="1" dirty="0">
                <a:solidFill>
                  <a:srgbClr val="FF0000"/>
                </a:solidFill>
              </a:rPr>
              <a:t>32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939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7187E-C75E-4F00-874D-324258DDE208}"/>
              </a:ext>
            </a:extLst>
          </p:cNvPr>
          <p:cNvSpPr txBox="1"/>
          <p:nvPr/>
        </p:nvSpPr>
        <p:spPr>
          <a:xfrm>
            <a:off x="343601" y="165347"/>
            <a:ext cx="115940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6) </a:t>
            </a:r>
            <a:r>
              <a:rPr lang="en-US" sz="4000" dirty="0"/>
              <a:t>The mean for a test for 27 girls was 10.</a:t>
            </a:r>
          </a:p>
          <a:p>
            <a:r>
              <a:rPr lang="en-US" sz="4000" dirty="0"/>
              <a:t>There are 23 boys. Their mean score was 12. </a:t>
            </a:r>
          </a:p>
          <a:p>
            <a:r>
              <a:rPr lang="en-US" sz="4000" dirty="0"/>
              <a:t>What was the mean score of all the pupils together?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161F7E-B53F-431A-AB29-F64ECD95DE59}"/>
              </a:ext>
            </a:extLst>
          </p:cNvPr>
          <p:cNvSpPr txBox="1"/>
          <p:nvPr/>
        </p:nvSpPr>
        <p:spPr>
          <a:xfrm>
            <a:off x="1699771" y="2615577"/>
            <a:ext cx="5705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Girls =  27 x 10 = 270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87EDC7-5F36-4D29-A97F-813136FC35EB}"/>
              </a:ext>
            </a:extLst>
          </p:cNvPr>
          <p:cNvSpPr txBox="1"/>
          <p:nvPr/>
        </p:nvSpPr>
        <p:spPr>
          <a:xfrm>
            <a:off x="1699772" y="3407886"/>
            <a:ext cx="710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Boys = 23 x 12 = 276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E6D48-8EDF-42EF-8760-CAB6F11E4515}"/>
              </a:ext>
            </a:extLst>
          </p:cNvPr>
          <p:cNvSpPr txBox="1"/>
          <p:nvPr/>
        </p:nvSpPr>
        <p:spPr>
          <a:xfrm>
            <a:off x="1699771" y="4175781"/>
            <a:ext cx="797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Total = 270 + 276 = 546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910AE-D7CD-412C-BFB1-A0B54BC63BFE}"/>
              </a:ext>
            </a:extLst>
          </p:cNvPr>
          <p:cNvSpPr txBox="1"/>
          <p:nvPr/>
        </p:nvSpPr>
        <p:spPr>
          <a:xfrm>
            <a:off x="1699772" y="4943676"/>
            <a:ext cx="8162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B Mean Score = 546 ÷ 50 = </a:t>
            </a:r>
            <a:r>
              <a:rPr lang="en-US" sz="3600" b="1" dirty="0">
                <a:solidFill>
                  <a:srgbClr val="FF0000"/>
                </a:solidFill>
              </a:rPr>
              <a:t>10.9 (1dp)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533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67187E-C75E-4F00-874D-324258DDE208}"/>
              </a:ext>
            </a:extLst>
          </p:cNvPr>
          <p:cNvSpPr txBox="1"/>
          <p:nvPr/>
        </p:nvSpPr>
        <p:spPr>
          <a:xfrm>
            <a:off x="349211" y="165347"/>
            <a:ext cx="1159408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/>
              <a:t>7) </a:t>
            </a:r>
            <a:r>
              <a:rPr lang="en-US" sz="4400" dirty="0"/>
              <a:t>The mean for a test for 9 girls was 10. </a:t>
            </a:r>
          </a:p>
          <a:p>
            <a:r>
              <a:rPr lang="en-US" sz="4400" dirty="0"/>
              <a:t>There are 20 students in total. </a:t>
            </a:r>
          </a:p>
          <a:p>
            <a:r>
              <a:rPr lang="en-US" sz="4400" dirty="0"/>
              <a:t>The total class mean score was 8. </a:t>
            </a:r>
          </a:p>
          <a:p>
            <a:r>
              <a:rPr lang="en-US" sz="4400" dirty="0"/>
              <a:t>What was the mean score of all the boys?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906252-DD61-4855-BA29-851B2BC8AC62}"/>
              </a:ext>
            </a:extLst>
          </p:cNvPr>
          <p:cNvSpPr txBox="1"/>
          <p:nvPr/>
        </p:nvSpPr>
        <p:spPr>
          <a:xfrm>
            <a:off x="1727820" y="3232657"/>
            <a:ext cx="5705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Girls Total =  9 x 10 = 90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0DE67C-828E-4922-8887-7C77D1D87859}"/>
              </a:ext>
            </a:extLst>
          </p:cNvPr>
          <p:cNvSpPr txBox="1"/>
          <p:nvPr/>
        </p:nvSpPr>
        <p:spPr>
          <a:xfrm>
            <a:off x="1727821" y="4024966"/>
            <a:ext cx="710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Overall Total = 20 x 8 = 160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2ECC2F-5924-41BE-B0AC-95CFAC8854C8}"/>
              </a:ext>
            </a:extLst>
          </p:cNvPr>
          <p:cNvSpPr txBox="1"/>
          <p:nvPr/>
        </p:nvSpPr>
        <p:spPr>
          <a:xfrm>
            <a:off x="1727820" y="4792861"/>
            <a:ext cx="797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Boys Total = 160 – 90 = 70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B23BB3-37C4-461F-BCC4-C071EC395110}"/>
              </a:ext>
            </a:extLst>
          </p:cNvPr>
          <p:cNvSpPr txBox="1"/>
          <p:nvPr/>
        </p:nvSpPr>
        <p:spPr>
          <a:xfrm>
            <a:off x="1727821" y="5560756"/>
            <a:ext cx="8285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Class B Mean Score = 70 ÷ 11 = </a:t>
            </a:r>
            <a:r>
              <a:rPr lang="en-US" sz="3600" b="1" dirty="0">
                <a:solidFill>
                  <a:srgbClr val="FF0000"/>
                </a:solidFill>
              </a:rPr>
              <a:t>6.4 </a:t>
            </a:r>
            <a:r>
              <a:rPr lang="en-US" sz="2800" b="1" dirty="0">
                <a:solidFill>
                  <a:srgbClr val="FF0000"/>
                </a:solidFill>
              </a:rPr>
              <a:t>(1dp)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76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813</Words>
  <Application>Microsoft Office PowerPoint</Application>
  <PresentationFormat>Widescreen</PresentationFormat>
  <Paragraphs>77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2021-09-16T10:10:29Z</dcterms:created>
  <dcterms:modified xsi:type="dcterms:W3CDTF">2024-02-27T05:40:46Z</dcterms:modified>
</cp:coreProperties>
</file>