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06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40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5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63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11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88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15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39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07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687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068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EB960-63C3-4F31-9ED9-2E2BF7007B74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2B9EA-9879-479F-91BF-1A1053346A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381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7869"/>
            <a:ext cx="1219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Estimate</a:t>
            </a:r>
            <a:r>
              <a:rPr lang="en-US" sz="3600" dirty="0"/>
              <a:t> </a:t>
            </a:r>
            <a:r>
              <a:rPr lang="en-US" sz="3600" dirty="0" smtClean="0"/>
              <a:t>each square root to 1 </a:t>
            </a:r>
            <a:r>
              <a:rPr lang="en-US" sz="3600" dirty="0"/>
              <a:t>d</a:t>
            </a:r>
            <a:r>
              <a:rPr lang="en-US" sz="3600" dirty="0" smtClean="0"/>
              <a:t>ecimal places.</a:t>
            </a:r>
          </a:p>
          <a:p>
            <a:pPr algn="ctr"/>
            <a:r>
              <a:rPr lang="en-US" sz="3600" dirty="0" smtClean="0"/>
              <a:t>For every 0.1 you are above or below you lose 1 point. </a:t>
            </a:r>
          </a:p>
          <a:p>
            <a:pPr algn="ctr"/>
            <a:r>
              <a:rPr lang="en-US" sz="3600" dirty="0" smtClean="0"/>
              <a:t>The winner will be the person closest to zero.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2557384"/>
                  </p:ext>
                </p:extLst>
              </p:nvPr>
            </p:nvGraphicFramePr>
            <p:xfrm>
              <a:off x="5151966" y="1843865"/>
              <a:ext cx="6001456" cy="4779596"/>
            </p:xfrm>
            <a:graphic>
              <a:graphicData uri="http://schemas.openxmlformats.org/drawingml/2006/table">
                <a:tbl>
                  <a:tblPr/>
                  <a:tblGrid>
                    <a:gridCol w="1987864">
                      <a:extLst>
                        <a:ext uri="{9D8B030D-6E8A-4147-A177-3AD203B41FA5}">
                          <a16:colId xmlns:a16="http://schemas.microsoft.com/office/drawing/2014/main" val="4250840901"/>
                        </a:ext>
                      </a:extLst>
                    </a:gridCol>
                    <a:gridCol w="2006796">
                      <a:extLst>
                        <a:ext uri="{9D8B030D-6E8A-4147-A177-3AD203B41FA5}">
                          <a16:colId xmlns:a16="http://schemas.microsoft.com/office/drawing/2014/main" val="1992862785"/>
                        </a:ext>
                      </a:extLst>
                    </a:gridCol>
                    <a:gridCol w="2006796">
                      <a:extLst>
                        <a:ext uri="{9D8B030D-6E8A-4147-A177-3AD203B41FA5}">
                          <a16:colId xmlns:a16="http://schemas.microsoft.com/office/drawing/2014/main" val="1236559177"/>
                        </a:ext>
                      </a:extLst>
                    </a:gridCol>
                  </a:tblGrid>
                  <a:tr h="42862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 smtClean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Estimate</a:t>
                          </a:r>
                          <a:endParaRPr lang="en-GB" sz="2800" b="1" i="0" u="none" strike="noStrike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5485656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1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𝟖𝟐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5397881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2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𝟔𝟓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9121625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3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𝟒𝟑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88000657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4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0670356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5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17645659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6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𝟑𝟗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9206961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7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𝟕𝟕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35844978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8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𝟏𝟐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3348665"/>
                      </a:ext>
                    </a:extLst>
                  </a:tr>
                  <a:tr h="333375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9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800" b="1" i="1" u="none" strike="noStrike" smtClean="0">
                                        <a:solidFill>
                                          <a:srgbClr val="0070C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𝟏𝟑𝟗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7947584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2557384"/>
                  </p:ext>
                </p:extLst>
              </p:nvPr>
            </p:nvGraphicFramePr>
            <p:xfrm>
              <a:off x="5151966" y="1843865"/>
              <a:ext cx="6001456" cy="4779596"/>
            </p:xfrm>
            <a:graphic>
              <a:graphicData uri="http://schemas.openxmlformats.org/drawingml/2006/table">
                <a:tbl>
                  <a:tblPr/>
                  <a:tblGrid>
                    <a:gridCol w="1987864">
                      <a:extLst>
                        <a:ext uri="{9D8B030D-6E8A-4147-A177-3AD203B41FA5}">
                          <a16:colId xmlns:a16="http://schemas.microsoft.com/office/drawing/2014/main" val="4250840901"/>
                        </a:ext>
                      </a:extLst>
                    </a:gridCol>
                    <a:gridCol w="2006796">
                      <a:extLst>
                        <a:ext uri="{9D8B030D-6E8A-4147-A177-3AD203B41FA5}">
                          <a16:colId xmlns:a16="http://schemas.microsoft.com/office/drawing/2014/main" val="1992862785"/>
                        </a:ext>
                      </a:extLst>
                    </a:gridCol>
                    <a:gridCol w="2006796">
                      <a:extLst>
                        <a:ext uri="{9D8B030D-6E8A-4147-A177-3AD203B41FA5}">
                          <a16:colId xmlns:a16="http://schemas.microsoft.com/office/drawing/2014/main" val="1236559177"/>
                        </a:ext>
                      </a:extLst>
                    </a:gridCol>
                  </a:tblGrid>
                  <a:tr h="432163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endParaRPr lang="en-GB" sz="2800" b="1" i="0" u="none" strike="noStrike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 smtClean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Estimate</a:t>
                          </a:r>
                          <a:endParaRPr lang="en-GB" sz="2800" b="1" i="0" u="none" strike="noStrike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5485656"/>
                      </a:ext>
                    </a:extLst>
                  </a:tr>
                  <a:tr h="482392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1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111392" r="-100303" b="-8430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5397881"/>
                      </a:ext>
                    </a:extLst>
                  </a:tr>
                  <a:tr h="491091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2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206173" r="-100303" b="-722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9121625"/>
                      </a:ext>
                    </a:extLst>
                  </a:tr>
                  <a:tr h="482392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3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313924" r="-100303" b="-6405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88000657"/>
                      </a:ext>
                    </a:extLst>
                  </a:tr>
                  <a:tr h="482392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4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413924" r="-100303" b="-5405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0670356"/>
                      </a:ext>
                    </a:extLst>
                  </a:tr>
                  <a:tr h="482392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5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507500" r="-100303" b="-43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17645659"/>
                      </a:ext>
                    </a:extLst>
                  </a:tr>
                  <a:tr h="482392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6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615190" r="-100303" b="-339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9206961"/>
                      </a:ext>
                    </a:extLst>
                  </a:tr>
                  <a:tr h="479598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7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715190" r="-100303" b="-239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35844978"/>
                      </a:ext>
                    </a:extLst>
                  </a:tr>
                  <a:tr h="482392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8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815190" r="-100303" b="-139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03348665"/>
                      </a:ext>
                    </a:extLst>
                  </a:tr>
                  <a:tr h="482392"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Hole 9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BF1D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91" t="-915190" r="-100303" b="-39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/>
                          <a:r>
                            <a:rPr lang="en-GB" sz="2800" b="1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5443" marR="5443" marT="5443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7947584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 descr="C:\Program Files (x86)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718" y="2127904"/>
            <a:ext cx="4160030" cy="4180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5757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51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2018-09-05T04:42:44Z</dcterms:created>
  <dcterms:modified xsi:type="dcterms:W3CDTF">2020-05-18T07:44:12Z</dcterms:modified>
</cp:coreProperties>
</file>