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210F5-CFB2-4C74-9B11-65FA22FA165A}" type="datetimeFigureOut">
              <a:rPr lang="en-GB" smtClean="0"/>
              <a:t>03/09/2020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8AE35-AF0C-4896-A78B-951E8F2AE3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3262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210F5-CFB2-4C74-9B11-65FA22FA165A}" type="datetimeFigureOut">
              <a:rPr lang="en-GB" smtClean="0"/>
              <a:t>03/09/2020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8AE35-AF0C-4896-A78B-951E8F2AE3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9226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210F5-CFB2-4C74-9B11-65FA22FA165A}" type="datetimeFigureOut">
              <a:rPr lang="en-GB" smtClean="0"/>
              <a:t>03/09/2020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8AE35-AF0C-4896-A78B-951E8F2AE3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922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210F5-CFB2-4C74-9B11-65FA22FA165A}" type="datetimeFigureOut">
              <a:rPr lang="en-GB" smtClean="0"/>
              <a:t>03/09/2020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8AE35-AF0C-4896-A78B-951E8F2AE3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3850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210F5-CFB2-4C74-9B11-65FA22FA165A}" type="datetimeFigureOut">
              <a:rPr lang="en-GB" smtClean="0"/>
              <a:t>03/09/2020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8AE35-AF0C-4896-A78B-951E8F2AE3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7248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210F5-CFB2-4C74-9B11-65FA22FA165A}" type="datetimeFigureOut">
              <a:rPr lang="en-GB" smtClean="0"/>
              <a:t>03/09/2020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8AE35-AF0C-4896-A78B-951E8F2AE3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245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210F5-CFB2-4C74-9B11-65FA22FA165A}" type="datetimeFigureOut">
              <a:rPr lang="en-GB" smtClean="0"/>
              <a:t>03/09/2020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8AE35-AF0C-4896-A78B-951E8F2AE3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837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210F5-CFB2-4C74-9B11-65FA22FA165A}" type="datetimeFigureOut">
              <a:rPr lang="en-GB" smtClean="0"/>
              <a:t>03/09/2020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8AE35-AF0C-4896-A78B-951E8F2AE3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44344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210F5-CFB2-4C74-9B11-65FA22FA165A}" type="datetimeFigureOut">
              <a:rPr lang="en-GB" smtClean="0"/>
              <a:t>03/09/2020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8AE35-AF0C-4896-A78B-951E8F2AE3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5508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210F5-CFB2-4C74-9B11-65FA22FA165A}" type="datetimeFigureOut">
              <a:rPr lang="en-GB" smtClean="0"/>
              <a:t>03/09/2020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8AE35-AF0C-4896-A78B-951E8F2AE3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08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210F5-CFB2-4C74-9B11-65FA22FA165A}" type="datetimeFigureOut">
              <a:rPr lang="en-GB" smtClean="0"/>
              <a:t>03/09/2020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8AE35-AF0C-4896-A78B-951E8F2AE3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1972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1210F5-CFB2-4C74-9B11-65FA22FA165A}" type="datetimeFigureOut">
              <a:rPr lang="en-GB" smtClean="0"/>
              <a:t>03/09/2020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8AE35-AF0C-4896-A78B-951E8F2AE3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6374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9134" y="105294"/>
            <a:ext cx="1149373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/>
              <a:t>Find the HCF </a:t>
            </a:r>
            <a:r>
              <a:rPr lang="en-GB" sz="4400" smtClean="0"/>
              <a:t>and LCM of:</a:t>
            </a:r>
            <a:endParaRPr lang="en-GB" sz="4400" dirty="0"/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1142456" y="935964"/>
            <a:ext cx="3428981" cy="563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GB" alt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1) </a:t>
            </a:r>
            <a:r>
              <a:rPr kumimoji="0" lang="en-GB" altLang="en-US" sz="4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10 and 15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GB" altLang="en-US" sz="4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2) </a:t>
            </a:r>
            <a:r>
              <a:rPr kumimoji="0" lang="en-GB" altLang="en-US" sz="4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12 and 28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4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3) </a:t>
            </a:r>
            <a:r>
              <a:rPr kumimoji="0" lang="en-GB" altLang="en-US" sz="4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28 and 42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4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GB" alt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kumimoji="0" lang="en-GB" alt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r>
              <a:rPr lang="en-GB" altLang="en-US" sz="4000" dirty="0">
                <a:ea typeface="Calibri" panose="020F0502020204030204" pitchFamily="34" charset="0"/>
                <a:cs typeface="Arial" panose="020B0604020202020204" pitchFamily="34" charset="0"/>
              </a:rPr>
              <a:t> 15 and 25</a:t>
            </a:r>
            <a:endParaRPr lang="en-GB" altLang="en-US" sz="400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4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GB" alt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kumimoji="0" lang="en-GB" alt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r>
              <a:rPr lang="en-GB" altLang="en-US" sz="4000" dirty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18 and </a:t>
            </a:r>
            <a:r>
              <a:rPr lang="en-GB" altLang="en-US" sz="4000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24</a:t>
            </a:r>
            <a:endParaRPr lang="en-GB" altLang="en-US" sz="4000" dirty="0">
              <a:solidFill>
                <a:prstClr val="black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502897" y="990653"/>
            <a:ext cx="351116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4000" b="1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6) </a:t>
            </a:r>
            <a:r>
              <a:rPr lang="en-GB" altLang="en-US" sz="4000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12 </a:t>
            </a:r>
            <a:r>
              <a:rPr lang="en-GB" altLang="en-US" sz="4000" dirty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and </a:t>
            </a:r>
            <a:r>
              <a:rPr lang="en-GB" altLang="en-US" sz="4000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32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altLang="en-US" sz="4000" dirty="0">
              <a:solidFill>
                <a:prstClr val="black"/>
              </a:solidFill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4000" b="1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7) </a:t>
            </a:r>
            <a:r>
              <a:rPr lang="en-GB" altLang="en-US" sz="4000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42 </a:t>
            </a:r>
            <a:r>
              <a:rPr lang="en-GB" altLang="en-US" sz="4000" dirty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and </a:t>
            </a:r>
            <a:r>
              <a:rPr lang="en-GB" altLang="en-US" sz="4000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63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altLang="en-US" sz="4000" dirty="0">
              <a:solidFill>
                <a:prstClr val="black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4000" b="1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8) </a:t>
            </a:r>
            <a:r>
              <a:rPr lang="en-GB" altLang="en-US" sz="4000" dirty="0">
                <a:ea typeface="Calibri" panose="020F0502020204030204" pitchFamily="34" charset="0"/>
                <a:cs typeface="Arial" panose="020B0604020202020204" pitchFamily="34" charset="0"/>
              </a:rPr>
              <a:t>48 and 64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altLang="en-US" sz="4000" dirty="0" smtClean="0">
              <a:solidFill>
                <a:prstClr val="black"/>
              </a:solidFill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4000" b="1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9) </a:t>
            </a:r>
            <a:r>
              <a:rPr lang="en-GB" altLang="en-US" sz="4000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24 </a:t>
            </a:r>
            <a:r>
              <a:rPr lang="en-GB" altLang="en-US" sz="4000" dirty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and </a:t>
            </a:r>
            <a:r>
              <a:rPr lang="en-GB" altLang="en-US" sz="4000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56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altLang="en-US" sz="4000" dirty="0">
              <a:solidFill>
                <a:prstClr val="black"/>
              </a:solidFill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4000" b="1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10) </a:t>
            </a:r>
            <a:r>
              <a:rPr lang="en-GB" altLang="en-US" sz="4000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42 </a:t>
            </a:r>
            <a:r>
              <a:rPr lang="en-GB" altLang="en-US" sz="4000" dirty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and 27</a:t>
            </a:r>
            <a:r>
              <a:rPr lang="en-GB" altLang="en-US" sz="4000" dirty="0">
                <a:solidFill>
                  <a:prstClr val="black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160577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22764" y="1995054"/>
            <a:ext cx="835706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72529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1427" y="110836"/>
            <a:ext cx="5037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/>
              <a:t>Find the HCF and LCM of:</a:t>
            </a:r>
            <a:endParaRPr lang="en-GB" sz="3600" dirty="0"/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1026078" y="797419"/>
            <a:ext cx="3428981" cy="563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GB" alt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1) </a:t>
            </a:r>
            <a:r>
              <a:rPr kumimoji="0" lang="en-GB" altLang="en-US" sz="4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10 and 15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GB" altLang="en-US" sz="4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2) </a:t>
            </a:r>
            <a:r>
              <a:rPr kumimoji="0" lang="en-GB" altLang="en-US" sz="4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12 and 28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4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3) </a:t>
            </a:r>
            <a:r>
              <a:rPr kumimoji="0" lang="en-GB" altLang="en-US" sz="4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28 and 42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4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GB" alt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4) </a:t>
            </a:r>
            <a:r>
              <a:rPr lang="en-GB" altLang="en-US" sz="4000" dirty="0">
                <a:ea typeface="Calibri" panose="020F0502020204030204" pitchFamily="34" charset="0"/>
                <a:cs typeface="Arial" panose="020B0604020202020204" pitchFamily="34" charset="0"/>
              </a:rPr>
              <a:t>15 and 25</a:t>
            </a:r>
            <a:endParaRPr lang="en-GB" altLang="en-US" sz="400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4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GB" alt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kumimoji="0" lang="en-GB" alt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r>
              <a:rPr lang="en-GB" altLang="en-US" sz="4000" dirty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18 and </a:t>
            </a:r>
            <a:r>
              <a:rPr lang="en-GB" altLang="en-US" sz="4000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24</a:t>
            </a:r>
            <a:endParaRPr lang="en-GB" altLang="en-US" sz="4000" dirty="0">
              <a:solidFill>
                <a:prstClr val="black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386519" y="852108"/>
            <a:ext cx="351116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4000" b="1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6) </a:t>
            </a:r>
            <a:r>
              <a:rPr lang="en-GB" altLang="en-US" sz="4000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12 </a:t>
            </a:r>
            <a:r>
              <a:rPr lang="en-GB" altLang="en-US" sz="4000" dirty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and </a:t>
            </a:r>
            <a:r>
              <a:rPr lang="en-GB" altLang="en-US" sz="4000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32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altLang="en-US" sz="4000" dirty="0">
              <a:solidFill>
                <a:prstClr val="black"/>
              </a:solidFill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4000" b="1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7) </a:t>
            </a:r>
            <a:r>
              <a:rPr lang="en-GB" altLang="en-US" sz="4000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42 </a:t>
            </a:r>
            <a:r>
              <a:rPr lang="en-GB" altLang="en-US" sz="4000" dirty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and </a:t>
            </a:r>
            <a:r>
              <a:rPr lang="en-GB" altLang="en-US" sz="4000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63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altLang="en-US" sz="4000" dirty="0">
              <a:solidFill>
                <a:prstClr val="black"/>
              </a:solidFill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4000" b="1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8) </a:t>
            </a:r>
            <a:r>
              <a:rPr lang="en-GB" altLang="en-US" sz="4000" dirty="0">
                <a:ea typeface="Calibri" panose="020F0502020204030204" pitchFamily="34" charset="0"/>
                <a:cs typeface="Arial" panose="020B0604020202020204" pitchFamily="34" charset="0"/>
              </a:rPr>
              <a:t>48 and </a:t>
            </a:r>
            <a:r>
              <a:rPr lang="en-GB" altLang="en-US" sz="4000" dirty="0" smtClean="0">
                <a:ea typeface="Calibri" panose="020F0502020204030204" pitchFamily="34" charset="0"/>
                <a:cs typeface="Arial" panose="020B0604020202020204" pitchFamily="34" charset="0"/>
              </a:rPr>
              <a:t>64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altLang="en-US" sz="4000" dirty="0" smtClean="0">
              <a:solidFill>
                <a:prstClr val="black"/>
              </a:solidFill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4000" b="1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9) </a:t>
            </a:r>
            <a:r>
              <a:rPr lang="en-GB" altLang="en-US" sz="4000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24 </a:t>
            </a:r>
            <a:r>
              <a:rPr lang="en-GB" altLang="en-US" sz="4000" dirty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and </a:t>
            </a:r>
            <a:r>
              <a:rPr lang="en-GB" altLang="en-US" sz="4000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56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altLang="en-US" sz="4000" dirty="0">
              <a:solidFill>
                <a:prstClr val="black"/>
              </a:solidFill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4000" b="1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10) </a:t>
            </a:r>
            <a:r>
              <a:rPr lang="en-GB" altLang="en-US" sz="4000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42 </a:t>
            </a:r>
            <a:r>
              <a:rPr lang="en-GB" altLang="en-US" sz="4000" dirty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and 27</a:t>
            </a:r>
            <a:r>
              <a:rPr lang="en-GB" altLang="en-US" sz="40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039986" y="914400"/>
            <a:ext cx="16957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HCF = 5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LCM = 30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03717" y="2119587"/>
            <a:ext cx="16957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HCF = 4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LCM = 84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03717" y="3341641"/>
            <a:ext cx="16957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HCF = 14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LCM = 84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700525" y="3372178"/>
            <a:ext cx="18094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HCF = 16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LCM = 192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03717" y="4563696"/>
            <a:ext cx="16957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HCF = 5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LCM = 75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598002" y="914400"/>
            <a:ext cx="16957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HCF = 4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LCM = 96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661733" y="2202872"/>
            <a:ext cx="17862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HCF = 7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LCM = 126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142510" y="5809988"/>
            <a:ext cx="16957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HCF = 6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LCM = 72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700525" y="4563696"/>
            <a:ext cx="185970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HCF = 8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LCM = 168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752182" y="5755214"/>
            <a:ext cx="18800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HCF = 3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LCM = 278</a:t>
            </a:r>
            <a:endParaRPr lang="en-GB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358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175</Words>
  <Application>Microsoft Office PowerPoint</Application>
  <PresentationFormat>Widescreen</PresentationFormat>
  <Paragraphs>59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6</cp:revision>
  <dcterms:created xsi:type="dcterms:W3CDTF">2020-05-16T07:25:46Z</dcterms:created>
  <dcterms:modified xsi:type="dcterms:W3CDTF">2020-09-03T08:11:39Z</dcterms:modified>
</cp:coreProperties>
</file>