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67414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6" y="164853"/>
            <a:ext cx="5708615" cy="42814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ffb557a9-0398-45b8-bb98-414198112e3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348" y="164853"/>
            <a:ext cx="5708614" cy="42814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78140" y="520062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6" y="164853"/>
            <a:ext cx="5708615" cy="42814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ffb557a9-0398-45b8-bb98-414198112e3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348" y="164853"/>
            <a:ext cx="5708614" cy="42814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5026" y="164853"/>
            <a:ext cx="5748807" cy="428146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17177" y="3274948"/>
            <a:ext cx="42305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forgot it was a negative gradient.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665060" y="175081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89" y="247981"/>
            <a:ext cx="6336239" cy="47521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03" t="26381" r="62003" b="58175"/>
          <a:stretch/>
        </p:blipFill>
        <p:spPr>
          <a:xfrm>
            <a:off x="1184223" y="4860886"/>
            <a:ext cx="4886794" cy="199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13987" y="3180010"/>
            <a:ext cx="41423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thought the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co-ordinate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was (0,9).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ffb557a9-0398-45b8-bb98-414198112e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69" y="187020"/>
            <a:ext cx="6408209" cy="48061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125" t="25604" r="34450" b="58089"/>
          <a:stretch/>
        </p:blipFill>
        <p:spPr>
          <a:xfrm>
            <a:off x="914401" y="4677066"/>
            <a:ext cx="5126635" cy="2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32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2020-04-05T16:54:20Z</dcterms:modified>
</cp:coreProperties>
</file>