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68582" y="463543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82593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541" y="201177"/>
            <a:ext cx="5918660" cy="42270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128c2741-01a3-4630-916f-9947f63d70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01" y="204208"/>
            <a:ext cx="5636028" cy="42270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475" y="204169"/>
            <a:ext cx="5918660" cy="42270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 descr="https://images.diagnosticquestions.com/uploads/questions/128c2741-01a3-4630-916f-9947f63d70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23" y="244843"/>
            <a:ext cx="5636028" cy="42270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37755" y="163494"/>
            <a:ext cx="5892380" cy="43083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49735" y="3014482"/>
            <a:ext cx="44647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</a:t>
            </a:r>
            <a:r>
              <a:rPr lang="en-US" sz="4000" dirty="0" smtClean="0">
                <a:solidFill>
                  <a:srgbClr val="1C1C1C"/>
                </a:solidFill>
              </a:rPr>
              <a:t>don’t </a:t>
            </a:r>
            <a:r>
              <a:rPr lang="en-US" sz="4000" dirty="0" err="1" smtClean="0">
                <a:solidFill>
                  <a:srgbClr val="1C1C1C"/>
                </a:solidFill>
              </a:rPr>
              <a:t>realise</a:t>
            </a:r>
            <a:r>
              <a:rPr lang="en-US" sz="4000" dirty="0" smtClean="0">
                <a:solidFill>
                  <a:srgbClr val="1C1C1C"/>
                </a:solidFill>
              </a:rPr>
              <a:t> they need to slip the triangle up into right angle triangles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301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09" y="209711"/>
            <a:ext cx="6812292" cy="48652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52" t="37082" r="62307" b="47488"/>
          <a:stretch/>
        </p:blipFill>
        <p:spPr>
          <a:xfrm>
            <a:off x="1237211" y="4779819"/>
            <a:ext cx="4977970" cy="20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25428" y="152168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75865" y="3165497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swapped the hypotenuse value with the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opposite value.</a:t>
            </a:r>
            <a:endParaRPr lang="en-GB" sz="4000" dirty="0"/>
          </a:p>
        </p:txBody>
      </p:sp>
      <p:pic>
        <p:nvPicPr>
          <p:cNvPr id="4" name="Picture 2" descr="https://images.diagnosticquestions.com/uploads/questions/128c2741-01a3-4630-916f-9947f63d70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23" y="244843"/>
            <a:ext cx="6357864" cy="47683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45" t="37082" r="34556" b="47488"/>
          <a:stretch/>
        </p:blipFill>
        <p:spPr>
          <a:xfrm>
            <a:off x="868104" y="4826205"/>
            <a:ext cx="4977111" cy="203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2019-10-28T12:08:02Z</dcterms:created>
  <dcterms:modified xsi:type="dcterms:W3CDTF">2020-02-09T05:29:30Z</dcterms:modified>
</cp:coreProperties>
</file>