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C1E5C8-290A-439A-92EA-3102EF18A466}" v="5" dt="2022-09-27T07:04:28.9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0C1E5C8-290A-439A-92EA-3102EF18A466}"/>
    <pc:docChg chg="addSld modSld">
      <pc:chgData name="Stewart Gale" userId="3647ddd2-6040-41ae-a96d-232c23482af8" providerId="ADAL" clId="{30C1E5C8-290A-439A-92EA-3102EF18A466}" dt="2022-09-27T07:04:35.192" v="17" actId="1076"/>
      <pc:docMkLst>
        <pc:docMk/>
      </pc:docMkLst>
      <pc:sldChg chg="addSp modSp add mod">
        <pc:chgData name="Stewart Gale" userId="3647ddd2-6040-41ae-a96d-232c23482af8" providerId="ADAL" clId="{30C1E5C8-290A-439A-92EA-3102EF18A466}" dt="2022-09-27T07:03:46.052" v="5" actId="14100"/>
        <pc:sldMkLst>
          <pc:docMk/>
          <pc:sldMk cId="2006029598" sldId="261"/>
        </pc:sldMkLst>
        <pc:picChg chg="add mod">
          <ac:chgData name="Stewart Gale" userId="3647ddd2-6040-41ae-a96d-232c23482af8" providerId="ADAL" clId="{30C1E5C8-290A-439A-92EA-3102EF18A466}" dt="2022-09-27T07:03:46.052" v="5" actId="14100"/>
          <ac:picMkLst>
            <pc:docMk/>
            <pc:sldMk cId="2006029598" sldId="261"/>
            <ac:picMk id="2" creationId="{282ED96D-2CC7-DC8C-B446-E7296DB93C76}"/>
          </ac:picMkLst>
        </pc:picChg>
        <pc:picChg chg="mod">
          <ac:chgData name="Stewart Gale" userId="3647ddd2-6040-41ae-a96d-232c23482af8" providerId="ADAL" clId="{30C1E5C8-290A-439A-92EA-3102EF18A466}" dt="2022-09-27T07:03:29" v="2" actId="1076"/>
          <ac:picMkLst>
            <pc:docMk/>
            <pc:sldMk cId="2006029598" sldId="261"/>
            <ac:picMk id="5" creationId="{5BE806AB-9067-307D-0F10-012B2EE419B5}"/>
          </ac:picMkLst>
        </pc:picChg>
      </pc:sldChg>
      <pc:sldChg chg="addSp modSp add mod">
        <pc:chgData name="Stewart Gale" userId="3647ddd2-6040-41ae-a96d-232c23482af8" providerId="ADAL" clId="{30C1E5C8-290A-439A-92EA-3102EF18A466}" dt="2022-09-27T07:04:01.782" v="9" actId="1076"/>
        <pc:sldMkLst>
          <pc:docMk/>
          <pc:sldMk cId="354778455" sldId="262"/>
        </pc:sldMkLst>
        <pc:picChg chg="add mod">
          <ac:chgData name="Stewart Gale" userId="3647ddd2-6040-41ae-a96d-232c23482af8" providerId="ADAL" clId="{30C1E5C8-290A-439A-92EA-3102EF18A466}" dt="2022-09-27T07:04:01.782" v="9" actId="1076"/>
          <ac:picMkLst>
            <pc:docMk/>
            <pc:sldMk cId="354778455" sldId="262"/>
            <ac:picMk id="2" creationId="{A353A11B-AD29-18EA-7AC3-FEEFE796DDD6}"/>
          </ac:picMkLst>
        </pc:picChg>
      </pc:sldChg>
      <pc:sldChg chg="addSp modSp add mod">
        <pc:chgData name="Stewart Gale" userId="3647ddd2-6040-41ae-a96d-232c23482af8" providerId="ADAL" clId="{30C1E5C8-290A-439A-92EA-3102EF18A466}" dt="2022-09-27T07:04:19.482" v="13" actId="1076"/>
        <pc:sldMkLst>
          <pc:docMk/>
          <pc:sldMk cId="3245382847" sldId="263"/>
        </pc:sldMkLst>
        <pc:picChg chg="add mod">
          <ac:chgData name="Stewart Gale" userId="3647ddd2-6040-41ae-a96d-232c23482af8" providerId="ADAL" clId="{30C1E5C8-290A-439A-92EA-3102EF18A466}" dt="2022-09-27T07:04:19.482" v="13" actId="1076"/>
          <ac:picMkLst>
            <pc:docMk/>
            <pc:sldMk cId="3245382847" sldId="263"/>
            <ac:picMk id="2" creationId="{0D79FBB4-67A1-96AC-B687-1300E964B188}"/>
          </ac:picMkLst>
        </pc:picChg>
      </pc:sldChg>
      <pc:sldChg chg="addSp modSp add mod">
        <pc:chgData name="Stewart Gale" userId="3647ddd2-6040-41ae-a96d-232c23482af8" providerId="ADAL" clId="{30C1E5C8-290A-439A-92EA-3102EF18A466}" dt="2022-09-27T07:04:35.192" v="17" actId="1076"/>
        <pc:sldMkLst>
          <pc:docMk/>
          <pc:sldMk cId="1985066547" sldId="264"/>
        </pc:sldMkLst>
        <pc:picChg chg="add mod">
          <ac:chgData name="Stewart Gale" userId="3647ddd2-6040-41ae-a96d-232c23482af8" providerId="ADAL" clId="{30C1E5C8-290A-439A-92EA-3102EF18A466}" dt="2022-09-27T07:04:35.192" v="17" actId="1076"/>
          <ac:picMkLst>
            <pc:docMk/>
            <pc:sldMk cId="1985066547" sldId="264"/>
            <ac:picMk id="2" creationId="{316C3D1D-44EE-8F86-8CA1-BB5459AE2DB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03E62-3DC2-80CF-411E-B62F586E7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B7203A-F59F-C7DF-41FE-60ECE37154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1CF0F-5A94-6C6D-B813-C54429CEF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CCDC-7BE9-4F93-B1C3-FE0F248C8343}" type="datetimeFigureOut">
              <a:rPr lang="en-GB" smtClean="0"/>
              <a:t>27/09/2022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B2D1D9-C688-C0DA-BDFF-0465058B8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34046-14BC-87EE-E49A-2D5582CF3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A0BA-76B7-4649-A8BD-72E7E1E22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394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86624-FBD5-6067-A0D3-46EDB2DE5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87E2A-5A47-D475-B722-59FCE03C7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0715A-78CE-2ADD-DF59-AA6007BE7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CCDC-7BE9-4F93-B1C3-FE0F248C8343}" type="datetimeFigureOut">
              <a:rPr lang="en-GB" smtClean="0"/>
              <a:t>27/09/2022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B5E62-53AD-9A1E-7025-79858486E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0B739-FB72-63B3-F6A0-B218BAE57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A0BA-76B7-4649-A8BD-72E7E1E22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517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43E4C-CE65-F18C-C902-043806ACA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ED70CB-03B4-750B-A8CB-006289A29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98431B-90DA-7527-2704-3C82BEC86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CCDC-7BE9-4F93-B1C3-FE0F248C8343}" type="datetimeFigureOut">
              <a:rPr lang="en-GB" smtClean="0"/>
              <a:t>27/09/2022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8FFFD-DC81-F614-D20A-1288BEC02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465FA-F764-27D2-0597-BD8CFD29A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A0BA-76B7-4649-A8BD-72E7E1E22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406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8F0A4-36A2-A24A-013B-350F6343C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37FE0-743B-C6EA-2121-A20C6FF089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869266-0247-5BF8-E01D-7681159064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8F1A5F-578A-4B69-1A39-90524799C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CCDC-7BE9-4F93-B1C3-FE0F248C8343}" type="datetimeFigureOut">
              <a:rPr lang="en-GB" smtClean="0"/>
              <a:t>27/09/2022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76A8D6-2694-26D3-BF06-1850206BD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56B7C2-7265-E9E7-A849-20E22F8D4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A0BA-76B7-4649-A8BD-72E7E1E22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688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FE51B-E5C7-3301-C151-BE49730CD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4E3D37-7F98-95EB-8DAD-57BCA4518B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B16D54-C88F-27F8-658A-70E18740E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CF9744-5688-EE58-4D97-FC092240B8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C7FE23-FC5C-969E-087C-55804A8E3E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E659E4-8A5C-DEBD-A4E6-3E4583C87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CCDC-7BE9-4F93-B1C3-FE0F248C8343}" type="datetimeFigureOut">
              <a:rPr lang="en-GB" smtClean="0"/>
              <a:t>27/09/2022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A375FB-6958-FF21-F03D-8DD3D05BA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F622C0-0964-3E45-6871-2BB6FD496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A0BA-76B7-4649-A8BD-72E7E1E22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065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44A05-1BDD-8713-D7B6-51E0DB45A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8AC04F-FF5B-E965-4FF5-43432D763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CCDC-7BE9-4F93-B1C3-FE0F248C8343}" type="datetimeFigureOut">
              <a:rPr lang="en-GB" smtClean="0"/>
              <a:t>27/09/2022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C8A48F-6A21-D21C-D2AF-76DD82036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1F7D2A-1181-B8E0-EEFF-06D378BFD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A0BA-76B7-4649-A8BD-72E7E1E22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115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A6151D-5DC5-B1EB-7842-A62CEB27A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CCDC-7BE9-4F93-B1C3-FE0F248C8343}" type="datetimeFigureOut">
              <a:rPr lang="en-GB" smtClean="0"/>
              <a:t>27/09/2022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D0A48F-B5FA-15BD-45BF-AE8B95504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C4BE40-D5D0-2FDD-21FE-3CC7D574C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A0BA-76B7-4649-A8BD-72E7E1E22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994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A8DA5-7E41-30EB-2EA7-AF6E0B16B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2AE07-55EC-FD64-BAE4-48A8A32C7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D2640-EB28-B9CF-CEB7-FCF6E50EA9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E71498-1B3D-D7A9-2733-0B21311B4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CCDC-7BE9-4F93-B1C3-FE0F248C8343}" type="datetimeFigureOut">
              <a:rPr lang="en-GB" smtClean="0"/>
              <a:t>27/09/2022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CD9D21-D39F-F927-FA04-2A0F7498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D7860D-6C85-4578-DC60-517B640D6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A0BA-76B7-4649-A8BD-72E7E1E22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88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626CD-6696-2F2B-99F5-9CE444A2F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E93A8F-7C5D-3497-4BF9-4F575C210E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61D006-0EAB-FB69-BA42-66BD0891F8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90515F-7F4C-1F4A-577C-BB524FE65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CCDC-7BE9-4F93-B1C3-FE0F248C8343}" type="datetimeFigureOut">
              <a:rPr lang="en-GB" smtClean="0"/>
              <a:t>27/09/2022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60F4C3-6910-0BA3-8B40-65625FB24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03C8E3-094C-D42D-F8EA-D6945DE93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A0BA-76B7-4649-A8BD-72E7E1E22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289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734DE-50F3-E075-E17C-FDC019DCF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53CB18-10E7-00AD-7DDE-C0ABAE188C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2DA7F-F159-9F0A-3933-FEE8E48E3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CCDC-7BE9-4F93-B1C3-FE0F248C8343}" type="datetimeFigureOut">
              <a:rPr lang="en-GB" smtClean="0"/>
              <a:t>27/09/2022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17CA2-1630-9360-395D-81F2C7DA4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B74867-A7D1-ABFA-580D-381AA8D56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A0BA-76B7-4649-A8BD-72E7E1E22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764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7C1974-6749-47E0-44A6-A523290838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9B1034-2CBF-533C-2A22-0548D34E68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8552F-8D60-8AF0-33A9-31FA13A71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CCCDC-7BE9-4F93-B1C3-FE0F248C8343}" type="datetimeFigureOut">
              <a:rPr lang="en-GB" smtClean="0"/>
              <a:t>27/09/2022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EC865-8236-C657-98BB-C2952549D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5AFA28-5768-09C9-F55C-89C3F548C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A0BA-76B7-4649-A8BD-72E7E1E22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936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FF3241-101D-B1EE-E7BB-79BB52749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9E542-494C-BA75-B85F-13C75ADB4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D3DBE-B57D-956D-74DF-9DED8CBA97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CCCDC-7BE9-4F93-B1C3-FE0F248C8343}" type="datetimeFigureOut">
              <a:rPr lang="en-GB" smtClean="0"/>
              <a:t>27/09/2022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B0C0A-0BEF-48B8-10BF-CA908AB380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8858F-BFC1-EF4E-095B-AAC1538212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2A0BA-76B7-4649-A8BD-72E7E1E22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01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E806AB-9067-307D-0F10-012B2EE419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66" t="11354" r="10629" b="12396"/>
          <a:stretch/>
        </p:blipFill>
        <p:spPr>
          <a:xfrm>
            <a:off x="866016" y="43782"/>
            <a:ext cx="10364836" cy="664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892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CD1A36-F930-B813-80AF-E9C088EED4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37" t="9080" r="11208" b="8385"/>
          <a:stretch/>
        </p:blipFill>
        <p:spPr>
          <a:xfrm>
            <a:off x="1333265" y="80151"/>
            <a:ext cx="9525469" cy="669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457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13F930-D448-F0A6-18B0-407DD85F36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70" t="8507" r="24460" b="14601"/>
          <a:stretch/>
        </p:blipFill>
        <p:spPr>
          <a:xfrm>
            <a:off x="246832" y="67318"/>
            <a:ext cx="6950562" cy="677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074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F2F12F-449B-0916-1B30-4ADF306399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88" t="23395" r="24242" b="39223"/>
          <a:stretch/>
        </p:blipFill>
        <p:spPr>
          <a:xfrm>
            <a:off x="342199" y="179513"/>
            <a:ext cx="11431059" cy="541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719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BC01793-EA73-4E45-CA9A-FD593CDF3F08}"/>
              </a:ext>
            </a:extLst>
          </p:cNvPr>
          <p:cNvSpPr txBox="1"/>
          <p:nvPr/>
        </p:nvSpPr>
        <p:spPr>
          <a:xfrm>
            <a:off x="964889" y="2120511"/>
            <a:ext cx="1006401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576850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E806AB-9067-307D-0F10-012B2EE419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66" t="11354" r="10629" b="12396"/>
          <a:stretch/>
        </p:blipFill>
        <p:spPr>
          <a:xfrm>
            <a:off x="232107" y="99882"/>
            <a:ext cx="6863219" cy="439919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82ED96D-2CC7-DC8C-B446-E7296DB93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672" y="3080450"/>
            <a:ext cx="8531060" cy="350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029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CD1A36-F930-B813-80AF-E9C088EED4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37" t="9080" r="11208" b="8385"/>
          <a:stretch/>
        </p:blipFill>
        <p:spPr>
          <a:xfrm>
            <a:off x="1333265" y="80151"/>
            <a:ext cx="9525469" cy="669769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353A11B-AD29-18EA-7AC3-FEEFE796D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558" y="4669720"/>
            <a:ext cx="9347684" cy="200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78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13F930-D448-F0A6-18B0-407DD85F36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70" t="8507" r="24460" b="14601"/>
          <a:stretch/>
        </p:blipFill>
        <p:spPr>
          <a:xfrm>
            <a:off x="246832" y="67318"/>
            <a:ext cx="6950562" cy="677751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D79FBB4-67A1-96AC-B687-1300E964B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697" y="3502333"/>
            <a:ext cx="7689485" cy="328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382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F2F12F-449B-0916-1B30-4ADF306399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88" t="23395" r="24242" b="39223"/>
          <a:stretch/>
        </p:blipFill>
        <p:spPr>
          <a:xfrm>
            <a:off x="342199" y="179513"/>
            <a:ext cx="11431059" cy="541908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16C3D1D-44EE-8F86-8CA1-BB5459AE2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2" y="2269397"/>
            <a:ext cx="11354479" cy="199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066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2022-09-27T05:34:39Z</dcterms:created>
  <dcterms:modified xsi:type="dcterms:W3CDTF">2022-09-27T07:04:37Z</dcterms:modified>
</cp:coreProperties>
</file>