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3" r:id="rId3"/>
    <p:sldId id="260" r:id="rId4"/>
    <p:sldId id="259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301BB6-23E3-4DC4-A0BA-EA995F6B725C}" v="169" dt="2021-11-22T18:13:35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1119" autoAdjust="0"/>
  </p:normalViewPr>
  <p:slideViewPr>
    <p:cSldViewPr snapToGrid="0">
      <p:cViewPr varScale="1">
        <p:scale>
          <a:sx n="72" d="100"/>
          <a:sy n="72" d="100"/>
        </p:scale>
        <p:origin x="4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5301BB6-23E3-4DC4-A0BA-EA995F6B725C}"/>
    <pc:docChg chg="undo custSel addSld delSld modSld">
      <pc:chgData name="Stewart Gale" userId="3647ddd2-6040-41ae-a96d-232c23482af8" providerId="ADAL" clId="{85301BB6-23E3-4DC4-A0BA-EA995F6B725C}" dt="2021-11-22T18:13:47.517" v="307" actId="21"/>
      <pc:docMkLst>
        <pc:docMk/>
      </pc:docMkLst>
      <pc:sldChg chg="del">
        <pc:chgData name="Stewart Gale" userId="3647ddd2-6040-41ae-a96d-232c23482af8" providerId="ADAL" clId="{85301BB6-23E3-4DC4-A0BA-EA995F6B725C}" dt="2021-11-22T17:47:14.596" v="1" actId="47"/>
        <pc:sldMkLst>
          <pc:docMk/>
          <pc:sldMk cId="165262613" sldId="257"/>
        </pc:sldMkLst>
      </pc:sldChg>
      <pc:sldChg chg="addSp delSp modSp mod delAnim">
        <pc:chgData name="Stewart Gale" userId="3647ddd2-6040-41ae-a96d-232c23482af8" providerId="ADAL" clId="{85301BB6-23E3-4DC4-A0BA-EA995F6B725C}" dt="2021-11-22T18:12:00.785" v="300" actId="21"/>
        <pc:sldMkLst>
          <pc:docMk/>
          <pc:sldMk cId="3578510484" sldId="258"/>
        </pc:sldMkLst>
        <pc:spChg chg="mod">
          <ac:chgData name="Stewart Gale" userId="3647ddd2-6040-41ae-a96d-232c23482af8" providerId="ADAL" clId="{85301BB6-23E3-4DC4-A0BA-EA995F6B725C}" dt="2021-11-22T17:55:44.088" v="67" actId="20577"/>
          <ac:spMkLst>
            <pc:docMk/>
            <pc:sldMk cId="3578510484" sldId="258"/>
            <ac:spMk id="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6.563" v="121" actId="1076"/>
          <ac:spMkLst>
            <pc:docMk/>
            <pc:sldMk cId="3578510484" sldId="258"/>
            <ac:spMk id="6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5.693" v="46" actId="478"/>
          <ac:spMkLst>
            <pc:docMk/>
            <pc:sldMk cId="3578510484" sldId="258"/>
            <ac:spMk id="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6.563" v="121" actId="1076"/>
          <ac:spMkLst>
            <pc:docMk/>
            <pc:sldMk cId="3578510484" sldId="258"/>
            <ac:spMk id="10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5.693" v="46" actId="478"/>
          <ac:spMkLst>
            <pc:docMk/>
            <pc:sldMk cId="3578510484" sldId="258"/>
            <ac:spMk id="11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6.563" v="121" actId="1076"/>
          <ac:spMkLst>
            <pc:docMk/>
            <pc:sldMk cId="3578510484" sldId="258"/>
            <ac:spMk id="12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5.693" v="46" actId="478"/>
          <ac:spMkLst>
            <pc:docMk/>
            <pc:sldMk cId="3578510484" sldId="258"/>
            <ac:spMk id="13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6.563" v="121" actId="1076"/>
          <ac:spMkLst>
            <pc:docMk/>
            <pc:sldMk cId="3578510484" sldId="258"/>
            <ac:spMk id="14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5.693" v="46" actId="478"/>
          <ac:spMkLst>
            <pc:docMk/>
            <pc:sldMk cId="3578510484" sldId="258"/>
            <ac:spMk id="1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6.563" v="121" actId="1076"/>
          <ac:spMkLst>
            <pc:docMk/>
            <pc:sldMk cId="3578510484" sldId="258"/>
            <ac:spMk id="16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5.693" v="46" actId="478"/>
          <ac:spMkLst>
            <pc:docMk/>
            <pc:sldMk cId="3578510484" sldId="258"/>
            <ac:spMk id="1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2.237" v="120" actId="1076"/>
          <ac:spMkLst>
            <pc:docMk/>
            <pc:sldMk cId="3578510484" sldId="258"/>
            <ac:spMk id="18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8.214" v="47" actId="478"/>
          <ac:spMkLst>
            <pc:docMk/>
            <pc:sldMk cId="3578510484" sldId="258"/>
            <ac:spMk id="19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2.237" v="120" actId="1076"/>
          <ac:spMkLst>
            <pc:docMk/>
            <pc:sldMk cId="3578510484" sldId="258"/>
            <ac:spMk id="20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8.214" v="47" actId="478"/>
          <ac:spMkLst>
            <pc:docMk/>
            <pc:sldMk cId="3578510484" sldId="258"/>
            <ac:spMk id="21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2.237" v="120" actId="1076"/>
          <ac:spMkLst>
            <pc:docMk/>
            <pc:sldMk cId="3578510484" sldId="258"/>
            <ac:spMk id="22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8.214" v="47" actId="478"/>
          <ac:spMkLst>
            <pc:docMk/>
            <pc:sldMk cId="3578510484" sldId="258"/>
            <ac:spMk id="23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2.237" v="120" actId="1076"/>
          <ac:spMkLst>
            <pc:docMk/>
            <pc:sldMk cId="3578510484" sldId="258"/>
            <ac:spMk id="24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8.214" v="47" actId="478"/>
          <ac:spMkLst>
            <pc:docMk/>
            <pc:sldMk cId="3578510484" sldId="258"/>
            <ac:spMk id="2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0:52.237" v="120" actId="1076"/>
          <ac:spMkLst>
            <pc:docMk/>
            <pc:sldMk cId="3578510484" sldId="258"/>
            <ac:spMk id="26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18.214" v="47" actId="478"/>
          <ac:spMkLst>
            <pc:docMk/>
            <pc:sldMk cId="3578510484" sldId="258"/>
            <ac:spMk id="2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02.727" v="122" actId="1076"/>
          <ac:spMkLst>
            <pc:docMk/>
            <pc:sldMk cId="3578510484" sldId="258"/>
            <ac:spMk id="29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0.170" v="48" actId="478"/>
          <ac:spMkLst>
            <pc:docMk/>
            <pc:sldMk cId="3578510484" sldId="258"/>
            <ac:spMk id="30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8:20.264" v="7" actId="478"/>
          <ac:spMkLst>
            <pc:docMk/>
            <pc:sldMk cId="3578510484" sldId="258"/>
            <ac:spMk id="31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07.742" v="123" actId="1076"/>
          <ac:spMkLst>
            <pc:docMk/>
            <pc:sldMk cId="3578510484" sldId="258"/>
            <ac:spMk id="32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0.170" v="48" actId="478"/>
          <ac:spMkLst>
            <pc:docMk/>
            <pc:sldMk cId="3578510484" sldId="258"/>
            <ac:spMk id="33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07.742" v="123" actId="1076"/>
          <ac:spMkLst>
            <pc:docMk/>
            <pc:sldMk cId="3578510484" sldId="258"/>
            <ac:spMk id="34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0.170" v="48" actId="478"/>
          <ac:spMkLst>
            <pc:docMk/>
            <pc:sldMk cId="3578510484" sldId="258"/>
            <ac:spMk id="3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07.742" v="123" actId="1076"/>
          <ac:spMkLst>
            <pc:docMk/>
            <pc:sldMk cId="3578510484" sldId="258"/>
            <ac:spMk id="36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0.170" v="48" actId="478"/>
          <ac:spMkLst>
            <pc:docMk/>
            <pc:sldMk cId="3578510484" sldId="258"/>
            <ac:spMk id="3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07.742" v="123" actId="1076"/>
          <ac:spMkLst>
            <pc:docMk/>
            <pc:sldMk cId="3578510484" sldId="258"/>
            <ac:spMk id="38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0.170" v="48" actId="478"/>
          <ac:spMkLst>
            <pc:docMk/>
            <pc:sldMk cId="3578510484" sldId="258"/>
            <ac:spMk id="39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0:39.165" v="118" actId="478"/>
          <ac:spMkLst>
            <pc:docMk/>
            <pc:sldMk cId="3578510484" sldId="258"/>
            <ac:spMk id="40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2.459" v="49" actId="478"/>
          <ac:spMkLst>
            <pc:docMk/>
            <pc:sldMk cId="3578510484" sldId="258"/>
            <ac:spMk id="41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0:39.165" v="118" actId="478"/>
          <ac:spMkLst>
            <pc:docMk/>
            <pc:sldMk cId="3578510484" sldId="258"/>
            <ac:spMk id="42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2.459" v="49" actId="478"/>
          <ac:spMkLst>
            <pc:docMk/>
            <pc:sldMk cId="3578510484" sldId="258"/>
            <ac:spMk id="43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0:39.165" v="118" actId="478"/>
          <ac:spMkLst>
            <pc:docMk/>
            <pc:sldMk cId="3578510484" sldId="258"/>
            <ac:spMk id="44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2.459" v="49" actId="478"/>
          <ac:spMkLst>
            <pc:docMk/>
            <pc:sldMk cId="3578510484" sldId="258"/>
            <ac:spMk id="45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0:39.165" v="118" actId="478"/>
          <ac:spMkLst>
            <pc:docMk/>
            <pc:sldMk cId="3578510484" sldId="258"/>
            <ac:spMk id="46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2.459" v="49" actId="478"/>
          <ac:spMkLst>
            <pc:docMk/>
            <pc:sldMk cId="3578510484" sldId="258"/>
            <ac:spMk id="47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0:39.165" v="118" actId="478"/>
          <ac:spMkLst>
            <pc:docMk/>
            <pc:sldMk cId="3578510484" sldId="258"/>
            <ac:spMk id="48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7:49:22.459" v="49" actId="478"/>
          <ac:spMkLst>
            <pc:docMk/>
            <pc:sldMk cId="3578510484" sldId="258"/>
            <ac:spMk id="49" creationId="{00000000-0000-0000-0000-000000000000}"/>
          </ac:spMkLst>
        </pc:spChg>
        <pc:picChg chg="add del mod modCrop">
          <ac:chgData name="Stewart Gale" userId="3647ddd2-6040-41ae-a96d-232c23482af8" providerId="ADAL" clId="{85301BB6-23E3-4DC4-A0BA-EA995F6B725C}" dt="2021-11-22T18:12:00.785" v="300" actId="21"/>
          <ac:picMkLst>
            <pc:docMk/>
            <pc:sldMk cId="3578510484" sldId="258"/>
            <ac:picMk id="2" creationId="{748B660F-CDE1-4A88-AF59-6A94BBA8F456}"/>
          </ac:picMkLst>
        </pc:picChg>
        <pc:picChg chg="del">
          <ac:chgData name="Stewart Gale" userId="3647ddd2-6040-41ae-a96d-232c23482af8" providerId="ADAL" clId="{85301BB6-23E3-4DC4-A0BA-EA995F6B725C}" dt="2021-11-22T17:47:22.055" v="4" actId="478"/>
          <ac:picMkLst>
            <pc:docMk/>
            <pc:sldMk cId="3578510484" sldId="258"/>
            <ac:picMk id="4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85301BB6-23E3-4DC4-A0BA-EA995F6B725C}" dt="2021-11-22T18:01:40.693" v="125" actId="1076"/>
        <pc:sldMkLst>
          <pc:docMk/>
          <pc:sldMk cId="268196314" sldId="259"/>
        </pc:sldMkLst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18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19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20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21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22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23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24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2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40.693" v="125" actId="1076"/>
          <ac:spMkLst>
            <pc:docMk/>
            <pc:sldMk cId="268196314" sldId="259"/>
            <ac:spMk id="2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29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0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2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3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4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6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8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1:23.566" v="124" actId="1076"/>
          <ac:spMkLst>
            <pc:docMk/>
            <pc:sldMk cId="268196314" sldId="259"/>
            <ac:spMk id="39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0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1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2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3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4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5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6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7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8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0:44.474" v="119" actId="478"/>
          <ac:spMkLst>
            <pc:docMk/>
            <pc:sldMk cId="268196314" sldId="259"/>
            <ac:spMk id="49" creationId="{00000000-0000-0000-0000-000000000000}"/>
          </ac:spMkLst>
        </pc:spChg>
      </pc:sldChg>
      <pc:sldChg chg="del">
        <pc:chgData name="Stewart Gale" userId="3647ddd2-6040-41ae-a96d-232c23482af8" providerId="ADAL" clId="{85301BB6-23E3-4DC4-A0BA-EA995F6B725C}" dt="2021-11-22T17:47:13.710" v="0" actId="47"/>
        <pc:sldMkLst>
          <pc:docMk/>
          <pc:sldMk cId="1859639513" sldId="259"/>
        </pc:sldMkLst>
      </pc:sldChg>
      <pc:sldChg chg="addSp delSp modSp new mod">
        <pc:chgData name="Stewart Gale" userId="3647ddd2-6040-41ae-a96d-232c23482af8" providerId="ADAL" clId="{85301BB6-23E3-4DC4-A0BA-EA995F6B725C}" dt="2021-11-22T17:49:10.354" v="45" actId="1076"/>
        <pc:sldMkLst>
          <pc:docMk/>
          <pc:sldMk cId="127493993" sldId="260"/>
        </pc:sldMkLst>
        <pc:spChg chg="del mod">
          <ac:chgData name="Stewart Gale" userId="3647ddd2-6040-41ae-a96d-232c23482af8" providerId="ADAL" clId="{85301BB6-23E3-4DC4-A0BA-EA995F6B725C}" dt="2021-11-22T17:48:48.878" v="16" actId="478"/>
          <ac:spMkLst>
            <pc:docMk/>
            <pc:sldMk cId="127493993" sldId="260"/>
            <ac:spMk id="2" creationId="{69EA6254-F1A3-4A47-8F3A-37F74DDF5B87}"/>
          </ac:spMkLst>
        </pc:spChg>
        <pc:spChg chg="del">
          <ac:chgData name="Stewart Gale" userId="3647ddd2-6040-41ae-a96d-232c23482af8" providerId="ADAL" clId="{85301BB6-23E3-4DC4-A0BA-EA995F6B725C}" dt="2021-11-22T17:48:48.878" v="16" actId="478"/>
          <ac:spMkLst>
            <pc:docMk/>
            <pc:sldMk cId="127493993" sldId="260"/>
            <ac:spMk id="3" creationId="{625833A5-BF55-4A20-9B77-137803FFD940}"/>
          </ac:spMkLst>
        </pc:spChg>
        <pc:spChg chg="add mod">
          <ac:chgData name="Stewart Gale" userId="3647ddd2-6040-41ae-a96d-232c23482af8" providerId="ADAL" clId="{85301BB6-23E3-4DC4-A0BA-EA995F6B725C}" dt="2021-11-22T17:49:10.354" v="45" actId="1076"/>
          <ac:spMkLst>
            <pc:docMk/>
            <pc:sldMk cId="127493993" sldId="260"/>
            <ac:spMk id="4" creationId="{A645C841-0B5F-46EC-8FBB-2497A7492121}"/>
          </ac:spMkLst>
        </pc:spChg>
      </pc:sldChg>
      <pc:sldChg chg="modSp add del mod">
        <pc:chgData name="Stewart Gale" userId="3647ddd2-6040-41ae-a96d-232c23482af8" providerId="ADAL" clId="{85301BB6-23E3-4DC4-A0BA-EA995F6B725C}" dt="2021-11-22T17:56:06.052" v="69" actId="47"/>
        <pc:sldMkLst>
          <pc:docMk/>
          <pc:sldMk cId="403684765" sldId="261"/>
        </pc:sldMkLst>
        <pc:spChg chg="mod">
          <ac:chgData name="Stewart Gale" userId="3647ddd2-6040-41ae-a96d-232c23482af8" providerId="ADAL" clId="{85301BB6-23E3-4DC4-A0BA-EA995F6B725C}" dt="2021-11-22T17:55:37.963" v="65" actId="20577"/>
          <ac:spMkLst>
            <pc:docMk/>
            <pc:sldMk cId="403684765" sldId="261"/>
            <ac:spMk id="5" creationId="{00000000-0000-0000-0000-000000000000}"/>
          </ac:spMkLst>
        </pc:spChg>
      </pc:sldChg>
      <pc:sldChg chg="del">
        <pc:chgData name="Stewart Gale" userId="3647ddd2-6040-41ae-a96d-232c23482af8" providerId="ADAL" clId="{85301BB6-23E3-4DC4-A0BA-EA995F6B725C}" dt="2021-11-22T17:47:15.511" v="2" actId="47"/>
        <pc:sldMkLst>
          <pc:docMk/>
          <pc:sldMk cId="3550668770" sldId="261"/>
        </pc:sldMkLst>
      </pc:sldChg>
      <pc:sldChg chg="del">
        <pc:chgData name="Stewart Gale" userId="3647ddd2-6040-41ae-a96d-232c23482af8" providerId="ADAL" clId="{85301BB6-23E3-4DC4-A0BA-EA995F6B725C}" dt="2021-11-22T17:47:16.353" v="3" actId="47"/>
        <pc:sldMkLst>
          <pc:docMk/>
          <pc:sldMk cId="1591336338" sldId="262"/>
        </pc:sldMkLst>
      </pc:sldChg>
      <pc:sldChg chg="addSp delSp modSp add mod delAnim modAnim">
        <pc:chgData name="Stewart Gale" userId="3647ddd2-6040-41ae-a96d-232c23482af8" providerId="ADAL" clId="{85301BB6-23E3-4DC4-A0BA-EA995F6B725C}" dt="2021-11-22T18:11:00.201" v="288" actId="1076"/>
        <pc:sldMkLst>
          <pc:docMk/>
          <pc:sldMk cId="1634502884" sldId="262"/>
        </pc:sldMkLst>
        <pc:spChg chg="mod">
          <ac:chgData name="Stewart Gale" userId="3647ddd2-6040-41ae-a96d-232c23482af8" providerId="ADAL" clId="{85301BB6-23E3-4DC4-A0BA-EA995F6B725C}" dt="2021-11-22T17:57:00.754" v="86" actId="20577"/>
          <ac:spMkLst>
            <pc:docMk/>
            <pc:sldMk cId="1634502884" sldId="262"/>
            <ac:spMk id="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4:53.834" v="151" actId="20577"/>
          <ac:spMkLst>
            <pc:docMk/>
            <pc:sldMk cId="1634502884" sldId="262"/>
            <ac:spMk id="6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57.909" v="196" actId="1076"/>
          <ac:spMkLst>
            <pc:docMk/>
            <pc:sldMk cId="1634502884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4:56.370" v="152" actId="20577"/>
          <ac:spMkLst>
            <pc:docMk/>
            <pc:sldMk cId="1634502884" sldId="262"/>
            <ac:spMk id="10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7:08.790" v="200" actId="1076"/>
          <ac:spMkLst>
            <pc:docMk/>
            <pc:sldMk cId="1634502884" sldId="262"/>
            <ac:spMk id="11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4:57.945" v="153" actId="20577"/>
          <ac:spMkLst>
            <pc:docMk/>
            <pc:sldMk cId="1634502884" sldId="262"/>
            <ac:spMk id="12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7:11.862" v="201" actId="478"/>
          <ac:spMkLst>
            <pc:docMk/>
            <pc:sldMk cId="1634502884" sldId="262"/>
            <ac:spMk id="13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5:27.883" v="159" actId="20577"/>
          <ac:spMkLst>
            <pc:docMk/>
            <pc:sldMk cId="1634502884" sldId="262"/>
            <ac:spMk id="14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7:50.063" v="209" actId="1076"/>
          <ac:spMkLst>
            <pc:docMk/>
            <pc:sldMk cId="1634502884" sldId="262"/>
            <ac:spMk id="1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5:32.826" v="163" actId="20577"/>
          <ac:spMkLst>
            <pc:docMk/>
            <pc:sldMk cId="1634502884" sldId="262"/>
            <ac:spMk id="16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7:59.760" v="215" actId="1076"/>
          <ac:spMkLst>
            <pc:docMk/>
            <pc:sldMk cId="1634502884" sldId="262"/>
            <ac:spMk id="1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5:56.441" v="166" actId="20577"/>
          <ac:spMkLst>
            <pc:docMk/>
            <pc:sldMk cId="1634502884" sldId="262"/>
            <ac:spMk id="18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4.170" v="216" actId="478"/>
          <ac:spMkLst>
            <pc:docMk/>
            <pc:sldMk cId="1634502884" sldId="262"/>
            <ac:spMk id="19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02.280" v="169" actId="20577"/>
          <ac:spMkLst>
            <pc:docMk/>
            <pc:sldMk cId="1634502884" sldId="262"/>
            <ac:spMk id="20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4.170" v="216" actId="478"/>
          <ac:spMkLst>
            <pc:docMk/>
            <pc:sldMk cId="1634502884" sldId="262"/>
            <ac:spMk id="21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06.643" v="174" actId="20577"/>
          <ac:spMkLst>
            <pc:docMk/>
            <pc:sldMk cId="1634502884" sldId="262"/>
            <ac:spMk id="22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4.170" v="216" actId="478"/>
          <ac:spMkLst>
            <pc:docMk/>
            <pc:sldMk cId="1634502884" sldId="262"/>
            <ac:spMk id="23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18.144" v="179" actId="20577"/>
          <ac:spMkLst>
            <pc:docMk/>
            <pc:sldMk cId="1634502884" sldId="262"/>
            <ac:spMk id="24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4.170" v="216" actId="478"/>
          <ac:spMkLst>
            <pc:docMk/>
            <pc:sldMk cId="1634502884" sldId="262"/>
            <ac:spMk id="2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28.293" v="186" actId="20577"/>
          <ac:spMkLst>
            <pc:docMk/>
            <pc:sldMk cId="1634502884" sldId="262"/>
            <ac:spMk id="26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4.170" v="216" actId="478"/>
          <ac:spMkLst>
            <pc:docMk/>
            <pc:sldMk cId="1634502884" sldId="262"/>
            <ac:spMk id="2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10:52.155" v="286" actId="1076"/>
          <ac:spMkLst>
            <pc:docMk/>
            <pc:sldMk cId="1634502884" sldId="262"/>
            <ac:spMk id="29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6.239" v="217" actId="478"/>
          <ac:spMkLst>
            <pc:docMk/>
            <pc:sldMk cId="1634502884" sldId="262"/>
            <ac:spMk id="30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35.998" v="189" actId="20577"/>
          <ac:spMkLst>
            <pc:docMk/>
            <pc:sldMk cId="1634502884" sldId="262"/>
            <ac:spMk id="32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6.239" v="217" actId="478"/>
          <ac:spMkLst>
            <pc:docMk/>
            <pc:sldMk cId="1634502884" sldId="262"/>
            <ac:spMk id="33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38.261" v="190" actId="20577"/>
          <ac:spMkLst>
            <pc:docMk/>
            <pc:sldMk cId="1634502884" sldId="262"/>
            <ac:spMk id="34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6.239" v="217" actId="478"/>
          <ac:spMkLst>
            <pc:docMk/>
            <pc:sldMk cId="1634502884" sldId="262"/>
            <ac:spMk id="35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40.282" v="191" actId="20577"/>
          <ac:spMkLst>
            <pc:docMk/>
            <pc:sldMk cId="1634502884" sldId="262"/>
            <ac:spMk id="36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6.239" v="217" actId="478"/>
          <ac:spMkLst>
            <pc:docMk/>
            <pc:sldMk cId="1634502884" sldId="262"/>
            <ac:spMk id="37" creationId="{00000000-0000-0000-0000-000000000000}"/>
          </ac:spMkLst>
        </pc:spChg>
        <pc:spChg chg="mod">
          <ac:chgData name="Stewart Gale" userId="3647ddd2-6040-41ae-a96d-232c23482af8" providerId="ADAL" clId="{85301BB6-23E3-4DC4-A0BA-EA995F6B725C}" dt="2021-11-22T18:06:42.672" v="192" actId="20577"/>
          <ac:spMkLst>
            <pc:docMk/>
            <pc:sldMk cId="1634502884" sldId="262"/>
            <ac:spMk id="38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8:06.239" v="217" actId="478"/>
          <ac:spMkLst>
            <pc:docMk/>
            <pc:sldMk cId="1634502884" sldId="262"/>
            <ac:spMk id="39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0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1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2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3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4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5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6" creationId="{00000000-0000-0000-0000-000000000000}"/>
          </ac:spMkLst>
        </pc:spChg>
        <pc:spChg chg="del mod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7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8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02:02.543" v="126" actId="478"/>
          <ac:spMkLst>
            <pc:docMk/>
            <pc:sldMk cId="1634502884" sldId="262"/>
            <ac:spMk id="49" creationId="{00000000-0000-0000-0000-000000000000}"/>
          </ac:spMkLst>
        </pc:spChg>
        <pc:spChg chg="add mod">
          <ac:chgData name="Stewart Gale" userId="3647ddd2-6040-41ae-a96d-232c23482af8" providerId="ADAL" clId="{85301BB6-23E3-4DC4-A0BA-EA995F6B725C}" dt="2021-11-22T18:07:33.415" v="205" actId="1076"/>
          <ac:spMkLst>
            <pc:docMk/>
            <pc:sldMk cId="1634502884" sldId="262"/>
            <ac:spMk id="50" creationId="{FC42D3C5-05FB-4FFC-8C17-A653F4D47D21}"/>
          </ac:spMkLst>
        </pc:spChg>
        <pc:spChg chg="add mod">
          <ac:chgData name="Stewart Gale" userId="3647ddd2-6040-41ae-a96d-232c23482af8" providerId="ADAL" clId="{85301BB6-23E3-4DC4-A0BA-EA995F6B725C}" dt="2021-11-22T18:09:11.147" v="226" actId="20577"/>
          <ac:spMkLst>
            <pc:docMk/>
            <pc:sldMk cId="1634502884" sldId="262"/>
            <ac:spMk id="51" creationId="{465672BC-10EC-4D74-8AF6-D4426D76F5B7}"/>
          </ac:spMkLst>
        </pc:spChg>
        <pc:spChg chg="add mod">
          <ac:chgData name="Stewart Gale" userId="3647ddd2-6040-41ae-a96d-232c23482af8" providerId="ADAL" clId="{85301BB6-23E3-4DC4-A0BA-EA995F6B725C}" dt="2021-11-22T18:09:17.036" v="232" actId="20577"/>
          <ac:spMkLst>
            <pc:docMk/>
            <pc:sldMk cId="1634502884" sldId="262"/>
            <ac:spMk id="52" creationId="{18DC9BBA-D31E-4A1D-B61E-9152CAD41903}"/>
          </ac:spMkLst>
        </pc:spChg>
        <pc:spChg chg="add mod">
          <ac:chgData name="Stewart Gale" userId="3647ddd2-6040-41ae-a96d-232c23482af8" providerId="ADAL" clId="{85301BB6-23E3-4DC4-A0BA-EA995F6B725C}" dt="2021-11-22T18:09:42.301" v="246" actId="1076"/>
          <ac:spMkLst>
            <pc:docMk/>
            <pc:sldMk cId="1634502884" sldId="262"/>
            <ac:spMk id="53" creationId="{B8639E56-F7CB-4D55-9A85-18A54AC650A5}"/>
          </ac:spMkLst>
        </pc:spChg>
        <pc:spChg chg="add mod">
          <ac:chgData name="Stewart Gale" userId="3647ddd2-6040-41ae-a96d-232c23482af8" providerId="ADAL" clId="{85301BB6-23E3-4DC4-A0BA-EA995F6B725C}" dt="2021-11-22T18:09:50.519" v="253" actId="20577"/>
          <ac:spMkLst>
            <pc:docMk/>
            <pc:sldMk cId="1634502884" sldId="262"/>
            <ac:spMk id="54" creationId="{E0E431ED-528D-479F-B897-DCF73C05793D}"/>
          </ac:spMkLst>
        </pc:spChg>
        <pc:spChg chg="add mod">
          <ac:chgData name="Stewart Gale" userId="3647ddd2-6040-41ae-a96d-232c23482af8" providerId="ADAL" clId="{85301BB6-23E3-4DC4-A0BA-EA995F6B725C}" dt="2021-11-22T18:09:40.173" v="245" actId="1076"/>
          <ac:spMkLst>
            <pc:docMk/>
            <pc:sldMk cId="1634502884" sldId="262"/>
            <ac:spMk id="55" creationId="{BE884A24-CBAD-4DED-8AC3-CF1C71F83CC4}"/>
          </ac:spMkLst>
        </pc:spChg>
        <pc:spChg chg="add mod">
          <ac:chgData name="Stewart Gale" userId="3647ddd2-6040-41ae-a96d-232c23482af8" providerId="ADAL" clId="{85301BB6-23E3-4DC4-A0BA-EA995F6B725C}" dt="2021-11-22T18:11:00.201" v="288" actId="1076"/>
          <ac:spMkLst>
            <pc:docMk/>
            <pc:sldMk cId="1634502884" sldId="262"/>
            <ac:spMk id="56" creationId="{DFBF2819-E577-482F-8034-04F03E58ACE1}"/>
          </ac:spMkLst>
        </pc:spChg>
        <pc:spChg chg="add mod">
          <ac:chgData name="Stewart Gale" userId="3647ddd2-6040-41ae-a96d-232c23482af8" providerId="ADAL" clId="{85301BB6-23E3-4DC4-A0BA-EA995F6B725C}" dt="2021-11-22T18:10:19.303" v="268" actId="20577"/>
          <ac:spMkLst>
            <pc:docMk/>
            <pc:sldMk cId="1634502884" sldId="262"/>
            <ac:spMk id="57" creationId="{B606C3B2-93E7-416C-B06C-C9B99543E6A3}"/>
          </ac:spMkLst>
        </pc:spChg>
        <pc:spChg chg="add mod">
          <ac:chgData name="Stewart Gale" userId="3647ddd2-6040-41ae-a96d-232c23482af8" providerId="ADAL" clId="{85301BB6-23E3-4DC4-A0BA-EA995F6B725C}" dt="2021-11-22T18:10:29.508" v="279" actId="20577"/>
          <ac:spMkLst>
            <pc:docMk/>
            <pc:sldMk cId="1634502884" sldId="262"/>
            <ac:spMk id="58" creationId="{5F2E3A0B-1A30-4699-9F82-9B31BE81AB5C}"/>
          </ac:spMkLst>
        </pc:spChg>
        <pc:spChg chg="add mod">
          <ac:chgData name="Stewart Gale" userId="3647ddd2-6040-41ae-a96d-232c23482af8" providerId="ADAL" clId="{85301BB6-23E3-4DC4-A0BA-EA995F6B725C}" dt="2021-11-22T18:10:57.181" v="287" actId="1076"/>
          <ac:spMkLst>
            <pc:docMk/>
            <pc:sldMk cId="1634502884" sldId="262"/>
            <ac:spMk id="59" creationId="{378D1659-0637-4EF8-B596-4CCD4A4E91FF}"/>
          </ac:spMkLst>
        </pc:spChg>
        <pc:spChg chg="add mod">
          <ac:chgData name="Stewart Gale" userId="3647ddd2-6040-41ae-a96d-232c23482af8" providerId="ADAL" clId="{85301BB6-23E3-4DC4-A0BA-EA995F6B725C}" dt="2021-11-22T18:10:24.330" v="273" actId="20577"/>
          <ac:spMkLst>
            <pc:docMk/>
            <pc:sldMk cId="1634502884" sldId="262"/>
            <ac:spMk id="60" creationId="{3344F6A1-1AE3-4EAF-BC55-2A1BCB554EF5}"/>
          </ac:spMkLst>
        </pc:spChg>
      </pc:sldChg>
      <pc:sldChg chg="add del">
        <pc:chgData name="Stewart Gale" userId="3647ddd2-6040-41ae-a96d-232c23482af8" providerId="ADAL" clId="{85301BB6-23E3-4DC4-A0BA-EA995F6B725C}" dt="2021-11-22T17:56:25.476" v="71"/>
        <pc:sldMkLst>
          <pc:docMk/>
          <pc:sldMk cId="177917730" sldId="263"/>
        </pc:sldMkLst>
      </pc:sldChg>
      <pc:sldChg chg="addSp delSp modSp add mod delAnim">
        <pc:chgData name="Stewart Gale" userId="3647ddd2-6040-41ae-a96d-232c23482af8" providerId="ADAL" clId="{85301BB6-23E3-4DC4-A0BA-EA995F6B725C}" dt="2021-11-22T18:13:47.517" v="307" actId="21"/>
        <pc:sldMkLst>
          <pc:docMk/>
          <pc:sldMk cId="224216955" sldId="263"/>
        </pc:sldMkLst>
        <pc:spChg chg="del">
          <ac:chgData name="Stewart Gale" userId="3647ddd2-6040-41ae-a96d-232c23482af8" providerId="ADAL" clId="{85301BB6-23E3-4DC4-A0BA-EA995F6B725C}" dt="2021-11-22T18:11:11.452" v="290" actId="478"/>
          <ac:spMkLst>
            <pc:docMk/>
            <pc:sldMk cId="224216955" sldId="263"/>
            <ac:spMk id="7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11:11.452" v="290" actId="478"/>
          <ac:spMkLst>
            <pc:docMk/>
            <pc:sldMk cId="224216955" sldId="263"/>
            <ac:spMk id="11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11:11.452" v="290" actId="478"/>
          <ac:spMkLst>
            <pc:docMk/>
            <pc:sldMk cId="224216955" sldId="263"/>
            <ac:spMk id="15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11:11.452" v="290" actId="478"/>
          <ac:spMkLst>
            <pc:docMk/>
            <pc:sldMk cId="224216955" sldId="263"/>
            <ac:spMk id="17" creationId="{00000000-0000-0000-0000-000000000000}"/>
          </ac:spMkLst>
        </pc:spChg>
        <pc:spChg chg="del">
          <ac:chgData name="Stewart Gale" userId="3647ddd2-6040-41ae-a96d-232c23482af8" providerId="ADAL" clId="{85301BB6-23E3-4DC4-A0BA-EA995F6B725C}" dt="2021-11-22T18:11:11.452" v="290" actId="478"/>
          <ac:spMkLst>
            <pc:docMk/>
            <pc:sldMk cId="224216955" sldId="263"/>
            <ac:spMk id="50" creationId="{FC42D3C5-05FB-4FFC-8C17-A653F4D47D21}"/>
          </ac:spMkLst>
        </pc:spChg>
        <pc:spChg chg="del">
          <ac:chgData name="Stewart Gale" userId="3647ddd2-6040-41ae-a96d-232c23482af8" providerId="ADAL" clId="{85301BB6-23E3-4DC4-A0BA-EA995F6B725C}" dt="2021-11-22T18:11:13.822" v="291" actId="478"/>
          <ac:spMkLst>
            <pc:docMk/>
            <pc:sldMk cId="224216955" sldId="263"/>
            <ac:spMk id="51" creationId="{465672BC-10EC-4D74-8AF6-D4426D76F5B7}"/>
          </ac:spMkLst>
        </pc:spChg>
        <pc:spChg chg="del">
          <ac:chgData name="Stewart Gale" userId="3647ddd2-6040-41ae-a96d-232c23482af8" providerId="ADAL" clId="{85301BB6-23E3-4DC4-A0BA-EA995F6B725C}" dt="2021-11-22T18:11:13.822" v="291" actId="478"/>
          <ac:spMkLst>
            <pc:docMk/>
            <pc:sldMk cId="224216955" sldId="263"/>
            <ac:spMk id="52" creationId="{18DC9BBA-D31E-4A1D-B61E-9152CAD41903}"/>
          </ac:spMkLst>
        </pc:spChg>
        <pc:spChg chg="del">
          <ac:chgData name="Stewart Gale" userId="3647ddd2-6040-41ae-a96d-232c23482af8" providerId="ADAL" clId="{85301BB6-23E3-4DC4-A0BA-EA995F6B725C}" dt="2021-11-22T18:11:13.822" v="291" actId="478"/>
          <ac:spMkLst>
            <pc:docMk/>
            <pc:sldMk cId="224216955" sldId="263"/>
            <ac:spMk id="53" creationId="{B8639E56-F7CB-4D55-9A85-18A54AC650A5}"/>
          </ac:spMkLst>
        </pc:spChg>
        <pc:spChg chg="del">
          <ac:chgData name="Stewart Gale" userId="3647ddd2-6040-41ae-a96d-232c23482af8" providerId="ADAL" clId="{85301BB6-23E3-4DC4-A0BA-EA995F6B725C}" dt="2021-11-22T18:11:13.822" v="291" actId="478"/>
          <ac:spMkLst>
            <pc:docMk/>
            <pc:sldMk cId="224216955" sldId="263"/>
            <ac:spMk id="54" creationId="{E0E431ED-528D-479F-B897-DCF73C05793D}"/>
          </ac:spMkLst>
        </pc:spChg>
        <pc:spChg chg="del">
          <ac:chgData name="Stewart Gale" userId="3647ddd2-6040-41ae-a96d-232c23482af8" providerId="ADAL" clId="{85301BB6-23E3-4DC4-A0BA-EA995F6B725C}" dt="2021-11-22T18:11:13.822" v="291" actId="478"/>
          <ac:spMkLst>
            <pc:docMk/>
            <pc:sldMk cId="224216955" sldId="263"/>
            <ac:spMk id="55" creationId="{BE884A24-CBAD-4DED-8AC3-CF1C71F83CC4}"/>
          </ac:spMkLst>
        </pc:spChg>
        <pc:spChg chg="del">
          <ac:chgData name="Stewart Gale" userId="3647ddd2-6040-41ae-a96d-232c23482af8" providerId="ADAL" clId="{85301BB6-23E3-4DC4-A0BA-EA995F6B725C}" dt="2021-11-22T18:11:15.928" v="292" actId="478"/>
          <ac:spMkLst>
            <pc:docMk/>
            <pc:sldMk cId="224216955" sldId="263"/>
            <ac:spMk id="56" creationId="{DFBF2819-E577-482F-8034-04F03E58ACE1}"/>
          </ac:spMkLst>
        </pc:spChg>
        <pc:spChg chg="del">
          <ac:chgData name="Stewart Gale" userId="3647ddd2-6040-41ae-a96d-232c23482af8" providerId="ADAL" clId="{85301BB6-23E3-4DC4-A0BA-EA995F6B725C}" dt="2021-11-22T18:11:15.928" v="292" actId="478"/>
          <ac:spMkLst>
            <pc:docMk/>
            <pc:sldMk cId="224216955" sldId="263"/>
            <ac:spMk id="57" creationId="{B606C3B2-93E7-416C-B06C-C9B99543E6A3}"/>
          </ac:spMkLst>
        </pc:spChg>
        <pc:spChg chg="del">
          <ac:chgData name="Stewart Gale" userId="3647ddd2-6040-41ae-a96d-232c23482af8" providerId="ADAL" clId="{85301BB6-23E3-4DC4-A0BA-EA995F6B725C}" dt="2021-11-22T18:11:15.928" v="292" actId="478"/>
          <ac:spMkLst>
            <pc:docMk/>
            <pc:sldMk cId="224216955" sldId="263"/>
            <ac:spMk id="58" creationId="{5F2E3A0B-1A30-4699-9F82-9B31BE81AB5C}"/>
          </ac:spMkLst>
        </pc:spChg>
        <pc:spChg chg="del">
          <ac:chgData name="Stewart Gale" userId="3647ddd2-6040-41ae-a96d-232c23482af8" providerId="ADAL" clId="{85301BB6-23E3-4DC4-A0BA-EA995F6B725C}" dt="2021-11-22T18:11:15.928" v="292" actId="478"/>
          <ac:spMkLst>
            <pc:docMk/>
            <pc:sldMk cId="224216955" sldId="263"/>
            <ac:spMk id="59" creationId="{378D1659-0637-4EF8-B596-4CCD4A4E91FF}"/>
          </ac:spMkLst>
        </pc:spChg>
        <pc:spChg chg="del">
          <ac:chgData name="Stewart Gale" userId="3647ddd2-6040-41ae-a96d-232c23482af8" providerId="ADAL" clId="{85301BB6-23E3-4DC4-A0BA-EA995F6B725C}" dt="2021-11-22T18:11:15.928" v="292" actId="478"/>
          <ac:spMkLst>
            <pc:docMk/>
            <pc:sldMk cId="224216955" sldId="263"/>
            <ac:spMk id="60" creationId="{3344F6A1-1AE3-4EAF-BC55-2A1BCB554EF5}"/>
          </ac:spMkLst>
        </pc:spChg>
        <pc:picChg chg="add del mod modCrop">
          <ac:chgData name="Stewart Gale" userId="3647ddd2-6040-41ae-a96d-232c23482af8" providerId="ADAL" clId="{85301BB6-23E3-4DC4-A0BA-EA995F6B725C}" dt="2021-11-22T18:13:47.517" v="307" actId="21"/>
          <ac:picMkLst>
            <pc:docMk/>
            <pc:sldMk cId="224216955" sldId="263"/>
            <ac:picMk id="2" creationId="{CE9B6205-85D2-47E0-891D-F864861CFB5E}"/>
          </ac:picMkLst>
        </pc:picChg>
        <pc:picChg chg="add del mod">
          <ac:chgData name="Stewart Gale" userId="3647ddd2-6040-41ae-a96d-232c23482af8" providerId="ADAL" clId="{85301BB6-23E3-4DC4-A0BA-EA995F6B725C}" dt="2021-11-22T18:13:32.788" v="302" actId="478"/>
          <ac:picMkLst>
            <pc:docMk/>
            <pc:sldMk cId="224216955" sldId="263"/>
            <ac:picMk id="33" creationId="{A3E8A0AC-0B8C-4DE1-A4B8-31EAAA244A5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A3077-2A6B-4031-B536-3C3A2C5AD29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F209E-3D0F-4CD9-8313-8DD00FE032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119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F209E-3D0F-4CD9-8313-8DD00FE032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310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F209E-3D0F-4CD9-8313-8DD00FE032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289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F209E-3D0F-4CD9-8313-8DD00FE032E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410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F209E-3D0F-4CD9-8313-8DD00FE032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373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054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87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944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126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2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775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51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08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1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05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79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19C07-9837-416C-976E-D593D5C7A78B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B199B-B3CC-411F-AF91-3B1A3C3F5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541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" Type="http://schemas.openxmlformats.org/officeDocument/2006/relationships/image" Target="../media/image110.png"/><Relationship Id="rId21" Type="http://schemas.openxmlformats.org/officeDocument/2006/relationships/image" Target="../media/image39.png"/><Relationship Id="rId7" Type="http://schemas.openxmlformats.org/officeDocument/2006/relationships/image" Target="../media/image310.png"/><Relationship Id="rId12" Type="http://schemas.openxmlformats.org/officeDocument/2006/relationships/image" Target="../media/image25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510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5" Type="http://schemas.openxmlformats.org/officeDocument/2006/relationships/image" Target="../media/image211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10" Type="http://schemas.openxmlformats.org/officeDocument/2006/relationships/image" Target="../media/image240.png"/><Relationship Id="rId19" Type="http://schemas.openxmlformats.org/officeDocument/2006/relationships/image" Target="../media/image37.png"/><Relationship Id="rId31" Type="http://schemas.openxmlformats.org/officeDocument/2006/relationships/image" Target="../media/image49.png"/><Relationship Id="rId4" Type="http://schemas.openxmlformats.org/officeDocument/2006/relationships/image" Target="../media/image210.png"/><Relationship Id="rId9" Type="http://schemas.openxmlformats.org/officeDocument/2006/relationships/image" Target="../media/image410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59.png"/><Relationship Id="rId3" Type="http://schemas.openxmlformats.org/officeDocument/2006/relationships/image" Target="../media/image16.png"/><Relationship Id="rId21" Type="http://schemas.openxmlformats.org/officeDocument/2006/relationships/image" Target="../media/image30.png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4.png"/><Relationship Id="rId24" Type="http://schemas.openxmlformats.org/officeDocument/2006/relationships/image" Target="../media/image57.png"/><Relationship Id="rId32" Type="http://schemas.openxmlformats.org/officeDocument/2006/relationships/image" Target="../media/image65.png"/><Relationship Id="rId5" Type="http://schemas.openxmlformats.org/officeDocument/2006/relationships/image" Target="../media/image17.png"/><Relationship Id="rId15" Type="http://schemas.openxmlformats.org/officeDocument/2006/relationships/image" Target="../media/image24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10" Type="http://schemas.openxmlformats.org/officeDocument/2006/relationships/image" Target="../media/image20.png"/><Relationship Id="rId19" Type="http://schemas.openxmlformats.org/officeDocument/2006/relationships/image" Target="../media/image28.png"/><Relationship Id="rId31" Type="http://schemas.openxmlformats.org/officeDocument/2006/relationships/image" Target="../media/image64.png"/><Relationship Id="rId4" Type="http://schemas.openxmlformats.org/officeDocument/2006/relationships/image" Target="../media/image51.png"/><Relationship Id="rId9" Type="http://schemas.openxmlformats.org/officeDocument/2006/relationships/image" Target="../media/image53.png"/><Relationship Id="rId14" Type="http://schemas.openxmlformats.org/officeDocument/2006/relationships/image" Target="../media/image23.pn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8388" y="149347"/>
            <a:ext cx="874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improper fractions to mixed fractions.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09245" y="862873"/>
                <a:ext cx="1230283" cy="8710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45" y="862873"/>
                <a:ext cx="1230283" cy="871008"/>
              </a:xfrm>
              <a:prstGeom prst="rect">
                <a:avLst/>
              </a:prstGeom>
              <a:blipFill>
                <a:blip r:embed="rId3"/>
                <a:stretch>
                  <a:fillRect l="-20297" t="-3521" r="-13861" b="-20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09245" y="1953654"/>
                <a:ext cx="1230283" cy="882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45" y="1953654"/>
                <a:ext cx="1230283" cy="882357"/>
              </a:xfrm>
              <a:prstGeom prst="rect">
                <a:avLst/>
              </a:prstGeom>
              <a:blipFill>
                <a:blip r:embed="rId4"/>
                <a:stretch>
                  <a:fillRect l="-20297" t="-1379" r="-13861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09245" y="3117693"/>
                <a:ext cx="1230283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3)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45" y="3117693"/>
                <a:ext cx="1230283" cy="873572"/>
              </a:xfrm>
              <a:prstGeom prst="rect">
                <a:avLst/>
              </a:prstGeom>
              <a:blipFill>
                <a:blip r:embed="rId5"/>
                <a:stretch>
                  <a:fillRect l="-20297" t="-2083" r="-13861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09245" y="4354990"/>
                <a:ext cx="1230283" cy="87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4)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45" y="4354990"/>
                <a:ext cx="1230283" cy="870110"/>
              </a:xfrm>
              <a:prstGeom prst="rect">
                <a:avLst/>
              </a:prstGeom>
              <a:blipFill>
                <a:blip r:embed="rId6"/>
                <a:stretch>
                  <a:fillRect l="-20297" t="-2797" r="-13861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09245" y="5592287"/>
                <a:ext cx="1230283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5)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45" y="5592287"/>
                <a:ext cx="1230283" cy="873572"/>
              </a:xfrm>
              <a:prstGeom prst="rect">
                <a:avLst/>
              </a:prstGeom>
              <a:blipFill>
                <a:blip r:embed="rId7"/>
                <a:stretch>
                  <a:fillRect l="-20297" t="-2083" r="-13861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801584" y="862873"/>
                <a:ext cx="1230283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6)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584" y="862873"/>
                <a:ext cx="1230283" cy="873572"/>
              </a:xfrm>
              <a:prstGeom prst="rect">
                <a:avLst/>
              </a:prstGeom>
              <a:blipFill>
                <a:blip r:embed="rId8"/>
                <a:stretch>
                  <a:fillRect l="-20398" t="-2797" r="-14428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801584" y="1975822"/>
                <a:ext cx="1402695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584" y="1975822"/>
                <a:ext cx="1402695" cy="873572"/>
              </a:xfrm>
              <a:prstGeom prst="rect">
                <a:avLst/>
              </a:prstGeom>
              <a:blipFill>
                <a:blip r:embed="rId9"/>
                <a:stretch>
                  <a:fillRect l="-17826" t="-2098" r="-15217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801584" y="3139861"/>
                <a:ext cx="1402695" cy="872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584" y="3139861"/>
                <a:ext cx="1402695" cy="872290"/>
              </a:xfrm>
              <a:prstGeom prst="rect">
                <a:avLst/>
              </a:prstGeom>
              <a:blipFill>
                <a:blip r:embed="rId10"/>
                <a:stretch>
                  <a:fillRect l="-17826" t="-2797" r="-1521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4801584" y="4377158"/>
                <a:ext cx="1402695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9)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584" y="4377158"/>
                <a:ext cx="1402695" cy="873572"/>
              </a:xfrm>
              <a:prstGeom prst="rect">
                <a:avLst/>
              </a:prstGeom>
              <a:blipFill>
                <a:blip r:embed="rId11"/>
                <a:stretch>
                  <a:fillRect l="-17826" t="-2098" r="-15217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4801584" y="5614455"/>
                <a:ext cx="1524615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584" y="5614455"/>
                <a:ext cx="1524615" cy="873572"/>
              </a:xfrm>
              <a:prstGeom prst="rect">
                <a:avLst/>
              </a:prstGeom>
              <a:blipFill>
                <a:blip r:embed="rId12"/>
                <a:stretch>
                  <a:fillRect l="-16400" t="-2098" r="-19200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8836161" y="819830"/>
                <a:ext cx="1610425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6161" y="819830"/>
                <a:ext cx="1610425" cy="874342"/>
              </a:xfrm>
              <a:prstGeom prst="rect">
                <a:avLst/>
              </a:prstGeom>
              <a:blipFill>
                <a:blip r:embed="rId13"/>
                <a:stretch>
                  <a:fillRect l="-15530" t="-2083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8836161" y="1993809"/>
                <a:ext cx="1693054" cy="870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6161" y="1993809"/>
                <a:ext cx="1693054" cy="870879"/>
              </a:xfrm>
              <a:prstGeom prst="rect">
                <a:avLst/>
              </a:prstGeom>
              <a:blipFill>
                <a:blip r:embed="rId14"/>
                <a:stretch>
                  <a:fillRect l="-14801" t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8836161" y="3128342"/>
                <a:ext cx="1693054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6161" y="3128342"/>
                <a:ext cx="1693054" cy="874342"/>
              </a:xfrm>
              <a:prstGeom prst="rect">
                <a:avLst/>
              </a:prstGeom>
              <a:blipFill>
                <a:blip r:embed="rId15"/>
                <a:stretch>
                  <a:fillRect l="-14801" t="-2083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8836161" y="4406826"/>
                <a:ext cx="1693054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6161" y="4406826"/>
                <a:ext cx="1693054" cy="874342"/>
              </a:xfrm>
              <a:prstGeom prst="rect">
                <a:avLst/>
              </a:prstGeom>
              <a:blipFill>
                <a:blip r:embed="rId16"/>
                <a:stretch>
                  <a:fillRect l="-14801" t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8839332" y="5614455"/>
                <a:ext cx="1693054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9332" y="5614455"/>
                <a:ext cx="1693054" cy="873572"/>
              </a:xfrm>
              <a:prstGeom prst="rect">
                <a:avLst/>
              </a:prstGeom>
              <a:blipFill>
                <a:blip r:embed="rId17"/>
                <a:stretch>
                  <a:fillRect l="-14388" t="-2098" r="-2158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8510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8388" y="149347"/>
            <a:ext cx="874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mixed fractions to improper fractions.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24121" y="903977"/>
                <a:ext cx="1629966" cy="872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903977"/>
                <a:ext cx="1629966" cy="872290"/>
              </a:xfrm>
              <a:prstGeom prst="rect">
                <a:avLst/>
              </a:prstGeom>
              <a:blipFill>
                <a:blip r:embed="rId3"/>
                <a:stretch>
                  <a:fillRect l="-15356" t="-2797" r="-10112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24121" y="1994758"/>
                <a:ext cx="1629966" cy="882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2)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1994758"/>
                <a:ext cx="1629966" cy="882357"/>
              </a:xfrm>
              <a:prstGeom prst="rect">
                <a:avLst/>
              </a:prstGeom>
              <a:blipFill>
                <a:blip r:embed="rId4"/>
                <a:stretch>
                  <a:fillRect l="-15356" t="-2069" r="-10112" b="-1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24121" y="3158797"/>
                <a:ext cx="1629966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3)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3158797"/>
                <a:ext cx="1629966" cy="873572"/>
              </a:xfrm>
              <a:prstGeom prst="rect">
                <a:avLst/>
              </a:prstGeom>
              <a:blipFill>
                <a:blip r:embed="rId5"/>
                <a:stretch>
                  <a:fillRect l="-15356" t="-2098" r="-10112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24121" y="4396094"/>
                <a:ext cx="1629966" cy="87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4)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4396094"/>
                <a:ext cx="1629966" cy="870110"/>
              </a:xfrm>
              <a:prstGeom prst="rect">
                <a:avLst/>
              </a:prstGeom>
              <a:blipFill>
                <a:blip r:embed="rId6"/>
                <a:stretch>
                  <a:fillRect l="-15356" t="-2098" r="-10112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24121" y="5633391"/>
                <a:ext cx="1629966" cy="8692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5)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5633391"/>
                <a:ext cx="1629966" cy="869212"/>
              </a:xfrm>
              <a:prstGeom prst="rect">
                <a:avLst/>
              </a:prstGeom>
              <a:blipFill>
                <a:blip r:embed="rId7"/>
                <a:stretch>
                  <a:fillRect l="-15356" t="-2797" r="-10112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740295" y="890594"/>
                <a:ext cx="1532796" cy="8713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6)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295" y="890594"/>
                <a:ext cx="1532796" cy="871392"/>
              </a:xfrm>
              <a:prstGeom prst="rect">
                <a:avLst/>
              </a:prstGeom>
              <a:blipFill>
                <a:blip r:embed="rId8"/>
                <a:stretch>
                  <a:fillRect l="-16335" t="-2797" r="-17131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697901" y="2003543"/>
                <a:ext cx="1747602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901" y="2003543"/>
                <a:ext cx="1747602" cy="873572"/>
              </a:xfrm>
              <a:prstGeom prst="rect">
                <a:avLst/>
              </a:prstGeom>
              <a:blipFill>
                <a:blip r:embed="rId9"/>
                <a:stretch>
                  <a:fillRect l="-14336" t="-2797" r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697901" y="3167582"/>
                <a:ext cx="1747602" cy="882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901" y="3167582"/>
                <a:ext cx="1747602" cy="882357"/>
              </a:xfrm>
              <a:prstGeom prst="rect">
                <a:avLst/>
              </a:prstGeom>
              <a:blipFill>
                <a:blip r:embed="rId10"/>
                <a:stretch>
                  <a:fillRect l="-14336" t="-2083" r="-2797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4697901" y="4404879"/>
                <a:ext cx="1747602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9)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𝟓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901" y="4404879"/>
                <a:ext cx="1747602" cy="873572"/>
              </a:xfrm>
              <a:prstGeom prst="rect">
                <a:avLst/>
              </a:prstGeom>
              <a:blipFill>
                <a:blip r:embed="rId11"/>
                <a:stretch>
                  <a:fillRect l="-14336" t="-2797" r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4667921" y="5642176"/>
                <a:ext cx="2063858" cy="8710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921" y="5642176"/>
                <a:ext cx="2063858" cy="871008"/>
              </a:xfrm>
              <a:prstGeom prst="rect">
                <a:avLst/>
              </a:prstGeom>
              <a:blipFill>
                <a:blip r:embed="rId12"/>
                <a:stretch>
                  <a:fillRect l="-12130" t="-3521" b="-20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8944963" y="780859"/>
                <a:ext cx="1610425" cy="873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11)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963" y="780859"/>
                <a:ext cx="1610425" cy="873060"/>
              </a:xfrm>
              <a:prstGeom prst="rect">
                <a:avLst/>
              </a:prstGeom>
              <a:blipFill>
                <a:blip r:embed="rId13"/>
                <a:stretch>
                  <a:fillRect l="-15094" t="-2797" r="-18113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8937140" y="2040466"/>
                <a:ext cx="1693054" cy="870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12)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140" y="2040466"/>
                <a:ext cx="1693054" cy="870879"/>
              </a:xfrm>
              <a:prstGeom prst="rect">
                <a:avLst/>
              </a:prstGeom>
              <a:blipFill>
                <a:blip r:embed="rId14"/>
                <a:stretch>
                  <a:fillRect l="-14388" t="-2797" r="-12590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8937140" y="3174999"/>
                <a:ext cx="1693054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13)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140" y="3174999"/>
                <a:ext cx="1693054" cy="874342"/>
              </a:xfrm>
              <a:prstGeom prst="rect">
                <a:avLst/>
              </a:prstGeom>
              <a:blipFill>
                <a:blip r:embed="rId15"/>
                <a:stretch>
                  <a:fillRect l="-14388" t="-2797" r="-12590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8937140" y="4453483"/>
                <a:ext cx="1693054" cy="8831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14)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𝟒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140" y="4453483"/>
                <a:ext cx="1693054" cy="883127"/>
              </a:xfrm>
              <a:prstGeom prst="rect">
                <a:avLst/>
              </a:prstGeom>
              <a:blipFill>
                <a:blip r:embed="rId16"/>
                <a:stretch>
                  <a:fillRect l="-14388" t="-2083" r="-12590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8940311" y="5661112"/>
                <a:ext cx="1942732" cy="8831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15)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311" y="5661112"/>
                <a:ext cx="1942732" cy="883127"/>
              </a:xfrm>
              <a:prstGeom prst="rect">
                <a:avLst/>
              </a:prstGeom>
              <a:blipFill>
                <a:blip r:embed="rId17"/>
                <a:stretch>
                  <a:fillRect l="-12893" t="-2069" b="-1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21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45C841-0B5F-46EC-8FBB-2497A7492121}"/>
              </a:ext>
            </a:extLst>
          </p:cNvPr>
          <p:cNvSpPr txBox="1"/>
          <p:nvPr/>
        </p:nvSpPr>
        <p:spPr>
          <a:xfrm>
            <a:off x="2316853" y="2081241"/>
            <a:ext cx="80781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27493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8388" y="149347"/>
            <a:ext cx="874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improper fraction to mixed fraction.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4121" y="903977"/>
                <a:ext cx="1230283" cy="8710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903977"/>
                <a:ext cx="1230283" cy="871008"/>
              </a:xfrm>
              <a:prstGeom prst="rect">
                <a:avLst/>
              </a:prstGeom>
              <a:blipFill>
                <a:blip r:embed="rId3"/>
                <a:stretch>
                  <a:fillRect l="-20398" t="-2797" r="-14428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28959" y="830719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959" y="830719"/>
                <a:ext cx="801310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4121" y="1994758"/>
                <a:ext cx="1230283" cy="882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1994758"/>
                <a:ext cx="1230283" cy="882357"/>
              </a:xfrm>
              <a:prstGeom prst="rect">
                <a:avLst/>
              </a:prstGeom>
              <a:blipFill>
                <a:blip r:embed="rId5"/>
                <a:stretch>
                  <a:fillRect l="-20398" t="-1379" r="-14428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528959" y="1921500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959" y="1921500"/>
                <a:ext cx="801310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4121" y="3158797"/>
                <a:ext cx="1230283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3)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3158797"/>
                <a:ext cx="1230283" cy="873572"/>
              </a:xfrm>
              <a:prstGeom prst="rect">
                <a:avLst/>
              </a:prstGeom>
              <a:blipFill>
                <a:blip r:embed="rId7"/>
                <a:stretch>
                  <a:fillRect l="-20398" t="-2098" r="-14428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528959" y="3085539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959" y="3085539"/>
                <a:ext cx="801310" cy="10175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4121" y="4396094"/>
                <a:ext cx="1230283" cy="87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4)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4396094"/>
                <a:ext cx="1230283" cy="870110"/>
              </a:xfrm>
              <a:prstGeom prst="rect">
                <a:avLst/>
              </a:prstGeom>
              <a:blipFill>
                <a:blip r:embed="rId9"/>
                <a:stretch>
                  <a:fillRect l="-20398" t="-2797" r="-14428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528959" y="4322836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959" y="4322836"/>
                <a:ext cx="801310" cy="101752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4121" y="5633391"/>
                <a:ext cx="1230283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5)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5633391"/>
                <a:ext cx="1230283" cy="873572"/>
              </a:xfrm>
              <a:prstGeom prst="rect">
                <a:avLst/>
              </a:prstGeom>
              <a:blipFill>
                <a:blip r:embed="rId11"/>
                <a:stretch>
                  <a:fillRect l="-20398" t="-2098" r="-14428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528959" y="5560133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8959" y="5560133"/>
                <a:ext cx="801310" cy="101752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5037197" y="881809"/>
                <a:ext cx="1230283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6)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197" y="881809"/>
                <a:ext cx="1230283" cy="873572"/>
              </a:xfrm>
              <a:prstGeom prst="rect">
                <a:avLst/>
              </a:prstGeom>
              <a:blipFill>
                <a:blip r:embed="rId13"/>
                <a:stretch>
                  <a:fillRect l="-19802" t="-2797" r="-14356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6186370" y="802460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370" y="802460"/>
                <a:ext cx="801310" cy="101752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5037197" y="1994758"/>
                <a:ext cx="1402695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197" y="1994758"/>
                <a:ext cx="1402695" cy="873572"/>
              </a:xfrm>
              <a:prstGeom prst="rect">
                <a:avLst/>
              </a:prstGeom>
              <a:blipFill>
                <a:blip r:embed="rId15"/>
                <a:stretch>
                  <a:fillRect l="-17391" t="-2083" r="-15652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6283253" y="1884871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253" y="1884871"/>
                <a:ext cx="801310" cy="101752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037197" y="3158797"/>
                <a:ext cx="1402695" cy="872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197" y="3158797"/>
                <a:ext cx="1402695" cy="872290"/>
              </a:xfrm>
              <a:prstGeom prst="rect">
                <a:avLst/>
              </a:prstGeom>
              <a:blipFill>
                <a:blip r:embed="rId17"/>
                <a:stretch>
                  <a:fillRect l="-17391" t="-2797" r="-15652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6293484" y="3085539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3484" y="3085539"/>
                <a:ext cx="801310" cy="101752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5037197" y="4396094"/>
                <a:ext cx="1402695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9)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197" y="4396094"/>
                <a:ext cx="1402695" cy="873572"/>
              </a:xfrm>
              <a:prstGeom prst="rect">
                <a:avLst/>
              </a:prstGeom>
              <a:blipFill>
                <a:blip r:embed="rId19"/>
                <a:stretch>
                  <a:fillRect l="-17391" t="-2098" r="-15652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6378932" y="4307567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8932" y="4307567"/>
                <a:ext cx="801310" cy="101752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037197" y="5633391"/>
                <a:ext cx="1524615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197" y="5633391"/>
                <a:ext cx="1524615" cy="873572"/>
              </a:xfrm>
              <a:prstGeom prst="rect">
                <a:avLst/>
              </a:prstGeom>
              <a:blipFill>
                <a:blip r:embed="rId21"/>
                <a:stretch>
                  <a:fillRect l="-16000" t="-2098" r="-19600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/>
              <p:cNvSpPr/>
              <p:nvPr/>
            </p:nvSpPr>
            <p:spPr>
              <a:xfrm>
                <a:off x="6561812" y="5509992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812" y="5509992"/>
                <a:ext cx="801310" cy="101752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9206410" y="901412"/>
                <a:ext cx="1610425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11)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6410" y="901412"/>
                <a:ext cx="1610425" cy="874342"/>
              </a:xfrm>
              <a:prstGeom prst="rect">
                <a:avLst/>
              </a:prstGeom>
              <a:blipFill>
                <a:blip r:embed="rId23"/>
                <a:stretch>
                  <a:fillRect l="-15152" t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10729988" y="830719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9988" y="830719"/>
                <a:ext cx="801310" cy="101752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9206411" y="2010180"/>
                <a:ext cx="1693054" cy="870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12)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6411" y="2010180"/>
                <a:ext cx="1693054" cy="870879"/>
              </a:xfrm>
              <a:prstGeom prst="rect">
                <a:avLst/>
              </a:prstGeom>
              <a:blipFill>
                <a:blip r:embed="rId25"/>
                <a:stretch>
                  <a:fillRect l="-14388" t="-3497" b="-195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10729988" y="1939487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9988" y="1939487"/>
                <a:ext cx="801310" cy="1017523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9206411" y="3144713"/>
                <a:ext cx="1693054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6411" y="3144713"/>
                <a:ext cx="1693054" cy="874342"/>
              </a:xfrm>
              <a:prstGeom prst="rect">
                <a:avLst/>
              </a:prstGeom>
              <a:blipFill>
                <a:blip r:embed="rId27"/>
                <a:stretch>
                  <a:fillRect l="-14388" t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0729988" y="3074020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9988" y="3074020"/>
                <a:ext cx="801310" cy="1017523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9206411" y="4423197"/>
                <a:ext cx="1693054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14)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6411" y="4423197"/>
                <a:ext cx="1693054" cy="874342"/>
              </a:xfrm>
              <a:prstGeom prst="rect">
                <a:avLst/>
              </a:prstGeom>
              <a:blipFill>
                <a:blip r:embed="rId29"/>
                <a:stretch>
                  <a:fillRect l="-14388" t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729988" y="4352504"/>
                <a:ext cx="801310" cy="1015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9988" y="4352504"/>
                <a:ext cx="801310" cy="1015727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9209582" y="5630826"/>
                <a:ext cx="1693054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15)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9582" y="5630826"/>
                <a:ext cx="1693054" cy="873572"/>
              </a:xfrm>
              <a:prstGeom prst="rect">
                <a:avLst/>
              </a:prstGeom>
              <a:blipFill>
                <a:blip r:embed="rId31"/>
                <a:stretch>
                  <a:fillRect l="-14801" t="-2797" r="-2166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10733159" y="5560133"/>
                <a:ext cx="801310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3159" y="5560133"/>
                <a:ext cx="801310" cy="1017523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19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30" grpId="0"/>
      <p:bldP spid="33" grpId="0"/>
      <p:bldP spid="35" grpId="0"/>
      <p:bldP spid="37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8388" y="149347"/>
            <a:ext cx="874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Convert the mixed fractions to improper fractions.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24121" y="903977"/>
                <a:ext cx="1629966" cy="872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903977"/>
                <a:ext cx="1629966" cy="872290"/>
              </a:xfrm>
              <a:prstGeom prst="rect">
                <a:avLst/>
              </a:prstGeom>
              <a:blipFill>
                <a:blip r:embed="rId3"/>
                <a:stretch>
                  <a:fillRect l="-15356" t="-2797" r="-10112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166502" y="787235"/>
                <a:ext cx="505267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502" y="787235"/>
                <a:ext cx="50526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24121" y="1994758"/>
                <a:ext cx="1629966" cy="882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2)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1994758"/>
                <a:ext cx="1629966" cy="882357"/>
              </a:xfrm>
              <a:prstGeom prst="rect">
                <a:avLst/>
              </a:prstGeom>
              <a:blipFill>
                <a:blip r:embed="rId5"/>
                <a:stretch>
                  <a:fillRect l="-15356" t="-2069" r="-10112" b="-1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2054087" y="1893822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087" y="1893822"/>
                <a:ext cx="732893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24121" y="3158797"/>
                <a:ext cx="1629966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3)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3158797"/>
                <a:ext cx="1629966" cy="873572"/>
              </a:xfrm>
              <a:prstGeom prst="rect">
                <a:avLst/>
              </a:prstGeom>
              <a:blipFill>
                <a:blip r:embed="rId7"/>
                <a:stretch>
                  <a:fillRect l="-15356" t="-2098" r="-10112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24121" y="4396094"/>
                <a:ext cx="1629966" cy="87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4)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4396094"/>
                <a:ext cx="1629966" cy="870110"/>
              </a:xfrm>
              <a:prstGeom prst="rect">
                <a:avLst/>
              </a:prstGeom>
              <a:blipFill>
                <a:blip r:embed="rId8"/>
                <a:stretch>
                  <a:fillRect l="-15356" t="-2098" r="-10112" b="-20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2088085" y="4343433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085" y="4343433"/>
                <a:ext cx="732893" cy="10175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24121" y="5633391"/>
                <a:ext cx="1629966" cy="8692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5)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21" y="5633391"/>
                <a:ext cx="1629966" cy="869212"/>
              </a:xfrm>
              <a:prstGeom prst="rect">
                <a:avLst/>
              </a:prstGeom>
              <a:blipFill>
                <a:blip r:embed="rId10"/>
                <a:stretch>
                  <a:fillRect l="-15356" t="-2797" r="-10112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2088085" y="5559235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085" y="5559235"/>
                <a:ext cx="732893" cy="101752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740295" y="890594"/>
                <a:ext cx="1532796" cy="8713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6)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295" y="890594"/>
                <a:ext cx="1532796" cy="871392"/>
              </a:xfrm>
              <a:prstGeom prst="rect">
                <a:avLst/>
              </a:prstGeom>
              <a:blipFill>
                <a:blip r:embed="rId12"/>
                <a:stretch>
                  <a:fillRect l="-16335" t="-2797" r="-17131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697901" y="2003543"/>
                <a:ext cx="1747602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7)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901" y="2003543"/>
                <a:ext cx="1747602" cy="873572"/>
              </a:xfrm>
              <a:prstGeom prst="rect">
                <a:avLst/>
              </a:prstGeom>
              <a:blipFill>
                <a:blip r:embed="rId13"/>
                <a:stretch>
                  <a:fillRect l="-14336" t="-2797" r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697901" y="3167582"/>
                <a:ext cx="1747602" cy="882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8)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901" y="3167582"/>
                <a:ext cx="1747602" cy="882357"/>
              </a:xfrm>
              <a:prstGeom prst="rect">
                <a:avLst/>
              </a:prstGeom>
              <a:blipFill>
                <a:blip r:embed="rId14"/>
                <a:stretch>
                  <a:fillRect l="-14336" t="-2083" r="-2797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4697901" y="4404879"/>
                <a:ext cx="1747602" cy="8735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9)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𝟓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7901" y="4404879"/>
                <a:ext cx="1747602" cy="873572"/>
              </a:xfrm>
              <a:prstGeom prst="rect">
                <a:avLst/>
              </a:prstGeom>
              <a:blipFill>
                <a:blip r:embed="rId15"/>
                <a:stretch>
                  <a:fillRect l="-14336" t="-2797" r="-2797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4667921" y="5642176"/>
                <a:ext cx="2063858" cy="8710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10) 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921" y="5642176"/>
                <a:ext cx="2063858" cy="871008"/>
              </a:xfrm>
              <a:prstGeom prst="rect">
                <a:avLst/>
              </a:prstGeom>
              <a:blipFill>
                <a:blip r:embed="rId16"/>
                <a:stretch>
                  <a:fillRect l="-12130" t="-3521" b="-20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8944963" y="780859"/>
                <a:ext cx="1610425" cy="873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11)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𝟐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963" y="780859"/>
                <a:ext cx="1610425" cy="873060"/>
              </a:xfrm>
              <a:prstGeom prst="rect">
                <a:avLst/>
              </a:prstGeom>
              <a:blipFill>
                <a:blip r:embed="rId17"/>
                <a:stretch>
                  <a:fillRect l="-15094" t="-2797" r="-18113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8937140" y="2040466"/>
                <a:ext cx="1693054" cy="870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12)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140" y="2040466"/>
                <a:ext cx="1693054" cy="870879"/>
              </a:xfrm>
              <a:prstGeom prst="rect">
                <a:avLst/>
              </a:prstGeom>
              <a:blipFill>
                <a:blip r:embed="rId18"/>
                <a:stretch>
                  <a:fillRect l="-14388" t="-2797" r="-12590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8937140" y="3174999"/>
                <a:ext cx="1693054" cy="874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13)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140" y="3174999"/>
                <a:ext cx="1693054" cy="874342"/>
              </a:xfrm>
              <a:prstGeom prst="rect">
                <a:avLst/>
              </a:prstGeom>
              <a:blipFill>
                <a:blip r:embed="rId19"/>
                <a:stretch>
                  <a:fillRect l="-14388" t="-2797" r="-12590" b="-20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8937140" y="4453483"/>
                <a:ext cx="1693054" cy="8831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14)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𝟒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7140" y="4453483"/>
                <a:ext cx="1693054" cy="883127"/>
              </a:xfrm>
              <a:prstGeom prst="rect">
                <a:avLst/>
              </a:prstGeom>
              <a:blipFill>
                <a:blip r:embed="rId20"/>
                <a:stretch>
                  <a:fillRect l="-14388" t="-2083" r="-12590" b="-20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8940311" y="5661112"/>
                <a:ext cx="1942732" cy="8831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3200" b="1" dirty="0"/>
                  <a:t>15)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panose="02040503050406030204" pitchFamily="18" charset="0"/>
                      </a:rPr>
                      <m:t>𝟑</m:t>
                    </m:r>
                    <m:f>
                      <m:fPr>
                        <m:ctrlPr>
                          <a:rPr lang="en-GB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4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4000" dirty="0"/>
                  <a:t> =</a:t>
                </a:r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311" y="5661112"/>
                <a:ext cx="1942732" cy="883127"/>
              </a:xfrm>
              <a:prstGeom prst="rect">
                <a:avLst/>
              </a:prstGeom>
              <a:blipFill>
                <a:blip r:embed="rId21"/>
                <a:stretch>
                  <a:fillRect l="-12893" t="-2069" b="-19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C42D3C5-05FB-4FFC-8C17-A653F4D47D21}"/>
                  </a:ext>
                </a:extLst>
              </p:cNvPr>
              <p:cNvSpPr/>
              <p:nvPr/>
            </p:nvSpPr>
            <p:spPr>
              <a:xfrm>
                <a:off x="2171725" y="3055912"/>
                <a:ext cx="505267" cy="1027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C42D3C5-05FB-4FFC-8C17-A653F4D47D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725" y="3055912"/>
                <a:ext cx="505267" cy="102752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465672BC-10EC-4D74-8AF6-D4426D76F5B7}"/>
                  </a:ext>
                </a:extLst>
              </p:cNvPr>
              <p:cNvSpPr/>
              <p:nvPr/>
            </p:nvSpPr>
            <p:spPr>
              <a:xfrm>
                <a:off x="6479145" y="723661"/>
                <a:ext cx="505267" cy="1015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465672BC-10EC-4D74-8AF6-D4426D76F5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145" y="723661"/>
                <a:ext cx="505267" cy="101572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8DC9BBA-D31E-4A1D-B61E-9152CAD41903}"/>
                  </a:ext>
                </a:extLst>
              </p:cNvPr>
              <p:cNvSpPr/>
              <p:nvPr/>
            </p:nvSpPr>
            <p:spPr>
              <a:xfrm>
                <a:off x="6366730" y="1830248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8DC9BBA-D31E-4A1D-B61E-9152CAD419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6730" y="1830248"/>
                <a:ext cx="732893" cy="101752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8639E56-F7CB-4D55-9A85-18A54AC650A5}"/>
                  </a:ext>
                </a:extLst>
              </p:cNvPr>
              <p:cNvSpPr/>
              <p:nvPr/>
            </p:nvSpPr>
            <p:spPr>
              <a:xfrm>
                <a:off x="6379652" y="4304528"/>
                <a:ext cx="732893" cy="10143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38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8639E56-F7CB-4D55-9A85-18A54AC650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652" y="4304528"/>
                <a:ext cx="732893" cy="101431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0E431ED-528D-479F-B897-DCF73C05793D}"/>
                  </a:ext>
                </a:extLst>
              </p:cNvPr>
              <p:cNvSpPr/>
              <p:nvPr/>
            </p:nvSpPr>
            <p:spPr>
              <a:xfrm>
                <a:off x="6566380" y="5568918"/>
                <a:ext cx="732893" cy="10143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0E431ED-528D-479F-B897-DCF73C0579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380" y="5568918"/>
                <a:ext cx="732893" cy="1014317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E884A24-CBAD-4DED-8AC3-CF1C71F83CC4}"/>
                  </a:ext>
                </a:extLst>
              </p:cNvPr>
              <p:cNvSpPr/>
              <p:nvPr/>
            </p:nvSpPr>
            <p:spPr>
              <a:xfrm>
                <a:off x="6428709" y="3031818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E884A24-CBAD-4DED-8AC3-CF1C71F83C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709" y="3031818"/>
                <a:ext cx="732893" cy="1017523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FBF2819-E577-482F-8034-04F03E58ACE1}"/>
                  </a:ext>
                </a:extLst>
              </p:cNvPr>
              <p:cNvSpPr/>
              <p:nvPr/>
            </p:nvSpPr>
            <p:spPr>
              <a:xfrm>
                <a:off x="10715565" y="683968"/>
                <a:ext cx="732893" cy="1015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FBF2819-E577-482F-8034-04F03E58AC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565" y="683968"/>
                <a:ext cx="732893" cy="101572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606C3B2-93E7-416C-B06C-C9B99543E6A3}"/>
                  </a:ext>
                </a:extLst>
              </p:cNvPr>
              <p:cNvSpPr/>
              <p:nvPr/>
            </p:nvSpPr>
            <p:spPr>
              <a:xfrm>
                <a:off x="10671549" y="1921108"/>
                <a:ext cx="732893" cy="10157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606C3B2-93E7-416C-B06C-C9B99543E6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1549" y="1921108"/>
                <a:ext cx="732893" cy="101572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F2E3A0B-1A30-4699-9F82-9B31BE81AB5C}"/>
                  </a:ext>
                </a:extLst>
              </p:cNvPr>
              <p:cNvSpPr/>
              <p:nvPr/>
            </p:nvSpPr>
            <p:spPr>
              <a:xfrm>
                <a:off x="10684471" y="4395388"/>
                <a:ext cx="732893" cy="10257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5F2E3A0B-1A30-4699-9F82-9B31BE81AB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4471" y="4395388"/>
                <a:ext cx="732893" cy="102573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78D1659-0637-4EF8-B596-4CCD4A4E91FF}"/>
                  </a:ext>
                </a:extLst>
              </p:cNvPr>
              <p:cNvSpPr/>
              <p:nvPr/>
            </p:nvSpPr>
            <p:spPr>
              <a:xfrm>
                <a:off x="10715566" y="5568918"/>
                <a:ext cx="732893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78D1659-0637-4EF8-B596-4CCD4A4E91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566" y="5568918"/>
                <a:ext cx="732893" cy="1017523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344F6A1-1AE3-4EAF-BC55-2A1BCB554EF5}"/>
                  </a:ext>
                </a:extLst>
              </p:cNvPr>
              <p:cNvSpPr/>
              <p:nvPr/>
            </p:nvSpPr>
            <p:spPr>
              <a:xfrm>
                <a:off x="10733528" y="3122678"/>
                <a:ext cx="505267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344F6A1-1AE3-4EAF-BC55-2A1BCB554E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3528" y="3122678"/>
                <a:ext cx="505267" cy="1017523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450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  <p:bldP spid="1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352</Words>
  <Application>Microsoft Office PowerPoint</Application>
  <PresentationFormat>Widescreen</PresentationFormat>
  <Paragraphs>99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2019-11-14T05:53:13Z</dcterms:created>
  <dcterms:modified xsi:type="dcterms:W3CDTF">2021-11-22T18:14:04Z</dcterms:modified>
</cp:coreProperties>
</file>