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AB9C9-E4E6-4F61-B98F-FF622D671986}" v="11" dt="2021-09-20T18:16:37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AEAB9C9-E4E6-4F61-B98F-FF622D671986}"/>
    <pc:docChg chg="undo custSel addSld delSld modSld sldOrd">
      <pc:chgData name="Stewart Gale" userId="3647ddd2-6040-41ae-a96d-232c23482af8" providerId="ADAL" clId="{0AEAB9C9-E4E6-4F61-B98F-FF622D671986}" dt="2021-09-20T18:17:04.028" v="126" actId="1076"/>
      <pc:docMkLst>
        <pc:docMk/>
      </pc:docMkLst>
      <pc:sldChg chg="addSp delSp modSp mod">
        <pc:chgData name="Stewart Gale" userId="3647ddd2-6040-41ae-a96d-232c23482af8" providerId="ADAL" clId="{0AEAB9C9-E4E6-4F61-B98F-FF622D671986}" dt="2021-09-20T18:17:04.028" v="126" actId="1076"/>
        <pc:sldMkLst>
          <pc:docMk/>
          <pc:sldMk cId="3615461689" sldId="256"/>
        </pc:sldMkLst>
        <pc:spChg chg="add mod">
          <ac:chgData name="Stewart Gale" userId="3647ddd2-6040-41ae-a96d-232c23482af8" providerId="ADAL" clId="{0AEAB9C9-E4E6-4F61-B98F-FF622D671986}" dt="2021-09-20T18:17:04.028" v="126" actId="1076"/>
          <ac:spMkLst>
            <pc:docMk/>
            <pc:sldMk cId="3615461689" sldId="256"/>
            <ac:spMk id="2" creationId="{FCAA9F62-174C-49B5-8BC1-6E5433776E4C}"/>
          </ac:spMkLst>
        </pc:spChg>
        <pc:graphicFrameChg chg="add del mod">
          <ac:chgData name="Stewart Gale" userId="3647ddd2-6040-41ae-a96d-232c23482af8" providerId="ADAL" clId="{0AEAB9C9-E4E6-4F61-B98F-FF622D671986}" dt="2021-09-20T18:15:13.311" v="83" actId="21"/>
          <ac:graphicFrameMkLst>
            <pc:docMk/>
            <pc:sldMk cId="3615461689" sldId="256"/>
            <ac:graphicFrameMk id="3" creationId="{81530A52-75E1-4470-BF18-B37DC057DD52}"/>
          </ac:graphicFrameMkLst>
        </pc:graphicFrameChg>
        <pc:graphicFrameChg chg="del modGraphic">
          <ac:chgData name="Stewart Gale" userId="3647ddd2-6040-41ae-a96d-232c23482af8" providerId="ADAL" clId="{0AEAB9C9-E4E6-4F61-B98F-FF622D671986}" dt="2021-09-20T18:14:57.796" v="80" actId="21"/>
          <ac:graphicFrameMkLst>
            <pc:docMk/>
            <pc:sldMk cId="3615461689" sldId="256"/>
            <ac:graphicFrameMk id="4" creationId="{00000000-0000-0000-0000-000000000000}"/>
          </ac:graphicFrameMkLst>
        </pc:graphicFrameChg>
      </pc:sldChg>
      <pc:sldChg chg="del">
        <pc:chgData name="Stewart Gale" userId="3647ddd2-6040-41ae-a96d-232c23482af8" providerId="ADAL" clId="{0AEAB9C9-E4E6-4F61-B98F-FF622D671986}" dt="2021-09-20T18:09:46.745" v="0" actId="47"/>
        <pc:sldMkLst>
          <pc:docMk/>
          <pc:sldMk cId="235418331" sldId="257"/>
        </pc:sldMkLst>
      </pc:sldChg>
      <pc:sldChg chg="addSp modSp add mod">
        <pc:chgData name="Stewart Gale" userId="3647ddd2-6040-41ae-a96d-232c23482af8" providerId="ADAL" clId="{0AEAB9C9-E4E6-4F61-B98F-FF622D671986}" dt="2021-09-20T18:16:16.967" v="94" actId="1076"/>
        <pc:sldMkLst>
          <pc:docMk/>
          <pc:sldMk cId="659856199" sldId="257"/>
        </pc:sldMkLst>
        <pc:graphicFrameChg chg="add mod modGraphic">
          <ac:chgData name="Stewart Gale" userId="3647ddd2-6040-41ae-a96d-232c23482af8" providerId="ADAL" clId="{0AEAB9C9-E4E6-4F61-B98F-FF622D671986}" dt="2021-09-20T18:16:16.967" v="94" actId="1076"/>
          <ac:graphicFrameMkLst>
            <pc:docMk/>
            <pc:sldMk cId="659856199" sldId="257"/>
            <ac:graphicFrameMk id="3" creationId="{91325699-12CF-44FD-95E2-370A14E6183E}"/>
          </ac:graphicFrameMkLst>
        </pc:graphicFrameChg>
        <pc:graphicFrameChg chg="mod modGraphic">
          <ac:chgData name="Stewart Gale" userId="3647ddd2-6040-41ae-a96d-232c23482af8" providerId="ADAL" clId="{0AEAB9C9-E4E6-4F61-B98F-FF622D671986}" dt="2021-09-20T18:15:09.244" v="82" actId="2166"/>
          <ac:graphicFrameMkLst>
            <pc:docMk/>
            <pc:sldMk cId="659856199" sldId="257"/>
            <ac:graphicFrameMk id="4" creationId="{00000000-0000-0000-0000-000000000000}"/>
          </ac:graphicFrameMkLst>
        </pc:graphicFrameChg>
      </pc:sldChg>
      <pc:sldChg chg="addSp delSp modSp new mod ord">
        <pc:chgData name="Stewart Gale" userId="3647ddd2-6040-41ae-a96d-232c23482af8" providerId="ADAL" clId="{0AEAB9C9-E4E6-4F61-B98F-FF622D671986}" dt="2021-09-20T18:16:21.557" v="96"/>
        <pc:sldMkLst>
          <pc:docMk/>
          <pc:sldMk cId="2559516215" sldId="258"/>
        </pc:sldMkLst>
        <pc:spChg chg="del">
          <ac:chgData name="Stewart Gale" userId="3647ddd2-6040-41ae-a96d-232c23482af8" providerId="ADAL" clId="{0AEAB9C9-E4E6-4F61-B98F-FF622D671986}" dt="2021-09-20T18:12:55.835" v="63" actId="478"/>
          <ac:spMkLst>
            <pc:docMk/>
            <pc:sldMk cId="2559516215" sldId="258"/>
            <ac:spMk id="2" creationId="{DDC68DB3-F2D7-42D3-A85B-3F9B05FE91CB}"/>
          </ac:spMkLst>
        </pc:spChg>
        <pc:spChg chg="del">
          <ac:chgData name="Stewart Gale" userId="3647ddd2-6040-41ae-a96d-232c23482af8" providerId="ADAL" clId="{0AEAB9C9-E4E6-4F61-B98F-FF622D671986}" dt="2021-09-20T18:12:55.835" v="63" actId="478"/>
          <ac:spMkLst>
            <pc:docMk/>
            <pc:sldMk cId="2559516215" sldId="258"/>
            <ac:spMk id="3" creationId="{A9378205-C022-4834-B192-7BD09B763089}"/>
          </ac:spMkLst>
        </pc:spChg>
        <pc:graphicFrameChg chg="add mod modGraphic">
          <ac:chgData name="Stewart Gale" userId="3647ddd2-6040-41ae-a96d-232c23482af8" providerId="ADAL" clId="{0AEAB9C9-E4E6-4F61-B98F-FF622D671986}" dt="2021-09-20T18:14:29.202" v="78" actId="14734"/>
          <ac:graphicFrameMkLst>
            <pc:docMk/>
            <pc:sldMk cId="2559516215" sldId="258"/>
            <ac:graphicFrameMk id="4" creationId="{1E388E54-B44D-4A5B-9D24-B115B8C621F4}"/>
          </ac:graphicFrameMkLst>
        </pc:graphicFrameChg>
        <pc:graphicFrameChg chg="add mod">
          <ac:chgData name="Stewart Gale" userId="3647ddd2-6040-41ae-a96d-232c23482af8" providerId="ADAL" clId="{0AEAB9C9-E4E6-4F61-B98F-FF622D671986}" dt="2021-09-20T18:13:56.580" v="71" actId="1076"/>
          <ac:graphicFrameMkLst>
            <pc:docMk/>
            <pc:sldMk cId="2559516215" sldId="258"/>
            <ac:graphicFrameMk id="5" creationId="{D1FE318F-525F-4CDA-82B8-9D9B2D2B285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48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43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36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73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0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90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9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12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18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12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6DF4-BE8A-4DF0-B9F2-0F14BA9C6B2E}" type="datetimeFigureOut">
              <a:rPr lang="en-GB" smtClean="0"/>
              <a:t>20/09/2021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0570E-1473-4AD8-BC06-F9996CB57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1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388E54-B44D-4A5B-9D24-B115B8C62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129102"/>
              </p:ext>
            </p:extLst>
          </p:nvPr>
        </p:nvGraphicFramePr>
        <p:xfrm>
          <a:off x="3568930" y="452776"/>
          <a:ext cx="8272551" cy="5484882"/>
        </p:xfrm>
        <a:graphic>
          <a:graphicData uri="http://schemas.openxmlformats.org/drawingml/2006/table">
            <a:tbl>
              <a:tblPr/>
              <a:tblGrid>
                <a:gridCol w="1311759">
                  <a:extLst>
                    <a:ext uri="{9D8B030D-6E8A-4147-A177-3AD203B41FA5}">
                      <a16:colId xmlns:a16="http://schemas.microsoft.com/office/drawing/2014/main" val="3146321562"/>
                    </a:ext>
                  </a:extLst>
                </a:gridCol>
                <a:gridCol w="1354075">
                  <a:extLst>
                    <a:ext uri="{9D8B030D-6E8A-4147-A177-3AD203B41FA5}">
                      <a16:colId xmlns:a16="http://schemas.microsoft.com/office/drawing/2014/main" val="2271258546"/>
                    </a:ext>
                  </a:extLst>
                </a:gridCol>
                <a:gridCol w="1418487">
                  <a:extLst>
                    <a:ext uri="{9D8B030D-6E8A-4147-A177-3AD203B41FA5}">
                      <a16:colId xmlns:a16="http://schemas.microsoft.com/office/drawing/2014/main" val="4226266751"/>
                    </a:ext>
                  </a:extLst>
                </a:gridCol>
                <a:gridCol w="1480080">
                  <a:extLst>
                    <a:ext uri="{9D8B030D-6E8A-4147-A177-3AD203B41FA5}">
                      <a16:colId xmlns:a16="http://schemas.microsoft.com/office/drawing/2014/main" val="3854083908"/>
                    </a:ext>
                  </a:extLst>
                </a:gridCol>
                <a:gridCol w="1354075">
                  <a:extLst>
                    <a:ext uri="{9D8B030D-6E8A-4147-A177-3AD203B41FA5}">
                      <a16:colId xmlns:a16="http://schemas.microsoft.com/office/drawing/2014/main" val="74051433"/>
                    </a:ext>
                  </a:extLst>
                </a:gridCol>
                <a:gridCol w="1354075">
                  <a:extLst>
                    <a:ext uri="{9D8B030D-6E8A-4147-A177-3AD203B41FA5}">
                      <a16:colId xmlns:a16="http://schemas.microsoft.com/office/drawing/2014/main" val="1327021721"/>
                    </a:ext>
                  </a:extLst>
                </a:gridCol>
              </a:tblGrid>
              <a:tr h="1338312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Cross out the answers from question 1 and the </a:t>
                      </a:r>
                    </a:p>
                    <a:p>
                      <a:pPr algn="ctr" fontAlgn="t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corresponding letter below to reveal an interesting fact.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01265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10y + 11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10y + 9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15y + 3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010262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- 3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4y - 20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86393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7y - 20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 - 48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+ 12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73422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4y + 6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 - 24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958492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- 15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+ 15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15y + 18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596143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16y + 8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+ 10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8x + 2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61688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6x - 4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16y - 8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7y + 35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997290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8x - 2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9x - 63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301264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22x + 1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75811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FE318F-525F-4CDA-82B8-9D9B2D2B2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053312"/>
              </p:ext>
            </p:extLst>
          </p:nvPr>
        </p:nvGraphicFramePr>
        <p:xfrm>
          <a:off x="350520" y="452776"/>
          <a:ext cx="3009048" cy="5952448"/>
        </p:xfrm>
        <a:graphic>
          <a:graphicData uri="http://schemas.openxmlformats.org/drawingml/2006/table">
            <a:tbl>
              <a:tblPr/>
              <a:tblGrid>
                <a:gridCol w="1442694">
                  <a:extLst>
                    <a:ext uri="{9D8B030D-6E8A-4147-A177-3AD203B41FA5}">
                      <a16:colId xmlns:a16="http://schemas.microsoft.com/office/drawing/2014/main" val="1219610619"/>
                    </a:ext>
                  </a:extLst>
                </a:gridCol>
                <a:gridCol w="1566354">
                  <a:extLst>
                    <a:ext uri="{9D8B030D-6E8A-4147-A177-3AD203B41FA5}">
                      <a16:colId xmlns:a16="http://schemas.microsoft.com/office/drawing/2014/main" val="4020728253"/>
                    </a:ext>
                  </a:extLst>
                </a:gridCol>
              </a:tblGrid>
              <a:tr h="40770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Expand the following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61235"/>
                  </a:ext>
                </a:extLst>
              </a:tr>
              <a:tr h="40770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30453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2(x + 6)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684503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5(x + 3)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804139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4(y - 5)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685462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3(x - 1)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490233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2(3x - 2)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381211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7(y + 5)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558371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3(5y + 1)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75795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2(8y - 4)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438926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9(x - 7)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768759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2(4x + 1)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430011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8(3x - 6)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662378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5(x - 3)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469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51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A9F62-174C-49B5-8BC1-6E5433776E4C}"/>
              </a:ext>
            </a:extLst>
          </p:cNvPr>
          <p:cNvSpPr txBox="1"/>
          <p:nvPr/>
        </p:nvSpPr>
        <p:spPr>
          <a:xfrm>
            <a:off x="1834342" y="2067098"/>
            <a:ext cx="88336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1546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051057"/>
              </p:ext>
            </p:extLst>
          </p:nvPr>
        </p:nvGraphicFramePr>
        <p:xfrm>
          <a:off x="310341" y="232756"/>
          <a:ext cx="3171633" cy="6406342"/>
        </p:xfrm>
        <a:graphic>
          <a:graphicData uri="http://schemas.openxmlformats.org/drawingml/2006/table">
            <a:tbl>
              <a:tblPr/>
              <a:tblGrid>
                <a:gridCol w="1520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0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79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Expand the following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79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2(x + 6)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+ 12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5(x + 3)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+ 15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4(y - 5)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4y - 20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3(x - 1)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2(3x - 2)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6x - 4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7(y + 5)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7y + 35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3(5y + 1)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15y + 3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2(8y - 4)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16y - 8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9(x - 7)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9x - 63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2(4x + 1)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8x + 2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8(3x - 6)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 - 48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0730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5(x - 3) 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- 15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1325699-12CF-44FD-95E2-370A14E61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18587"/>
              </p:ext>
            </p:extLst>
          </p:nvPr>
        </p:nvGraphicFramePr>
        <p:xfrm>
          <a:off x="3742166" y="232756"/>
          <a:ext cx="8058479" cy="5096274"/>
        </p:xfrm>
        <a:graphic>
          <a:graphicData uri="http://schemas.openxmlformats.org/drawingml/2006/table">
            <a:tbl>
              <a:tblPr/>
              <a:tblGrid>
                <a:gridCol w="127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9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62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90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9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43491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Cross out the answers from question 1 and corresponding letter below to reveal an interesting fact.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10y + 11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10y + 9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15y + 3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- 3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4y - 20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7y - 20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 - 48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 + 12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4y + 6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24x - 24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- 15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+ 15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15y + 18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16y + 8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 + 10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8x + 2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6x - 4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16y - 8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7y + 35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8x - 2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9x - 63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3x - 17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80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22x + 1</a:t>
                      </a: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85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452</Words>
  <Application>Microsoft Office PowerPoint</Application>
  <PresentationFormat>Widescreen</PresentationFormat>
  <Paragraphs>152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2015-11-09T06:38:00Z</dcterms:created>
  <dcterms:modified xsi:type="dcterms:W3CDTF">2021-09-20T18:17:10Z</dcterms:modified>
</cp:coreProperties>
</file>