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1" r:id="rId7"/>
    <p:sldId id="262" r:id="rId8"/>
    <p:sldId id="268" r:id="rId9"/>
    <p:sldId id="267" r:id="rId10"/>
    <p:sldId id="266" r:id="rId11"/>
    <p:sldId id="265" r:id="rId12"/>
    <p:sldId id="264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2FBAF-5582-4BDD-8FD2-134F5B28E163}" v="15" dt="2022-10-26T06:03:20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322FBAF-5582-4BDD-8FD2-134F5B28E163}"/>
    <pc:docChg chg="custSel addSld delSld modSld">
      <pc:chgData name="Stewart Gale" userId="3647ddd2-6040-41ae-a96d-232c23482af8" providerId="ADAL" clId="{2322FBAF-5582-4BDD-8FD2-134F5B28E163}" dt="2022-10-26T06:03:48.240" v="161" actId="1076"/>
      <pc:docMkLst>
        <pc:docMk/>
      </pc:docMkLst>
      <pc:sldChg chg="addSp delSp modSp mod">
        <pc:chgData name="Stewart Gale" userId="3647ddd2-6040-41ae-a96d-232c23482af8" providerId="ADAL" clId="{2322FBAF-5582-4BDD-8FD2-134F5B28E163}" dt="2022-10-24T15:54:58.969" v="18" actId="14100"/>
        <pc:sldMkLst>
          <pc:docMk/>
          <pc:sldMk cId="487694684" sldId="256"/>
        </pc:sldMkLst>
        <pc:picChg chg="add mod modCrop">
          <ac:chgData name="Stewart Gale" userId="3647ddd2-6040-41ae-a96d-232c23482af8" providerId="ADAL" clId="{2322FBAF-5582-4BDD-8FD2-134F5B28E163}" dt="2022-10-24T15:54:58.969" v="18" actId="14100"/>
          <ac:picMkLst>
            <pc:docMk/>
            <pc:sldMk cId="487694684" sldId="256"/>
            <ac:picMk id="3" creationId="{6B855A10-B9F0-61D6-0630-4014BF268CEC}"/>
          </ac:picMkLst>
        </pc:picChg>
        <pc:picChg chg="del">
          <ac:chgData name="Stewart Gale" userId="3647ddd2-6040-41ae-a96d-232c23482af8" providerId="ADAL" clId="{2322FBAF-5582-4BDD-8FD2-134F5B28E163}" dt="2022-10-24T11:07:22.268" v="0" actId="478"/>
          <ac:picMkLst>
            <pc:docMk/>
            <pc:sldMk cId="487694684" sldId="256"/>
            <ac:picMk id="5" creationId="{E9070A32-48A9-48A0-B02F-68E5451475B8}"/>
          </ac:picMkLst>
        </pc:picChg>
      </pc:sldChg>
      <pc:sldChg chg="addSp delSp modSp mod">
        <pc:chgData name="Stewart Gale" userId="3647ddd2-6040-41ae-a96d-232c23482af8" providerId="ADAL" clId="{2322FBAF-5582-4BDD-8FD2-134F5B28E163}" dt="2022-10-24T15:55:31.705" v="24" actId="14100"/>
        <pc:sldMkLst>
          <pc:docMk/>
          <pc:sldMk cId="3515897543" sldId="257"/>
        </pc:sldMkLst>
        <pc:picChg chg="add mod modCrop">
          <ac:chgData name="Stewart Gale" userId="3647ddd2-6040-41ae-a96d-232c23482af8" providerId="ADAL" clId="{2322FBAF-5582-4BDD-8FD2-134F5B28E163}" dt="2022-10-24T15:55:31.705" v="24" actId="14100"/>
          <ac:picMkLst>
            <pc:docMk/>
            <pc:sldMk cId="3515897543" sldId="257"/>
            <ac:picMk id="3" creationId="{8AC81078-8D68-FE3D-467F-2E4EF4D9C612}"/>
          </ac:picMkLst>
        </pc:picChg>
        <pc:picChg chg="del">
          <ac:chgData name="Stewart Gale" userId="3647ddd2-6040-41ae-a96d-232c23482af8" providerId="ADAL" clId="{2322FBAF-5582-4BDD-8FD2-134F5B28E163}" dt="2022-10-24T11:07:24.279" v="1" actId="478"/>
          <ac:picMkLst>
            <pc:docMk/>
            <pc:sldMk cId="3515897543" sldId="257"/>
            <ac:picMk id="5" creationId="{2BC8F29D-A152-4C8D-88E0-D2A0DC745960}"/>
          </ac:picMkLst>
        </pc:picChg>
      </pc:sldChg>
      <pc:sldChg chg="addSp delSp modSp mod">
        <pc:chgData name="Stewart Gale" userId="3647ddd2-6040-41ae-a96d-232c23482af8" providerId="ADAL" clId="{2322FBAF-5582-4BDD-8FD2-134F5B28E163}" dt="2022-10-24T15:56:05.626" v="30" actId="14100"/>
        <pc:sldMkLst>
          <pc:docMk/>
          <pc:sldMk cId="1430674271" sldId="258"/>
        </pc:sldMkLst>
        <pc:picChg chg="add mod modCrop">
          <ac:chgData name="Stewart Gale" userId="3647ddd2-6040-41ae-a96d-232c23482af8" providerId="ADAL" clId="{2322FBAF-5582-4BDD-8FD2-134F5B28E163}" dt="2022-10-24T15:56:05.626" v="30" actId="14100"/>
          <ac:picMkLst>
            <pc:docMk/>
            <pc:sldMk cId="1430674271" sldId="258"/>
            <ac:picMk id="3" creationId="{2901DAD2-85B8-651D-0BF3-CEA7B938EDD5}"/>
          </ac:picMkLst>
        </pc:picChg>
        <pc:picChg chg="del">
          <ac:chgData name="Stewart Gale" userId="3647ddd2-6040-41ae-a96d-232c23482af8" providerId="ADAL" clId="{2322FBAF-5582-4BDD-8FD2-134F5B28E163}" dt="2022-10-24T11:07:25.405" v="2" actId="478"/>
          <ac:picMkLst>
            <pc:docMk/>
            <pc:sldMk cId="1430674271" sldId="258"/>
            <ac:picMk id="5" creationId="{3EB44A7B-B418-4900-B03C-F9CDDC672EDE}"/>
          </ac:picMkLst>
        </pc:picChg>
      </pc:sldChg>
      <pc:sldChg chg="add del">
        <pc:chgData name="Stewart Gale" userId="3647ddd2-6040-41ae-a96d-232c23482af8" providerId="ADAL" clId="{2322FBAF-5582-4BDD-8FD2-134F5B28E163}" dt="2022-10-24T15:56:08.281" v="31" actId="47"/>
        <pc:sldMkLst>
          <pc:docMk/>
          <pc:sldMk cId="2070670810" sldId="260"/>
        </pc:sldMkLst>
      </pc:sldChg>
      <pc:sldChg chg="addSp modSp add mod">
        <pc:chgData name="Stewart Gale" userId="3647ddd2-6040-41ae-a96d-232c23482af8" providerId="ADAL" clId="{2322FBAF-5582-4BDD-8FD2-134F5B28E163}" dt="2022-10-26T03:24:44.551" v="55" actId="1076"/>
        <pc:sldMkLst>
          <pc:docMk/>
          <pc:sldMk cId="3041155247" sldId="261"/>
        </pc:sldMkLst>
        <pc:picChg chg="add mod modCrop">
          <ac:chgData name="Stewart Gale" userId="3647ddd2-6040-41ae-a96d-232c23482af8" providerId="ADAL" clId="{2322FBAF-5582-4BDD-8FD2-134F5B28E163}" dt="2022-10-26T03:24:37.735" v="52" actId="1076"/>
          <ac:picMkLst>
            <pc:docMk/>
            <pc:sldMk cId="3041155247" sldId="261"/>
            <ac:picMk id="3" creationId="{91B93CCE-AC40-94C5-A231-B5041AE8345B}"/>
          </ac:picMkLst>
        </pc:picChg>
        <pc:picChg chg="add mod modCrop">
          <ac:chgData name="Stewart Gale" userId="3647ddd2-6040-41ae-a96d-232c23482af8" providerId="ADAL" clId="{2322FBAF-5582-4BDD-8FD2-134F5B28E163}" dt="2022-10-26T03:24:44.551" v="55" actId="1076"/>
          <ac:picMkLst>
            <pc:docMk/>
            <pc:sldMk cId="3041155247" sldId="261"/>
            <ac:picMk id="4" creationId="{D412D8F0-2E5B-81F5-A376-84556E3AA4B2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25:30.155" v="67" actId="1076"/>
        <pc:sldMkLst>
          <pc:docMk/>
          <pc:sldMk cId="4128435980" sldId="262"/>
        </pc:sldMkLst>
        <pc:picChg chg="add mod modCrop">
          <ac:chgData name="Stewart Gale" userId="3647ddd2-6040-41ae-a96d-232c23482af8" providerId="ADAL" clId="{2322FBAF-5582-4BDD-8FD2-134F5B28E163}" dt="2022-10-26T03:25:30.155" v="67" actId="1076"/>
          <ac:picMkLst>
            <pc:docMk/>
            <pc:sldMk cId="4128435980" sldId="262"/>
            <ac:picMk id="3" creationId="{48DE562A-2C1E-9DBC-A575-8ED6DAB1A5CF}"/>
          </ac:picMkLst>
        </pc:picChg>
        <pc:picChg chg="add mod modCrop">
          <ac:chgData name="Stewart Gale" userId="3647ddd2-6040-41ae-a96d-232c23482af8" providerId="ADAL" clId="{2322FBAF-5582-4BDD-8FD2-134F5B28E163}" dt="2022-10-26T03:25:28.436" v="66" actId="14100"/>
          <ac:picMkLst>
            <pc:docMk/>
            <pc:sldMk cId="4128435980" sldId="262"/>
            <ac:picMk id="4" creationId="{B1DED284-0917-0FFE-939B-E2FED0E37522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30:17.917" v="145" actId="1076"/>
        <pc:sldMkLst>
          <pc:docMk/>
          <pc:sldMk cId="4140439658" sldId="263"/>
        </pc:sldMkLst>
        <pc:picChg chg="add mod modCrop">
          <ac:chgData name="Stewart Gale" userId="3647ddd2-6040-41ae-a96d-232c23482af8" providerId="ADAL" clId="{2322FBAF-5582-4BDD-8FD2-134F5B28E163}" dt="2022-10-26T03:30:02.317" v="141" actId="1076"/>
          <ac:picMkLst>
            <pc:docMk/>
            <pc:sldMk cId="4140439658" sldId="263"/>
            <ac:picMk id="3" creationId="{4FDFAF90-9F33-7B1E-7180-41507B83135C}"/>
          </ac:picMkLst>
        </pc:picChg>
        <pc:picChg chg="add mod modCrop">
          <ac:chgData name="Stewart Gale" userId="3647ddd2-6040-41ae-a96d-232c23482af8" providerId="ADAL" clId="{2322FBAF-5582-4BDD-8FD2-134F5B28E163}" dt="2022-10-26T03:30:17.917" v="145" actId="1076"/>
          <ac:picMkLst>
            <pc:docMk/>
            <pc:sldMk cId="4140439658" sldId="263"/>
            <ac:picMk id="5" creationId="{004C4E8C-9812-9956-9908-64B7ECCD1368}"/>
          </ac:picMkLst>
        </pc:picChg>
      </pc:sldChg>
      <pc:sldChg chg="addSp delSp modSp mod">
        <pc:chgData name="Stewart Gale" userId="3647ddd2-6040-41ae-a96d-232c23482af8" providerId="ADAL" clId="{2322FBAF-5582-4BDD-8FD2-134F5B28E163}" dt="2022-10-26T06:03:48.240" v="161" actId="1076"/>
        <pc:sldMkLst>
          <pc:docMk/>
          <pc:sldMk cId="4289725615" sldId="264"/>
        </pc:sldMkLst>
        <pc:picChg chg="add del">
          <ac:chgData name="Stewart Gale" userId="3647ddd2-6040-41ae-a96d-232c23482af8" providerId="ADAL" clId="{2322FBAF-5582-4BDD-8FD2-134F5B28E163}" dt="2022-10-26T06:03:06.432" v="146" actId="478"/>
          <ac:picMkLst>
            <pc:docMk/>
            <pc:sldMk cId="4289725615" sldId="264"/>
            <ac:picMk id="3" creationId="{5F23D208-8125-C48A-E578-22A212D26353}"/>
          </ac:picMkLst>
        </pc:picChg>
        <pc:picChg chg="add mod modCrop">
          <ac:chgData name="Stewart Gale" userId="3647ddd2-6040-41ae-a96d-232c23482af8" providerId="ADAL" clId="{2322FBAF-5582-4BDD-8FD2-134F5B28E163}" dt="2022-10-26T06:03:33.720" v="156" actId="14100"/>
          <ac:picMkLst>
            <pc:docMk/>
            <pc:sldMk cId="4289725615" sldId="264"/>
            <ac:picMk id="4" creationId="{421F9E79-5D31-E7D6-4FE0-16E7F94A3622}"/>
          </ac:picMkLst>
        </pc:picChg>
        <pc:picChg chg="add mod modCrop">
          <ac:chgData name="Stewart Gale" userId="3647ddd2-6040-41ae-a96d-232c23482af8" providerId="ADAL" clId="{2322FBAF-5582-4BDD-8FD2-134F5B28E163}" dt="2022-10-26T06:03:48.240" v="161" actId="1076"/>
          <ac:picMkLst>
            <pc:docMk/>
            <pc:sldMk cId="4289725615" sldId="264"/>
            <ac:picMk id="5" creationId="{9188B013-4696-DBAB-F19E-4F424008AD3A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28:54.797" v="126" actId="1076"/>
        <pc:sldMkLst>
          <pc:docMk/>
          <pc:sldMk cId="1354228373" sldId="265"/>
        </pc:sldMkLst>
        <pc:picChg chg="add mod modCrop">
          <ac:chgData name="Stewart Gale" userId="3647ddd2-6040-41ae-a96d-232c23482af8" providerId="ADAL" clId="{2322FBAF-5582-4BDD-8FD2-134F5B28E163}" dt="2022-10-26T03:28:37.973" v="119" actId="14100"/>
          <ac:picMkLst>
            <pc:docMk/>
            <pc:sldMk cId="1354228373" sldId="265"/>
            <ac:picMk id="3" creationId="{76469701-4B92-4AD1-0BAE-F595961FCFEE}"/>
          </ac:picMkLst>
        </pc:picChg>
        <pc:picChg chg="add mod modCrop">
          <ac:chgData name="Stewart Gale" userId="3647ddd2-6040-41ae-a96d-232c23482af8" providerId="ADAL" clId="{2322FBAF-5582-4BDD-8FD2-134F5B28E163}" dt="2022-10-26T03:28:54.797" v="126" actId="1076"/>
          <ac:picMkLst>
            <pc:docMk/>
            <pc:sldMk cId="1354228373" sldId="265"/>
            <ac:picMk id="4" creationId="{67EE6D75-1914-0814-A137-514FAAA33A28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28:02.957" v="109" actId="1076"/>
        <pc:sldMkLst>
          <pc:docMk/>
          <pc:sldMk cId="2764281846" sldId="266"/>
        </pc:sldMkLst>
        <pc:picChg chg="add mod modCrop">
          <ac:chgData name="Stewart Gale" userId="3647ddd2-6040-41ae-a96d-232c23482af8" providerId="ADAL" clId="{2322FBAF-5582-4BDD-8FD2-134F5B28E163}" dt="2022-10-26T03:28:02.957" v="109" actId="1076"/>
          <ac:picMkLst>
            <pc:docMk/>
            <pc:sldMk cId="2764281846" sldId="266"/>
            <ac:picMk id="3" creationId="{E9519A23-237E-8CCD-9913-94D97F2FE246}"/>
          </ac:picMkLst>
        </pc:picChg>
        <pc:picChg chg="add mod modCrop">
          <ac:chgData name="Stewart Gale" userId="3647ddd2-6040-41ae-a96d-232c23482af8" providerId="ADAL" clId="{2322FBAF-5582-4BDD-8FD2-134F5B28E163}" dt="2022-10-26T03:28:00.748" v="108" actId="14100"/>
          <ac:picMkLst>
            <pc:docMk/>
            <pc:sldMk cId="2764281846" sldId="266"/>
            <ac:picMk id="4" creationId="{BDD15C49-EC7D-5B94-37DF-D402CF868B68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26:55.450" v="87" actId="1076"/>
        <pc:sldMkLst>
          <pc:docMk/>
          <pc:sldMk cId="2935799211" sldId="267"/>
        </pc:sldMkLst>
        <pc:picChg chg="add mod modCrop">
          <ac:chgData name="Stewart Gale" userId="3647ddd2-6040-41ae-a96d-232c23482af8" providerId="ADAL" clId="{2322FBAF-5582-4BDD-8FD2-134F5B28E163}" dt="2022-10-26T03:26:55.450" v="87" actId="1076"/>
          <ac:picMkLst>
            <pc:docMk/>
            <pc:sldMk cId="2935799211" sldId="267"/>
            <ac:picMk id="3" creationId="{EDD8AC90-CCA5-3B49-41AD-20DC61E38C0D}"/>
          </ac:picMkLst>
        </pc:picChg>
      </pc:sldChg>
      <pc:sldChg chg="addSp modSp add mod">
        <pc:chgData name="Stewart Gale" userId="3647ddd2-6040-41ae-a96d-232c23482af8" providerId="ADAL" clId="{2322FBAF-5582-4BDD-8FD2-134F5B28E163}" dt="2022-10-26T03:26:24.106" v="81" actId="14100"/>
        <pc:sldMkLst>
          <pc:docMk/>
          <pc:sldMk cId="348684951" sldId="268"/>
        </pc:sldMkLst>
        <pc:picChg chg="add mod modCrop">
          <ac:chgData name="Stewart Gale" userId="3647ddd2-6040-41ae-a96d-232c23482af8" providerId="ADAL" clId="{2322FBAF-5582-4BDD-8FD2-134F5B28E163}" dt="2022-10-26T03:26:14.035" v="78" actId="1076"/>
          <ac:picMkLst>
            <pc:docMk/>
            <pc:sldMk cId="348684951" sldId="268"/>
            <ac:picMk id="3" creationId="{4CBF70E7-BDC7-1A17-BA10-A4250F00084D}"/>
          </ac:picMkLst>
        </pc:picChg>
        <pc:picChg chg="add mod modCrop">
          <ac:chgData name="Stewart Gale" userId="3647ddd2-6040-41ae-a96d-232c23482af8" providerId="ADAL" clId="{2322FBAF-5582-4BDD-8FD2-134F5B28E163}" dt="2022-10-26T03:26:24.106" v="81" actId="14100"/>
          <ac:picMkLst>
            <pc:docMk/>
            <pc:sldMk cId="348684951" sldId="268"/>
            <ac:picMk id="4" creationId="{F7F4ADC1-011B-85C1-5FAC-108B91B47A94}"/>
          </ac:picMkLst>
        </pc:picChg>
      </pc:sldChg>
      <pc:sldChg chg="addSp delSp modSp new mod">
        <pc:chgData name="Stewart Gale" userId="3647ddd2-6040-41ae-a96d-232c23482af8" providerId="ADAL" clId="{2322FBAF-5582-4BDD-8FD2-134F5B28E163}" dt="2022-10-24T15:56:51.029" v="39" actId="14100"/>
        <pc:sldMkLst>
          <pc:docMk/>
          <pc:sldMk cId="3226453231" sldId="269"/>
        </pc:sldMkLst>
        <pc:spChg chg="del">
          <ac:chgData name="Stewart Gale" userId="3647ddd2-6040-41ae-a96d-232c23482af8" providerId="ADAL" clId="{2322FBAF-5582-4BDD-8FD2-134F5B28E163}" dt="2022-10-24T15:56:28.475" v="33" actId="478"/>
          <ac:spMkLst>
            <pc:docMk/>
            <pc:sldMk cId="3226453231" sldId="269"/>
            <ac:spMk id="2" creationId="{460403CA-4965-0E4B-D49C-BCBCE89ABFF0}"/>
          </ac:spMkLst>
        </pc:spChg>
        <pc:spChg chg="del">
          <ac:chgData name="Stewart Gale" userId="3647ddd2-6040-41ae-a96d-232c23482af8" providerId="ADAL" clId="{2322FBAF-5582-4BDD-8FD2-134F5B28E163}" dt="2022-10-24T15:56:28.475" v="33" actId="478"/>
          <ac:spMkLst>
            <pc:docMk/>
            <pc:sldMk cId="3226453231" sldId="269"/>
            <ac:spMk id="3" creationId="{55A6ED91-948B-3AAF-7287-60B4E71F256D}"/>
          </ac:spMkLst>
        </pc:spChg>
        <pc:picChg chg="add mod modCrop">
          <ac:chgData name="Stewart Gale" userId="3647ddd2-6040-41ae-a96d-232c23482af8" providerId="ADAL" clId="{2322FBAF-5582-4BDD-8FD2-134F5B28E163}" dt="2022-10-24T15:56:51.029" v="39" actId="14100"/>
          <ac:picMkLst>
            <pc:docMk/>
            <pc:sldMk cId="3226453231" sldId="269"/>
            <ac:picMk id="5" creationId="{1D22DB6A-BDA3-1F20-CB21-D65191347D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A243-B7FF-4B32-B34D-9B7406F7A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13215-1FB2-4EA2-9B13-2A69AF88A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71998-8819-42C1-BE58-A81BDA1D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893BE-1E24-4F11-9C5E-428547AE6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EF07D-7D90-47B3-AFF6-8682327E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6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5876B-0F9A-45B0-8462-6495020E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D0264-1024-401D-9B2E-E69FD29F6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FB7CD-1228-4280-8026-0E3169B7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418EF-2EE1-40AA-B880-4A1E126AD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BDFBE-F9CA-4801-A85F-159BDCDFE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6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46C0-3132-41FB-B81B-EC4146E2B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68749-D388-4783-B680-BD6705E0A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512AC-08BD-427C-9D51-536DCB63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0CE57-D387-427E-963E-A8467A277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F7D08-BB29-4CF0-BDE7-C535E767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397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31F8-C138-42D6-8882-BCFFA4DF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D920A-0D74-4EB2-AB49-D1D90D1B5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DF85A1-B5FA-41FA-A418-A2F3BD5D5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7A54C-CC61-4EDB-939C-E1E1D16C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A77F5-1FB6-406F-9053-E2E4EC80E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36B04-74AC-4AB4-B2DA-D661D49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3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BA9B-FCE1-44E7-B920-79BB7CBEB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C4658-0DFA-43B9-BEEE-F63495347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C57B0-D141-41F1-BAAD-CF5BCA31C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2F1AB3-3CD3-48A6-9F42-399BB47101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31A1B-DD3A-4137-9B0E-14C452928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E1722-289C-4E18-842A-401F8440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A27FBE-DE7C-45C9-A9D1-7BCC3A37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BE404D-F2AB-4E3C-ADAB-7D89E345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56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1886-A488-4688-A28E-76AAAE80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488BAF-E33D-4417-A9E5-43343FED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1FB678-2ABB-4B33-815E-E1C97FF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FD0E42-9BCF-407B-8A55-6646C4DD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36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85B085-38E4-447D-AA4D-B679D2F4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2A2F2C-E288-456B-888F-566C1897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83501-D307-47E9-976C-63C207898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01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066B1-2FC0-44A8-A9A4-D6DFC670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32458-23F9-4A62-AC87-D99F22F6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B7073-5CCD-4ADB-81EE-13A3C1FCD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7C3F6-9421-412B-B29E-FEAD0D33E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A511C1-A641-4525-B1DF-581BE7A4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C7440-780A-44F9-BB39-F57F4E6D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0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A6E3-CF20-4C2C-A067-2C61C17D5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9B7A2-CE9B-4313-B3A7-57A7BD825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C16D9-808B-431F-BF59-FD3145787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85B29-DE87-40FC-8204-9812B80C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B6AF3C-E352-4C9C-9A4C-775AD85B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B1D54-13FA-418C-BFFC-364DE6AF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79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857C-7502-4457-934E-BB9F6EC4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B6538-CB15-4906-90C1-ECBBC05F3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C7B3B-9330-4D99-93A5-E3474EF6B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3C0C4-2E60-4FD9-AEE3-9624AD01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E8429-AFB8-4419-8F6A-68AB37E6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30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2DF258-B1A0-4559-ABDF-80698A27E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46BB1-8306-4710-A3F6-9631DCEF9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85BCE-8F92-4703-B29E-42C47F3C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D921A-8421-4000-98A4-31141C7CE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DB71F-F261-4C98-9FE7-086F0F04B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77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4D269-D811-4AE9-BC61-388A2282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3012C-B8A2-4151-BDFE-1E9918671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F6CDC-0EF3-47AB-AE7B-C2297D7A3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7BC54-3CE9-44E6-BD5E-4F65C292B93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E27FB-541E-44F8-9AF0-387569ECE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87995-D7EB-47B9-BC38-E12960FE2C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63071-1D8B-4B4C-8374-1D09A65D9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0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855A10-B9F0-61D6-0630-4014BF268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6" t="18021" r="11809" b="11575"/>
          <a:stretch/>
        </p:blipFill>
        <p:spPr>
          <a:xfrm>
            <a:off x="364724" y="0"/>
            <a:ext cx="11417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94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C81078-8D68-FE3D-467F-2E4EF4D9C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09" t="21771" r="16968" b="10312"/>
          <a:stretch/>
        </p:blipFill>
        <p:spPr>
          <a:xfrm>
            <a:off x="235743" y="0"/>
            <a:ext cx="11615738" cy="68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97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01DAD2-85B8-651D-0BF3-CEA7B938ED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90" t="21146" r="16412" b="10938"/>
          <a:stretch/>
        </p:blipFill>
        <p:spPr>
          <a:xfrm>
            <a:off x="357187" y="0"/>
            <a:ext cx="11737182" cy="686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7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22DB6A-BDA3-1F20-CB21-D65191347D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81" t="20416" r="16759" b="10833"/>
          <a:stretch/>
        </p:blipFill>
        <p:spPr>
          <a:xfrm>
            <a:off x="257175" y="-1"/>
            <a:ext cx="11765756" cy="68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5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30B146-EF27-4380-B7A0-E913E6577010}"/>
              </a:ext>
            </a:extLst>
          </p:cNvPr>
          <p:cNvSpPr txBox="1"/>
          <p:nvPr/>
        </p:nvSpPr>
        <p:spPr>
          <a:xfrm>
            <a:off x="1863394" y="2074172"/>
            <a:ext cx="84652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7629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B93CCE-AC40-94C5-A231-B5041AE834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9" t="16667" r="35648" b="30952"/>
          <a:stretch/>
        </p:blipFill>
        <p:spPr>
          <a:xfrm>
            <a:off x="113136" y="0"/>
            <a:ext cx="6722269" cy="67877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12D8F0-2E5B-81F5-A376-84556E3AA4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334"/>
          <a:stretch/>
        </p:blipFill>
        <p:spPr>
          <a:xfrm>
            <a:off x="6535366" y="318784"/>
            <a:ext cx="5479114" cy="196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5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DE562A-2C1E-9DBC-A575-8ED6DAB1A5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30" t="16458" r="35092" b="28854"/>
          <a:stretch/>
        </p:blipFill>
        <p:spPr>
          <a:xfrm>
            <a:off x="192379" y="71439"/>
            <a:ext cx="6186487" cy="63935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DED284-0917-0FFE-939B-E2FED0E375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809"/>
          <a:stretch/>
        </p:blipFill>
        <p:spPr>
          <a:xfrm>
            <a:off x="5911057" y="328754"/>
            <a:ext cx="6208421" cy="21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35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F70E7-BDC7-1A17-BA10-A4250F000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91" t="20104" r="37800" b="29271"/>
          <a:stretch/>
        </p:blipFill>
        <p:spPr>
          <a:xfrm>
            <a:off x="121443" y="137734"/>
            <a:ext cx="6379369" cy="6582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F4ADC1-011B-85C1-5FAC-108B91B47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29"/>
          <a:stretch/>
        </p:blipFill>
        <p:spPr>
          <a:xfrm>
            <a:off x="6180520" y="192882"/>
            <a:ext cx="5726974" cy="261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4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8AC90-CCA5-3B49-41AD-20DC61E38C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32" t="23021" r="34746" b="18333"/>
          <a:stretch/>
        </p:blipFill>
        <p:spPr>
          <a:xfrm>
            <a:off x="3271837" y="0"/>
            <a:ext cx="6022181" cy="67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99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519A23-237E-8CCD-9913-94D97F2FE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99" t="18228" r="37825" b="43334"/>
          <a:stretch/>
        </p:blipFill>
        <p:spPr>
          <a:xfrm>
            <a:off x="50008" y="0"/>
            <a:ext cx="6129336" cy="48363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D15C49-EC7D-5B94-37DF-D402CF868B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720" r="22436"/>
          <a:stretch/>
        </p:blipFill>
        <p:spPr>
          <a:xfrm>
            <a:off x="6324600" y="94393"/>
            <a:ext cx="5669756" cy="502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81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69701-4B92-4AD1-0BAE-F595961FCF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3" t="19999" r="35718" b="26980"/>
          <a:stretch/>
        </p:blipFill>
        <p:spPr>
          <a:xfrm>
            <a:off x="142874" y="64294"/>
            <a:ext cx="6379370" cy="6667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EE6D75-1914-0814-A137-514FAAA33A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097" r="11959" b="14196"/>
          <a:stretch/>
        </p:blipFill>
        <p:spPr>
          <a:xfrm>
            <a:off x="6279221" y="126152"/>
            <a:ext cx="5611292" cy="177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28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1F9E79-5D31-E7D6-4FE0-16E7F94A36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32" t="16606" r="33458" b="21584"/>
          <a:stretch/>
        </p:blipFill>
        <p:spPr>
          <a:xfrm>
            <a:off x="86462" y="97251"/>
            <a:ext cx="6421493" cy="66470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88B013-4696-DBAB-F19E-4F424008AD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01" r="23351"/>
          <a:stretch/>
        </p:blipFill>
        <p:spPr>
          <a:xfrm>
            <a:off x="6207745" y="178594"/>
            <a:ext cx="5984255" cy="155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2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FAF90-9F33-7B1E-7180-41507B831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41" t="16562" r="36898" b="38958"/>
          <a:stretch/>
        </p:blipFill>
        <p:spPr>
          <a:xfrm>
            <a:off x="142875" y="107155"/>
            <a:ext cx="7243762" cy="6637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4C4E8C-9812-9956-9908-64B7ECCD13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90" t="61562" r="35667" b="6875"/>
          <a:stretch/>
        </p:blipFill>
        <p:spPr>
          <a:xfrm>
            <a:off x="6096000" y="0"/>
            <a:ext cx="6022180" cy="39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39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2021-12-04T16:27:26Z</dcterms:created>
  <dcterms:modified xsi:type="dcterms:W3CDTF">2022-10-26T06:03:51Z</dcterms:modified>
</cp:coreProperties>
</file>