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81" r:id="rId3"/>
    <p:sldId id="272" r:id="rId4"/>
    <p:sldId id="273" r:id="rId5"/>
    <p:sldId id="274" r:id="rId6"/>
    <p:sldId id="275" r:id="rId7"/>
    <p:sldId id="276" r:id="rId8"/>
    <p:sldId id="270" r:id="rId9"/>
    <p:sldId id="271" r:id="rId10"/>
    <p:sldId id="260" r:id="rId11"/>
    <p:sldId id="263" r:id="rId12"/>
    <p:sldId id="264" r:id="rId13"/>
    <p:sldId id="277" r:id="rId14"/>
    <p:sldId id="278" r:id="rId15"/>
    <p:sldId id="279" r:id="rId16"/>
    <p:sldId id="280" r:id="rId17"/>
    <p:sldId id="262" r:id="rId18"/>
    <p:sldId id="266" r:id="rId19"/>
    <p:sldId id="265" r:id="rId20"/>
    <p:sldId id="257" r:id="rId21"/>
    <p:sldId id="25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4C07E0-49F8-4E79-A0DE-61CBEFA7011C}" v="329" dt="2024-09-13T05:00:41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94C07E0-49F8-4E79-A0DE-61CBEFA7011C}"/>
    <pc:docChg chg="undo custSel addSld delSld modSld sldOrd">
      <pc:chgData name="Stewart Gale" userId="3647ddd2-6040-41ae-a96d-232c23482af8" providerId="ADAL" clId="{E94C07E0-49F8-4E79-A0DE-61CBEFA7011C}" dt="2024-09-13T05:00:41.635" v="815" actId="20577"/>
      <pc:docMkLst>
        <pc:docMk/>
      </pc:docMkLst>
      <pc:sldChg chg="addSp modSp add mod">
        <pc:chgData name="Stewart Gale" userId="3647ddd2-6040-41ae-a96d-232c23482af8" providerId="ADAL" clId="{E94C07E0-49F8-4E79-A0DE-61CBEFA7011C}" dt="2021-12-13T13:44:51.069" v="408" actId="1076"/>
        <pc:sldMkLst>
          <pc:docMk/>
          <pc:sldMk cId="3202815013" sldId="256"/>
        </pc:sldMkLst>
        <pc:picChg chg="add mod">
          <ac:chgData name="Stewart Gale" userId="3647ddd2-6040-41ae-a96d-232c23482af8" providerId="ADAL" clId="{E94C07E0-49F8-4E79-A0DE-61CBEFA7011C}" dt="2021-12-13T13:44:51.069" v="408" actId="1076"/>
          <ac:picMkLst>
            <pc:docMk/>
            <pc:sldMk cId="3202815013" sldId="256"/>
            <ac:picMk id="2" creationId="{5BE510F8-F8A7-4B80-A959-81996B162DE1}"/>
          </ac:picMkLst>
        </pc:picChg>
      </pc:sldChg>
      <pc:sldChg chg="add">
        <pc:chgData name="Stewart Gale" userId="3647ddd2-6040-41ae-a96d-232c23482af8" providerId="ADAL" clId="{E94C07E0-49F8-4E79-A0DE-61CBEFA7011C}" dt="2021-12-13T13:44:26.431" v="403"/>
        <pc:sldMkLst>
          <pc:docMk/>
          <pc:sldMk cId="2407682781" sldId="257"/>
        </pc:sldMkLst>
      </pc:sldChg>
      <pc:sldChg chg="addSp delSp modSp mod">
        <pc:chgData name="Stewart Gale" userId="3647ddd2-6040-41ae-a96d-232c23482af8" providerId="ADAL" clId="{E94C07E0-49F8-4E79-A0DE-61CBEFA7011C}" dt="2022-11-14T09:46:57.395" v="636" actId="207"/>
        <pc:sldMkLst>
          <pc:docMk/>
          <pc:sldMk cId="2811368995" sldId="260"/>
        </pc:sldMkLst>
        <pc:spChg chg="mod">
          <ac:chgData name="Stewart Gale" userId="3647ddd2-6040-41ae-a96d-232c23482af8" providerId="ADAL" clId="{E94C07E0-49F8-4E79-A0DE-61CBEFA7011C}" dt="2022-11-14T09:46:48.218" v="633" actId="207"/>
          <ac:spMkLst>
            <pc:docMk/>
            <pc:sldMk cId="2811368995" sldId="260"/>
            <ac:spMk id="2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2:34.853" v="565" actId="1035"/>
          <ac:spMkLst>
            <pc:docMk/>
            <pc:sldMk cId="2811368995" sldId="260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E94C07E0-49F8-4E79-A0DE-61CBEFA7011C}" dt="2022-11-14T09:45:02.919" v="576" actId="478"/>
          <ac:spMkLst>
            <pc:docMk/>
            <pc:sldMk cId="2811368995" sldId="260"/>
            <ac:spMk id="5" creationId="{74F0847D-836A-D42F-1546-DC60876FF62A}"/>
          </ac:spMkLst>
        </pc:spChg>
        <pc:spChg chg="mod">
          <ac:chgData name="Stewart Gale" userId="3647ddd2-6040-41ae-a96d-232c23482af8" providerId="ADAL" clId="{E94C07E0-49F8-4E79-A0DE-61CBEFA7011C}" dt="2022-11-14T09:46:51.221" v="634" actId="207"/>
          <ac:spMkLst>
            <pc:docMk/>
            <pc:sldMk cId="2811368995" sldId="260"/>
            <ac:spMk id="8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9:46:54.561" v="635" actId="207"/>
          <ac:spMkLst>
            <pc:docMk/>
            <pc:sldMk cId="2811368995" sldId="260"/>
            <ac:spMk id="9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9:46:57.395" v="636" actId="207"/>
          <ac:spMkLst>
            <pc:docMk/>
            <pc:sldMk cId="2811368995" sldId="260"/>
            <ac:spMk id="10" creationId="{00000000-0000-0000-0000-000000000000}"/>
          </ac:spMkLst>
        </pc:spChg>
      </pc:sldChg>
      <pc:sldChg chg="delSp modSp mod">
        <pc:chgData name="Stewart Gale" userId="3647ddd2-6040-41ae-a96d-232c23482af8" providerId="ADAL" clId="{E94C07E0-49F8-4E79-A0DE-61CBEFA7011C}" dt="2021-09-24T07:52:52.730" v="293" actId="1076"/>
        <pc:sldMkLst>
          <pc:docMk/>
          <pc:sldMk cId="3486337608" sldId="261"/>
        </pc:sldMkLst>
        <pc:spChg chg="del mod">
          <ac:chgData name="Stewart Gale" userId="3647ddd2-6040-41ae-a96d-232c23482af8" providerId="ADAL" clId="{E94C07E0-49F8-4E79-A0DE-61CBEFA7011C}" dt="2021-09-24T07:46:48.504" v="285" actId="478"/>
          <ac:spMkLst>
            <pc:docMk/>
            <pc:sldMk cId="3486337608" sldId="261"/>
            <ac:spMk id="4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9-24T07:52:52.730" v="293" actId="1076"/>
          <ac:spMkLst>
            <pc:docMk/>
            <pc:sldMk cId="3486337608" sldId="261"/>
            <ac:spMk id="5" creationId="{00000000-0000-0000-0000-000000000000}"/>
          </ac:spMkLst>
        </pc:spChg>
      </pc:sldChg>
      <pc:sldChg chg="addSp delSp modSp mod ord delAnim modAnim">
        <pc:chgData name="Stewart Gale" userId="3647ddd2-6040-41ae-a96d-232c23482af8" providerId="ADAL" clId="{E94C07E0-49F8-4E79-A0DE-61CBEFA7011C}" dt="2022-11-14T09:52:37.352" v="762" actId="1076"/>
        <pc:sldMkLst>
          <pc:docMk/>
          <pc:sldMk cId="1996784097" sldId="262"/>
        </pc:sldMkLst>
        <pc:spChg chg="mod">
          <ac:chgData name="Stewart Gale" userId="3647ddd2-6040-41ae-a96d-232c23482af8" providerId="ADAL" clId="{E94C07E0-49F8-4E79-A0DE-61CBEFA7011C}" dt="2022-11-14T09:52:27.931" v="759" actId="1076"/>
          <ac:spMkLst>
            <pc:docMk/>
            <pc:sldMk cId="1996784097" sldId="262"/>
            <ac:spMk id="2" creationId="{00000000-0000-0000-0000-000000000000}"/>
          </ac:spMkLst>
        </pc:spChg>
        <pc:spChg chg="del mod">
          <ac:chgData name="Stewart Gale" userId="3647ddd2-6040-41ae-a96d-232c23482af8" providerId="ADAL" clId="{E94C07E0-49F8-4E79-A0DE-61CBEFA7011C}" dt="2022-11-14T09:50:43.984" v="709" actId="478"/>
          <ac:spMkLst>
            <pc:docMk/>
            <pc:sldMk cId="1996784097" sldId="262"/>
            <ac:spMk id="3" creationId="{00000000-0000-0000-0000-000000000000}"/>
          </ac:spMkLst>
        </pc:spChg>
        <pc:spChg chg="add mod">
          <ac:chgData name="Stewart Gale" userId="3647ddd2-6040-41ae-a96d-232c23482af8" providerId="ADAL" clId="{E94C07E0-49F8-4E79-A0DE-61CBEFA7011C}" dt="2022-11-14T09:51:51.742" v="745" actId="207"/>
          <ac:spMkLst>
            <pc:docMk/>
            <pc:sldMk cId="1996784097" sldId="262"/>
            <ac:spMk id="7" creationId="{4A1820FF-511A-4197-856D-B9E481B5E5DE}"/>
          </ac:spMkLst>
        </pc:spChg>
        <pc:spChg chg="del mod">
          <ac:chgData name="Stewart Gale" userId="3647ddd2-6040-41ae-a96d-232c23482af8" providerId="ADAL" clId="{E94C07E0-49F8-4E79-A0DE-61CBEFA7011C}" dt="2021-02-09T06:30:33.071" v="127" actId="478"/>
          <ac:spMkLst>
            <pc:docMk/>
            <pc:sldMk cId="1996784097" sldId="262"/>
            <ac:spMk id="8" creationId="{00000000-0000-0000-0000-000000000000}"/>
          </ac:spMkLst>
        </pc:spChg>
        <pc:spChg chg="del mod">
          <ac:chgData name="Stewart Gale" userId="3647ddd2-6040-41ae-a96d-232c23482af8" providerId="ADAL" clId="{E94C07E0-49F8-4E79-A0DE-61CBEFA7011C}" dt="2021-02-09T06:30:30.082" v="126" actId="478"/>
          <ac:spMkLst>
            <pc:docMk/>
            <pc:sldMk cId="1996784097" sldId="262"/>
            <ac:spMk id="9" creationId="{00000000-0000-0000-0000-000000000000}"/>
          </ac:spMkLst>
        </pc:spChg>
        <pc:spChg chg="del mod">
          <ac:chgData name="Stewart Gale" userId="3647ddd2-6040-41ae-a96d-232c23482af8" providerId="ADAL" clId="{E94C07E0-49F8-4E79-A0DE-61CBEFA7011C}" dt="2021-02-09T06:30:33.071" v="127" actId="478"/>
          <ac:spMkLst>
            <pc:docMk/>
            <pc:sldMk cId="1996784097" sldId="262"/>
            <ac:spMk id="10" creationId="{00000000-0000-0000-0000-000000000000}"/>
          </ac:spMkLst>
        </pc:spChg>
        <pc:spChg chg="add mod">
          <ac:chgData name="Stewart Gale" userId="3647ddd2-6040-41ae-a96d-232c23482af8" providerId="ADAL" clId="{E94C07E0-49F8-4E79-A0DE-61CBEFA7011C}" dt="2022-11-14T09:52:31.251" v="760" actId="1076"/>
          <ac:spMkLst>
            <pc:docMk/>
            <pc:sldMk cId="1996784097" sldId="262"/>
            <ac:spMk id="11" creationId="{2D44A39B-27E0-4429-9B0B-1AC265901523}"/>
          </ac:spMkLst>
        </pc:spChg>
        <pc:spChg chg="add mod">
          <ac:chgData name="Stewart Gale" userId="3647ddd2-6040-41ae-a96d-232c23482af8" providerId="ADAL" clId="{E94C07E0-49F8-4E79-A0DE-61CBEFA7011C}" dt="2022-11-14T09:52:34.595" v="761" actId="1076"/>
          <ac:spMkLst>
            <pc:docMk/>
            <pc:sldMk cId="1996784097" sldId="262"/>
            <ac:spMk id="12" creationId="{2A04C7BF-D500-4FE6-BB73-260481404E5F}"/>
          </ac:spMkLst>
        </pc:spChg>
        <pc:spChg chg="add mod">
          <ac:chgData name="Stewart Gale" userId="3647ddd2-6040-41ae-a96d-232c23482af8" providerId="ADAL" clId="{E94C07E0-49F8-4E79-A0DE-61CBEFA7011C}" dt="2022-11-14T09:52:37.352" v="762" actId="1076"/>
          <ac:spMkLst>
            <pc:docMk/>
            <pc:sldMk cId="1996784097" sldId="262"/>
            <ac:spMk id="13" creationId="{885AEFA8-7D9B-4C7F-A32E-B02F4EC3EEE2}"/>
          </ac:spMkLst>
        </pc:spChg>
      </pc:sldChg>
      <pc:sldChg chg="delSp modSp mod modAnim">
        <pc:chgData name="Stewart Gale" userId="3647ddd2-6040-41ae-a96d-232c23482af8" providerId="ADAL" clId="{E94C07E0-49F8-4E79-A0DE-61CBEFA7011C}" dt="2022-11-14T09:48:08.372" v="663" actId="207"/>
        <pc:sldMkLst>
          <pc:docMk/>
          <pc:sldMk cId="919641618" sldId="263"/>
        </pc:sldMkLst>
        <pc:spChg chg="mod">
          <ac:chgData name="Stewart Gale" userId="3647ddd2-6040-41ae-a96d-232c23482af8" providerId="ADAL" clId="{E94C07E0-49F8-4E79-A0DE-61CBEFA7011C}" dt="2022-11-14T09:47:59.746" v="660" actId="207"/>
          <ac:spMkLst>
            <pc:docMk/>
            <pc:sldMk cId="919641618" sldId="263"/>
            <ac:spMk id="2" creationId="{00000000-0000-0000-0000-000000000000}"/>
          </ac:spMkLst>
        </pc:spChg>
        <pc:spChg chg="del mod">
          <ac:chgData name="Stewart Gale" userId="3647ddd2-6040-41ae-a96d-232c23482af8" providerId="ADAL" clId="{E94C07E0-49F8-4E79-A0DE-61CBEFA7011C}" dt="2022-11-14T09:47:03.949" v="637" actId="478"/>
          <ac:spMkLst>
            <pc:docMk/>
            <pc:sldMk cId="919641618" sldId="263"/>
            <ac:spMk id="3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9:48:03.008" v="662" actId="20577"/>
          <ac:spMkLst>
            <pc:docMk/>
            <pc:sldMk cId="919641618" sldId="263"/>
            <ac:spMk id="8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9:48:08.372" v="663" actId="207"/>
          <ac:spMkLst>
            <pc:docMk/>
            <pc:sldMk cId="919641618" sldId="263"/>
            <ac:spMk id="9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35:43.150" v="208" actId="1076"/>
          <ac:spMkLst>
            <pc:docMk/>
            <pc:sldMk cId="919641618" sldId="263"/>
            <ac:spMk id="10" creationId="{00000000-0000-0000-0000-000000000000}"/>
          </ac:spMkLst>
        </pc:spChg>
      </pc:sldChg>
      <pc:sldChg chg="modSp del ord">
        <pc:chgData name="Stewart Gale" userId="3647ddd2-6040-41ae-a96d-232c23482af8" providerId="ADAL" clId="{E94C07E0-49F8-4E79-A0DE-61CBEFA7011C}" dt="2021-02-09T10:38:50.530" v="275" actId="2696"/>
        <pc:sldMkLst>
          <pc:docMk/>
          <pc:sldMk cId="293813059" sldId="264"/>
        </pc:sldMkLst>
        <pc:spChg chg="mod">
          <ac:chgData name="Stewart Gale" userId="3647ddd2-6040-41ae-a96d-232c23482af8" providerId="ADAL" clId="{E94C07E0-49F8-4E79-A0DE-61CBEFA7011C}" dt="2021-02-09T06:27:32.160" v="88" actId="207"/>
          <ac:spMkLst>
            <pc:docMk/>
            <pc:sldMk cId="293813059" sldId="264"/>
            <ac:spMk id="2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7:35.140" v="89" actId="207"/>
          <ac:spMkLst>
            <pc:docMk/>
            <pc:sldMk cId="293813059" sldId="264"/>
            <ac:spMk id="7" creationId="{00000000-0000-0000-0000-000000000000}"/>
          </ac:spMkLst>
        </pc:spChg>
      </pc:sldChg>
      <pc:sldChg chg="add">
        <pc:chgData name="Stewart Gale" userId="3647ddd2-6040-41ae-a96d-232c23482af8" providerId="ADAL" clId="{E94C07E0-49F8-4E79-A0DE-61CBEFA7011C}" dt="2021-02-09T10:39:02.604" v="276"/>
        <pc:sldMkLst>
          <pc:docMk/>
          <pc:sldMk cId="2010855281" sldId="264"/>
        </pc:sldMkLst>
      </pc:sldChg>
      <pc:sldChg chg="delSp modSp mod ord">
        <pc:chgData name="Stewart Gale" userId="3647ddd2-6040-41ae-a96d-232c23482af8" providerId="ADAL" clId="{E94C07E0-49F8-4E79-A0DE-61CBEFA7011C}" dt="2022-11-14T09:54:32.607" v="809"/>
        <pc:sldMkLst>
          <pc:docMk/>
          <pc:sldMk cId="330635775" sldId="265"/>
        </pc:sldMkLst>
        <pc:spChg chg="mod">
          <ac:chgData name="Stewart Gale" userId="3647ddd2-6040-41ae-a96d-232c23482af8" providerId="ADAL" clId="{E94C07E0-49F8-4E79-A0DE-61CBEFA7011C}" dt="2022-11-14T09:50:18.260" v="704" actId="1076"/>
          <ac:spMkLst>
            <pc:docMk/>
            <pc:sldMk cId="330635775" sldId="265"/>
            <ac:spMk id="2" creationId="{00000000-0000-0000-0000-000000000000}"/>
          </ac:spMkLst>
        </pc:spChg>
        <pc:spChg chg="del">
          <ac:chgData name="Stewart Gale" userId="3647ddd2-6040-41ae-a96d-232c23482af8" providerId="ADAL" clId="{E94C07E0-49F8-4E79-A0DE-61CBEFA7011C}" dt="2022-11-14T09:49:45.041" v="690" actId="478"/>
          <ac:spMkLst>
            <pc:docMk/>
            <pc:sldMk cId="330635775" sldId="265"/>
            <ac:spMk id="3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9:50:27.797" v="708" actId="1076"/>
          <ac:spMkLst>
            <pc:docMk/>
            <pc:sldMk cId="330635775" sldId="265"/>
            <ac:spMk id="7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9:50:20.295" v="705" actId="1076"/>
          <ac:spMkLst>
            <pc:docMk/>
            <pc:sldMk cId="330635775" sldId="265"/>
            <ac:spMk id="8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9:50:22.410" v="706" actId="1076"/>
          <ac:spMkLst>
            <pc:docMk/>
            <pc:sldMk cId="330635775" sldId="265"/>
            <ac:spMk id="9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9:50:24.684" v="707" actId="1076"/>
          <ac:spMkLst>
            <pc:docMk/>
            <pc:sldMk cId="330635775" sldId="265"/>
            <ac:spMk id="10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E94C07E0-49F8-4E79-A0DE-61CBEFA7011C}" dt="2024-09-13T05:00:41.635" v="815" actId="20577"/>
        <pc:sldMkLst>
          <pc:docMk/>
          <pc:sldMk cId="662292678" sldId="266"/>
        </pc:sldMkLst>
        <pc:spChg chg="mod">
          <ac:chgData name="Stewart Gale" userId="3647ddd2-6040-41ae-a96d-232c23482af8" providerId="ADAL" clId="{E94C07E0-49F8-4E79-A0DE-61CBEFA7011C}" dt="2022-11-14T09:54:00.445" v="806" actId="1076"/>
          <ac:spMkLst>
            <pc:docMk/>
            <pc:sldMk cId="662292678" sldId="266"/>
            <ac:spMk id="6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4-09-13T05:00:37.671" v="813" actId="20577"/>
          <ac:spMkLst>
            <pc:docMk/>
            <pc:sldMk cId="662292678" sldId="266"/>
            <ac:spMk id="7" creationId="{00000000-0000-0000-0000-000000000000}"/>
          </ac:spMkLst>
        </pc:spChg>
        <pc:spChg chg="del mod">
          <ac:chgData name="Stewart Gale" userId="3647ddd2-6040-41ae-a96d-232c23482af8" providerId="ADAL" clId="{E94C07E0-49F8-4E79-A0DE-61CBEFA7011C}" dt="2021-02-09T06:28:32.501" v="102" actId="478"/>
          <ac:spMkLst>
            <pc:docMk/>
            <pc:sldMk cId="662292678" sldId="266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E94C07E0-49F8-4E79-A0DE-61CBEFA7011C}" dt="2022-11-14T09:52:41.433" v="763" actId="478"/>
          <ac:spMkLst>
            <pc:docMk/>
            <pc:sldMk cId="662292678" sldId="266"/>
            <ac:spMk id="8" creationId="{B84B1A52-4958-4F49-924C-127FA3F8D827}"/>
          </ac:spMkLst>
        </pc:spChg>
        <pc:spChg chg="del">
          <ac:chgData name="Stewart Gale" userId="3647ddd2-6040-41ae-a96d-232c23482af8" providerId="ADAL" clId="{E94C07E0-49F8-4E79-A0DE-61CBEFA7011C}" dt="2021-02-09T06:29:10.421" v="106" actId="478"/>
          <ac:spMkLst>
            <pc:docMk/>
            <pc:sldMk cId="662292678" sldId="266"/>
            <ac:spMk id="9" creationId="{00000000-0000-0000-0000-000000000000}"/>
          </ac:spMkLst>
        </pc:spChg>
        <pc:spChg chg="del">
          <ac:chgData name="Stewart Gale" userId="3647ddd2-6040-41ae-a96d-232c23482af8" providerId="ADAL" clId="{E94C07E0-49F8-4E79-A0DE-61CBEFA7011C}" dt="2021-09-24T07:53:33.541" v="306" actId="478"/>
          <ac:spMkLst>
            <pc:docMk/>
            <pc:sldMk cId="662292678" sldId="266"/>
            <ac:spMk id="10" creationId="{00000000-0000-0000-0000-000000000000}"/>
          </ac:spMkLst>
        </pc:spChg>
        <pc:spChg chg="add mod">
          <ac:chgData name="Stewart Gale" userId="3647ddd2-6040-41ae-a96d-232c23482af8" providerId="ADAL" clId="{E94C07E0-49F8-4E79-A0DE-61CBEFA7011C}" dt="2024-09-13T05:00:41.635" v="815" actId="20577"/>
          <ac:spMkLst>
            <pc:docMk/>
            <pc:sldMk cId="662292678" sldId="266"/>
            <ac:spMk id="11" creationId="{14AFAD0D-C9D0-4981-A02A-BC59824DA602}"/>
          </ac:spMkLst>
        </pc:spChg>
        <pc:spChg chg="add mod">
          <ac:chgData name="Stewart Gale" userId="3647ddd2-6040-41ae-a96d-232c23482af8" providerId="ADAL" clId="{E94C07E0-49F8-4E79-A0DE-61CBEFA7011C}" dt="2022-11-14T09:54:05.886" v="807" actId="1076"/>
          <ac:spMkLst>
            <pc:docMk/>
            <pc:sldMk cId="662292678" sldId="266"/>
            <ac:spMk id="12" creationId="{FD6D3D2D-C37B-4F24-B4C2-D898E8640343}"/>
          </ac:spMkLst>
        </pc:spChg>
      </pc:sldChg>
      <pc:sldChg chg="del">
        <pc:chgData name="Stewart Gale" userId="3647ddd2-6040-41ae-a96d-232c23482af8" providerId="ADAL" clId="{E94C07E0-49F8-4E79-A0DE-61CBEFA7011C}" dt="2021-02-09T06:27:51.850" v="90" actId="47"/>
        <pc:sldMkLst>
          <pc:docMk/>
          <pc:sldMk cId="3771123662" sldId="267"/>
        </pc:sldMkLst>
      </pc:sldChg>
      <pc:sldChg chg="addSp modSp mod modAnim">
        <pc:chgData name="Stewart Gale" userId="3647ddd2-6040-41ae-a96d-232c23482af8" providerId="ADAL" clId="{E94C07E0-49F8-4E79-A0DE-61CBEFA7011C}" dt="2022-11-14T05:11:39.506" v="525" actId="1036"/>
        <pc:sldMkLst>
          <pc:docMk/>
          <pc:sldMk cId="3820540825" sldId="270"/>
        </pc:sldMkLst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2" creationId="{00000000-0000-0000-0000-000000000000}"/>
          </ac:spMkLst>
        </pc:spChg>
        <pc:spChg chg="add mod">
          <ac:chgData name="Stewart Gale" userId="3647ddd2-6040-41ae-a96d-232c23482af8" providerId="ADAL" clId="{E94C07E0-49F8-4E79-A0DE-61CBEFA7011C}" dt="2022-11-14T05:11:33.830" v="503" actId="1076"/>
          <ac:spMkLst>
            <pc:docMk/>
            <pc:sldMk cId="3820540825" sldId="270"/>
            <ac:spMk id="3" creationId="{E836FCD8-B822-913D-2221-2EEBEBD37D83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9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10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20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21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27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28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30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31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33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34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39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40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42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43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45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46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48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49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51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52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53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2-11-14T05:11:39.506" v="525" actId="1036"/>
          <ac:spMkLst>
            <pc:docMk/>
            <pc:sldMk cId="3820540825" sldId="270"/>
            <ac:spMk id="54" creationId="{00000000-0000-0000-0000-000000000000}"/>
          </ac:spMkLst>
        </pc:s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8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19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26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29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32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38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41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44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47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2-11-14T05:11:39.506" v="525" actId="1036"/>
          <ac:grpSpMkLst>
            <pc:docMk/>
            <pc:sldMk cId="3820540825" sldId="270"/>
            <ac:grpSpMk id="50" creationId="{00000000-0000-0000-0000-000000000000}"/>
          </ac:grpSpMkLst>
        </pc:grpChg>
        <pc:picChg chg="mod">
          <ac:chgData name="Stewart Gale" userId="3647ddd2-6040-41ae-a96d-232c23482af8" providerId="ADAL" clId="{E94C07E0-49F8-4E79-A0DE-61CBEFA7011C}" dt="2022-11-14T05:11:39.506" v="525" actId="1036"/>
          <ac:picMkLst>
            <pc:docMk/>
            <pc:sldMk cId="3820540825" sldId="270"/>
            <ac:picMk id="4" creationId="{00000000-0000-0000-0000-000000000000}"/>
          </ac:picMkLst>
        </pc:picChg>
      </pc:sldChg>
      <pc:sldChg chg="addSp delSp modSp mod delAnim modAnim">
        <pc:chgData name="Stewart Gale" userId="3647ddd2-6040-41ae-a96d-232c23482af8" providerId="ADAL" clId="{E94C07E0-49F8-4E79-A0DE-61CBEFA7011C}" dt="2021-02-09T06:41:32.088" v="273" actId="207"/>
        <pc:sldMkLst>
          <pc:docMk/>
          <pc:sldMk cId="3187684628" sldId="271"/>
        </pc:sldMkLst>
        <pc:spChg chg="mod">
          <ac:chgData name="Stewart Gale" userId="3647ddd2-6040-41ae-a96d-232c23482af8" providerId="ADAL" clId="{E94C07E0-49F8-4E79-A0DE-61CBEFA7011C}" dt="2021-02-09T06:41:20.460" v="272" actId="1076"/>
          <ac:spMkLst>
            <pc:docMk/>
            <pc:sldMk cId="3187684628" sldId="271"/>
            <ac:spMk id="2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9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10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20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21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27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28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30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31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33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34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37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39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40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42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43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45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46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48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49" creationId="{00000000-0000-0000-0000-000000000000}"/>
          </ac:spMkLst>
        </pc:spChg>
        <pc:spChg chg="add mod">
          <ac:chgData name="Stewart Gale" userId="3647ddd2-6040-41ae-a96d-232c23482af8" providerId="ADAL" clId="{E94C07E0-49F8-4E79-A0DE-61CBEFA7011C}" dt="2021-02-09T06:41:32.088" v="273" actId="207"/>
          <ac:spMkLst>
            <pc:docMk/>
            <pc:sldMk cId="3187684628" sldId="271"/>
            <ac:spMk id="50" creationId="{1CBCE8BB-C5B6-4158-AF9C-A3B144C5F1B7}"/>
          </ac:spMkLst>
        </pc:spChg>
        <pc:spChg chg="add mod">
          <ac:chgData name="Stewart Gale" userId="3647ddd2-6040-41ae-a96d-232c23482af8" providerId="ADAL" clId="{E94C07E0-49F8-4E79-A0DE-61CBEFA7011C}" dt="2021-02-09T06:41:17.133" v="271" actId="1076"/>
          <ac:spMkLst>
            <pc:docMk/>
            <pc:sldMk cId="3187684628" sldId="271"/>
            <ac:spMk id="51" creationId="{D318A679-5410-4F39-BA56-98427EEA5E3C}"/>
          </ac:spMkLst>
        </pc:spChg>
        <pc:spChg chg="del mod">
          <ac:chgData name="Stewart Gale" userId="3647ddd2-6040-41ae-a96d-232c23482af8" providerId="ADAL" clId="{E94C07E0-49F8-4E79-A0DE-61CBEFA7011C}" dt="2021-02-09T06:38:18.694" v="228" actId="478"/>
          <ac:spMkLst>
            <pc:docMk/>
            <pc:sldMk cId="3187684628" sldId="271"/>
            <ac:spMk id="54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55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41:09.513" v="270" actId="207"/>
          <ac:spMkLst>
            <pc:docMk/>
            <pc:sldMk cId="3187684628" sldId="271"/>
            <ac:spMk id="56" creationId="{00000000-0000-0000-0000-000000000000}"/>
          </ac:spMkLst>
        </pc:spChg>
        <pc:spChg chg="del mod">
          <ac:chgData name="Stewart Gale" userId="3647ddd2-6040-41ae-a96d-232c23482af8" providerId="ADAL" clId="{E94C07E0-49F8-4E79-A0DE-61CBEFA7011C}" dt="2021-02-09T06:38:21.154" v="229" actId="478"/>
          <ac:spMkLst>
            <pc:docMk/>
            <pc:sldMk cId="3187684628" sldId="271"/>
            <ac:spMk id="57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59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4:58.202" v="30" actId="1076"/>
          <ac:spMkLst>
            <pc:docMk/>
            <pc:sldMk cId="3187684628" sldId="271"/>
            <ac:spMk id="60" creationId="{00000000-0000-0000-0000-000000000000}"/>
          </ac:spMkLst>
        </pc:s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8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19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26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29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32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36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38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41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44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47" creationId="{00000000-0000-0000-0000-000000000000}"/>
          </ac:grpSpMkLst>
        </pc:grpChg>
        <pc:grpChg chg="mod">
          <ac:chgData name="Stewart Gale" userId="3647ddd2-6040-41ae-a96d-232c23482af8" providerId="ADAL" clId="{E94C07E0-49F8-4E79-A0DE-61CBEFA7011C}" dt="2021-02-09T06:24:58.202" v="30" actId="1076"/>
          <ac:grpSpMkLst>
            <pc:docMk/>
            <pc:sldMk cId="3187684628" sldId="271"/>
            <ac:grpSpMk id="58" creationId="{00000000-0000-0000-0000-000000000000}"/>
          </ac:grpSpMkLst>
        </pc:grpChg>
        <pc:picChg chg="mod">
          <ac:chgData name="Stewart Gale" userId="3647ddd2-6040-41ae-a96d-232c23482af8" providerId="ADAL" clId="{E94C07E0-49F8-4E79-A0DE-61CBEFA7011C}" dt="2021-02-09T06:24:58.202" v="30" actId="1076"/>
          <ac:picMkLst>
            <pc:docMk/>
            <pc:sldMk cId="3187684628" sldId="271"/>
            <ac:picMk id="4" creationId="{00000000-0000-0000-0000-000000000000}"/>
          </ac:picMkLst>
        </pc:picChg>
      </pc:sldChg>
      <pc:sldChg chg="modSp mod">
        <pc:chgData name="Stewart Gale" userId="3647ddd2-6040-41ae-a96d-232c23482af8" providerId="ADAL" clId="{E94C07E0-49F8-4E79-A0DE-61CBEFA7011C}" dt="2021-02-09T06:22:11.746" v="4" actId="207"/>
        <pc:sldMkLst>
          <pc:docMk/>
          <pc:sldMk cId="1866189494" sldId="272"/>
        </pc:sldMkLst>
        <pc:spChg chg="mod">
          <ac:chgData name="Stewart Gale" userId="3647ddd2-6040-41ae-a96d-232c23482af8" providerId="ADAL" clId="{E94C07E0-49F8-4E79-A0DE-61CBEFA7011C}" dt="2021-02-09T06:22:01.726" v="3" actId="207"/>
          <ac:spMkLst>
            <pc:docMk/>
            <pc:sldMk cId="1866189494" sldId="272"/>
            <ac:spMk id="5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2:11.746" v="4" actId="207"/>
          <ac:spMkLst>
            <pc:docMk/>
            <pc:sldMk cId="1866189494" sldId="272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E94C07E0-49F8-4E79-A0DE-61CBEFA7011C}" dt="2021-02-09T06:22:22.225" v="6" actId="207"/>
        <pc:sldMkLst>
          <pc:docMk/>
          <pc:sldMk cId="4293993280" sldId="273"/>
        </pc:sldMkLst>
        <pc:spChg chg="mod">
          <ac:chgData name="Stewart Gale" userId="3647ddd2-6040-41ae-a96d-232c23482af8" providerId="ADAL" clId="{E94C07E0-49F8-4E79-A0DE-61CBEFA7011C}" dt="2021-02-09T06:22:19.216" v="5"/>
          <ac:spMkLst>
            <pc:docMk/>
            <pc:sldMk cId="4293993280" sldId="273"/>
            <ac:spMk id="5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2:22.225" v="6" actId="207"/>
          <ac:spMkLst>
            <pc:docMk/>
            <pc:sldMk cId="4293993280" sldId="273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E94C07E0-49F8-4E79-A0DE-61CBEFA7011C}" dt="2021-02-09T06:22:30.314" v="8" actId="207"/>
        <pc:sldMkLst>
          <pc:docMk/>
          <pc:sldMk cId="1311343466" sldId="274"/>
        </pc:sldMkLst>
        <pc:spChg chg="mod">
          <ac:chgData name="Stewart Gale" userId="3647ddd2-6040-41ae-a96d-232c23482af8" providerId="ADAL" clId="{E94C07E0-49F8-4E79-A0DE-61CBEFA7011C}" dt="2021-02-09T06:22:25.740" v="7"/>
          <ac:spMkLst>
            <pc:docMk/>
            <pc:sldMk cId="1311343466" sldId="274"/>
            <ac:spMk id="5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2:30.314" v="8" actId="207"/>
          <ac:spMkLst>
            <pc:docMk/>
            <pc:sldMk cId="1311343466" sldId="274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E94C07E0-49F8-4E79-A0DE-61CBEFA7011C}" dt="2021-02-09T06:22:36.304" v="10" actId="207"/>
        <pc:sldMkLst>
          <pc:docMk/>
          <pc:sldMk cId="3342002533" sldId="275"/>
        </pc:sldMkLst>
        <pc:spChg chg="mod">
          <ac:chgData name="Stewart Gale" userId="3647ddd2-6040-41ae-a96d-232c23482af8" providerId="ADAL" clId="{E94C07E0-49F8-4E79-A0DE-61CBEFA7011C}" dt="2021-02-09T06:22:33.584" v="9"/>
          <ac:spMkLst>
            <pc:docMk/>
            <pc:sldMk cId="3342002533" sldId="275"/>
            <ac:spMk id="5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2:36.304" v="10" actId="207"/>
          <ac:spMkLst>
            <pc:docMk/>
            <pc:sldMk cId="3342002533" sldId="275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E94C07E0-49F8-4E79-A0DE-61CBEFA7011C}" dt="2021-02-09T06:22:47.433" v="12" actId="207"/>
        <pc:sldMkLst>
          <pc:docMk/>
          <pc:sldMk cId="1627224490" sldId="276"/>
        </pc:sldMkLst>
        <pc:spChg chg="mod">
          <ac:chgData name="Stewart Gale" userId="3647ddd2-6040-41ae-a96d-232c23482af8" providerId="ADAL" clId="{E94C07E0-49F8-4E79-A0DE-61CBEFA7011C}" dt="2021-02-09T06:22:41.394" v="11"/>
          <ac:spMkLst>
            <pc:docMk/>
            <pc:sldMk cId="1627224490" sldId="276"/>
            <ac:spMk id="5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2:47.433" v="12" actId="207"/>
          <ac:spMkLst>
            <pc:docMk/>
            <pc:sldMk cId="1627224490" sldId="276"/>
            <ac:spMk id="7" creationId="{00000000-0000-0000-0000-000000000000}"/>
          </ac:spMkLst>
        </pc:spChg>
      </pc:sldChg>
      <pc:sldChg chg="add">
        <pc:chgData name="Stewart Gale" userId="3647ddd2-6040-41ae-a96d-232c23482af8" providerId="ADAL" clId="{E94C07E0-49F8-4E79-A0DE-61CBEFA7011C}" dt="2021-02-09T10:39:02.604" v="276"/>
        <pc:sldMkLst>
          <pc:docMk/>
          <pc:sldMk cId="128584301" sldId="277"/>
        </pc:sldMkLst>
      </pc:sldChg>
      <pc:sldChg chg="addSp delSp modSp del mod">
        <pc:chgData name="Stewart Gale" userId="3647ddd2-6040-41ae-a96d-232c23482af8" providerId="ADAL" clId="{E94C07E0-49F8-4E79-A0DE-61CBEFA7011C}" dt="2021-02-09T10:38:50.530" v="275" actId="2696"/>
        <pc:sldMkLst>
          <pc:docMk/>
          <pc:sldMk cId="545958823" sldId="277"/>
        </pc:sldMkLst>
        <pc:spChg chg="del mod">
          <ac:chgData name="Stewart Gale" userId="3647ddd2-6040-41ae-a96d-232c23482af8" providerId="ADAL" clId="{E94C07E0-49F8-4E79-A0DE-61CBEFA7011C}" dt="2021-02-09T06:23:29.689" v="21" actId="478"/>
          <ac:spMkLst>
            <pc:docMk/>
            <pc:sldMk cId="545958823" sldId="277"/>
            <ac:spMk id="4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3:41.069" v="23" actId="1076"/>
          <ac:spMkLst>
            <pc:docMk/>
            <pc:sldMk cId="545958823" sldId="277"/>
            <ac:spMk id="5" creationId="{00000000-0000-0000-0000-000000000000}"/>
          </ac:spMkLst>
        </pc:spChg>
        <pc:spChg chg="mod">
          <ac:chgData name="Stewart Gale" userId="3647ddd2-6040-41ae-a96d-232c23482af8" providerId="ADAL" clId="{E94C07E0-49F8-4E79-A0DE-61CBEFA7011C}" dt="2021-02-09T06:23:41.069" v="23" actId="1076"/>
          <ac:spMkLst>
            <pc:docMk/>
            <pc:sldMk cId="545958823" sldId="277"/>
            <ac:spMk id="6" creationId="{00000000-0000-0000-0000-000000000000}"/>
          </ac:spMkLst>
        </pc:spChg>
        <pc:spChg chg="add mod">
          <ac:chgData name="Stewart Gale" userId="3647ddd2-6040-41ae-a96d-232c23482af8" providerId="ADAL" clId="{E94C07E0-49F8-4E79-A0DE-61CBEFA7011C}" dt="2021-02-09T06:23:35.919" v="22"/>
          <ac:spMkLst>
            <pc:docMk/>
            <pc:sldMk cId="545958823" sldId="277"/>
            <ac:spMk id="7" creationId="{CB9E78B4-CA5A-44F1-88AA-B5C433CDC4DC}"/>
          </ac:spMkLst>
        </pc:spChg>
        <pc:cxnChg chg="mod">
          <ac:chgData name="Stewart Gale" userId="3647ddd2-6040-41ae-a96d-232c23482af8" providerId="ADAL" clId="{E94C07E0-49F8-4E79-A0DE-61CBEFA7011C}" dt="2021-02-09T06:23:41.069" v="23" actId="1076"/>
          <ac:cxnSpMkLst>
            <pc:docMk/>
            <pc:sldMk cId="545958823" sldId="277"/>
            <ac:cxnSpMk id="8" creationId="{00000000-0000-0000-0000-000000000000}"/>
          </ac:cxnSpMkLst>
        </pc:cxnChg>
      </pc:sldChg>
      <pc:sldChg chg="add">
        <pc:chgData name="Stewart Gale" userId="3647ddd2-6040-41ae-a96d-232c23482af8" providerId="ADAL" clId="{E94C07E0-49F8-4E79-A0DE-61CBEFA7011C}" dt="2021-02-09T10:39:02.604" v="276"/>
        <pc:sldMkLst>
          <pc:docMk/>
          <pc:sldMk cId="25037791" sldId="278"/>
        </pc:sldMkLst>
      </pc:sldChg>
      <pc:sldChg chg="del">
        <pc:chgData name="Stewart Gale" userId="3647ddd2-6040-41ae-a96d-232c23482af8" providerId="ADAL" clId="{E94C07E0-49F8-4E79-A0DE-61CBEFA7011C}" dt="2021-02-09T10:38:50.530" v="275" actId="2696"/>
        <pc:sldMkLst>
          <pc:docMk/>
          <pc:sldMk cId="1696272682" sldId="278"/>
        </pc:sldMkLst>
      </pc:sldChg>
      <pc:sldChg chg="add">
        <pc:chgData name="Stewart Gale" userId="3647ddd2-6040-41ae-a96d-232c23482af8" providerId="ADAL" clId="{E94C07E0-49F8-4E79-A0DE-61CBEFA7011C}" dt="2021-02-09T10:39:02.604" v="276"/>
        <pc:sldMkLst>
          <pc:docMk/>
          <pc:sldMk cId="81937765" sldId="279"/>
        </pc:sldMkLst>
      </pc:sldChg>
      <pc:sldChg chg="del">
        <pc:chgData name="Stewart Gale" userId="3647ddd2-6040-41ae-a96d-232c23482af8" providerId="ADAL" clId="{E94C07E0-49F8-4E79-A0DE-61CBEFA7011C}" dt="2021-02-09T10:38:50.530" v="275" actId="2696"/>
        <pc:sldMkLst>
          <pc:docMk/>
          <pc:sldMk cId="3320430446" sldId="279"/>
        </pc:sldMkLst>
      </pc:sldChg>
      <pc:sldChg chg="add">
        <pc:chgData name="Stewart Gale" userId="3647ddd2-6040-41ae-a96d-232c23482af8" providerId="ADAL" clId="{E94C07E0-49F8-4E79-A0DE-61CBEFA7011C}" dt="2021-02-09T10:39:02.604" v="276"/>
        <pc:sldMkLst>
          <pc:docMk/>
          <pc:sldMk cId="1852863305" sldId="280"/>
        </pc:sldMkLst>
      </pc:sldChg>
      <pc:sldChg chg="del">
        <pc:chgData name="Stewart Gale" userId="3647ddd2-6040-41ae-a96d-232c23482af8" providerId="ADAL" clId="{E94C07E0-49F8-4E79-A0DE-61CBEFA7011C}" dt="2021-02-09T10:38:50.530" v="275" actId="2696"/>
        <pc:sldMkLst>
          <pc:docMk/>
          <pc:sldMk cId="2476176641" sldId="280"/>
        </pc:sldMkLst>
      </pc:sldChg>
      <pc:sldChg chg="delSp modSp add mod">
        <pc:chgData name="Stewart Gale" userId="3647ddd2-6040-41ae-a96d-232c23482af8" providerId="ADAL" clId="{E94C07E0-49F8-4E79-A0DE-61CBEFA7011C}" dt="2021-09-24T07:53:20.034" v="305" actId="1076"/>
        <pc:sldMkLst>
          <pc:docMk/>
          <pc:sldMk cId="2797550365" sldId="281"/>
        </pc:sldMkLst>
        <pc:spChg chg="mod">
          <ac:chgData name="Stewart Gale" userId="3647ddd2-6040-41ae-a96d-232c23482af8" providerId="ADAL" clId="{E94C07E0-49F8-4E79-A0DE-61CBEFA7011C}" dt="2021-09-24T07:53:20.034" v="305" actId="1076"/>
          <ac:spMkLst>
            <pc:docMk/>
            <pc:sldMk cId="2797550365" sldId="281"/>
            <ac:spMk id="4" creationId="{00000000-0000-0000-0000-000000000000}"/>
          </ac:spMkLst>
        </pc:spChg>
        <pc:spChg chg="del">
          <ac:chgData name="Stewart Gale" userId="3647ddd2-6040-41ae-a96d-232c23482af8" providerId="ADAL" clId="{E94C07E0-49F8-4E79-A0DE-61CBEFA7011C}" dt="2021-09-24T07:47:12.150" v="292" actId="478"/>
          <ac:spMkLst>
            <pc:docMk/>
            <pc:sldMk cId="2797550365" sldId="281"/>
            <ac:spMk id="5" creationId="{00000000-0000-0000-0000-000000000000}"/>
          </ac:spMkLst>
        </pc:spChg>
      </pc:sldChg>
      <pc:sldChg chg="new del">
        <pc:chgData name="Stewart Gale" userId="3647ddd2-6040-41ae-a96d-232c23482af8" providerId="ADAL" clId="{E94C07E0-49F8-4E79-A0DE-61CBEFA7011C}" dt="2021-02-09T10:39:41.098" v="283" actId="47"/>
        <pc:sldMkLst>
          <pc:docMk/>
          <pc:sldMk cId="3295075967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3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434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51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59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95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13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10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00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274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32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98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D488B-CAC2-4D81-81B7-C10BE1B41215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3B10C-569C-4931-9FAD-7F3191634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35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1890" y="1815279"/>
            <a:ext cx="112498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US" sz="8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olving </a:t>
            </a:r>
            <a:r>
              <a:rPr lang="en-US" sz="8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quations </a:t>
            </a:r>
          </a:p>
          <a:p>
            <a:pPr algn="ctr"/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(U</a:t>
            </a:r>
            <a:r>
              <a:rPr lang="en-US" sz="80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nknown on </a:t>
            </a:r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B</a:t>
            </a:r>
            <a:r>
              <a:rPr lang="en-US" sz="80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oth </a:t>
            </a:r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US" sz="80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ides)</a:t>
            </a:r>
            <a:r>
              <a:rPr lang="en-US" sz="8000" dirty="0"/>
              <a:t> 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486337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63585" y="1209245"/>
                <a:ext cx="746482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7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7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7200" dirty="0">
                    <a:solidFill>
                      <a:srgbClr val="00B050"/>
                    </a:solidFill>
                  </a:rPr>
                  <a:t>  </a:t>
                </a:r>
                <a:r>
                  <a:rPr lang="en-GB" sz="7200" dirty="0"/>
                  <a:t>=  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7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7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19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585" y="1209245"/>
                <a:ext cx="7464829" cy="1200329"/>
              </a:xfrm>
              <a:prstGeom prst="rect">
                <a:avLst/>
              </a:prstGeom>
              <a:blipFill>
                <a:blip r:embed="rId2"/>
                <a:stretch>
                  <a:fillRect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0" y="57630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/>
              <a:t>Opposites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40625" y="2597733"/>
                <a:ext cx="793588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7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7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sz="7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7200" dirty="0"/>
                  <a:t>  = 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19</m:t>
                    </m:r>
                    <m:r>
                      <a:rPr lang="en-US" sz="7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625" y="2597733"/>
                <a:ext cx="7935884" cy="1200329"/>
              </a:xfrm>
              <a:prstGeom prst="rect">
                <a:avLst/>
              </a:prstGeom>
              <a:blipFill>
                <a:blip r:embed="rId3"/>
                <a:stretch>
                  <a:fillRect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51317" y="4008126"/>
                <a:ext cx="380168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7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15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317" y="4008126"/>
                <a:ext cx="3801688" cy="1200329"/>
              </a:xfrm>
              <a:prstGeom prst="rect">
                <a:avLst/>
              </a:prstGeom>
              <a:blipFill>
                <a:blip r:embed="rId4"/>
                <a:stretch>
                  <a:fillRect t="-19388" b="-418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39492" y="5418519"/>
                <a:ext cx="341375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7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72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7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492" y="5418519"/>
                <a:ext cx="3413759" cy="1200329"/>
              </a:xfrm>
              <a:prstGeom prst="rect">
                <a:avLst/>
              </a:prstGeom>
              <a:blipFill>
                <a:blip r:embed="rId5"/>
                <a:stretch>
                  <a:fillRect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36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59329" y="491713"/>
                <a:ext cx="969818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8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+7</m:t>
                    </m:r>
                  </m:oMath>
                </a14:m>
                <a:r>
                  <a:rPr lang="en-GB" sz="8800" dirty="0"/>
                  <a:t>  =  </a:t>
                </a:r>
                <a14:m>
                  <m:oMath xmlns:m="http://schemas.openxmlformats.org/officeDocument/2006/math">
                    <m:r>
                      <a:rPr lang="en-GB" sz="8800" b="0" i="0" dirty="0" smtClean="0">
                        <a:latin typeface="Cambria Math" panose="02040503050406030204" pitchFamily="18" charset="0"/>
                      </a:rPr>
                      <m:t>25 </m:t>
                    </m:r>
                    <m:r>
                      <a:rPr lang="en-GB" sz="8800" b="0" i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8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8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8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329" y="491713"/>
                <a:ext cx="9698182" cy="1446550"/>
              </a:xfrm>
              <a:prstGeom prst="rect">
                <a:avLst/>
              </a:prstGeom>
              <a:blipFill>
                <a:blip r:embed="rId2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32362" y="2261307"/>
                <a:ext cx="8942417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8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8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8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>
                    <a:solidFill>
                      <a:srgbClr val="0000FF"/>
                    </a:solidFill>
                  </a:rPr>
                  <a:t>  </a:t>
                </a:r>
                <a:r>
                  <a:rPr lang="en-GB" sz="8800" dirty="0"/>
                  <a:t>= </a:t>
                </a:r>
                <a14:m>
                  <m:oMath xmlns:m="http://schemas.openxmlformats.org/officeDocument/2006/math">
                    <m:r>
                      <a:rPr lang="en-GB" sz="8800" b="0" i="0" smtClean="0">
                        <a:latin typeface="Cambria Math" panose="02040503050406030204" pitchFamily="18" charset="0"/>
                      </a:rPr>
                      <m:t>25</m:t>
                    </m:r>
                    <m:r>
                      <a:rPr lang="en-US" sz="8800" b="0" i="0" smtClean="0">
                        <a:latin typeface="Cambria Math" panose="02040503050406030204" pitchFamily="18" charset="0"/>
                      </a:rPr>
                      <m:t> −7</m:t>
                    </m:r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362" y="2261307"/>
                <a:ext cx="8942417" cy="1446550"/>
              </a:xfrm>
              <a:prstGeom prst="rect">
                <a:avLst/>
              </a:prstGeom>
              <a:blipFill>
                <a:blip r:embed="rId3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58937" y="3873418"/>
                <a:ext cx="413419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8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r>
                      <a:rPr lang="en-GB" sz="8800" b="0" i="1" smtClean="0">
                        <a:latin typeface="Cambria Math" panose="02040503050406030204" pitchFamily="18" charset="0"/>
                      </a:rPr>
                      <m:t>18</m:t>
                    </m:r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937" y="3873418"/>
                <a:ext cx="4134196" cy="1446550"/>
              </a:xfrm>
              <a:prstGeom prst="rect">
                <a:avLst/>
              </a:prstGeom>
              <a:blipFill>
                <a:blip r:embed="rId4"/>
                <a:stretch>
                  <a:fillRect t="-20168" b="-420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77979" y="5319968"/>
                <a:ext cx="3296111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r>
                      <a:rPr lang="en-GB" sz="88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7979" y="5319968"/>
                <a:ext cx="3296111" cy="1446550"/>
              </a:xfrm>
              <a:prstGeom prst="rect">
                <a:avLst/>
              </a:prstGeom>
              <a:blipFill>
                <a:blip r:embed="rId5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64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33652" y="2415041"/>
                <a:ext cx="904921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 </a:t>
                </a:r>
                <a:r>
                  <a:rPr lang="en-GB" sz="9600" dirty="0"/>
                  <a:t>=  </a:t>
                </a:r>
                <a14:m>
                  <m:oMath xmlns:m="http://schemas.openxmlformats.org/officeDocument/2006/math">
                    <m:r>
                      <a:rPr lang="en-GB" sz="9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+8</m:t>
                    </m:r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652" y="2415041"/>
                <a:ext cx="9049214" cy="1569660"/>
              </a:xfrm>
              <a:prstGeom prst="rect">
                <a:avLst/>
              </a:prstGeom>
              <a:blipFill>
                <a:blip r:embed="rId2"/>
                <a:stretch>
                  <a:fillRect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0" y="100009"/>
            <a:ext cx="12191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Which question would you prefer </a:t>
            </a:r>
          </a:p>
          <a:p>
            <a:pPr algn="ctr"/>
            <a:r>
              <a:rPr lang="en-GB" sz="6000" dirty="0"/>
              <a:t>to answer and why?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88686" y="4737553"/>
                <a:ext cx="952314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+8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 =  </a:t>
                </a:r>
                <a14:m>
                  <m:oMath xmlns:m="http://schemas.openxmlformats.org/officeDocument/2006/math">
                    <m:r>
                      <a:rPr lang="en-GB" sz="96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686" y="4737553"/>
                <a:ext cx="9523141" cy="1569660"/>
              </a:xfrm>
              <a:prstGeom prst="rect">
                <a:avLst/>
              </a:prstGeom>
              <a:blipFill>
                <a:blip r:embed="rId3"/>
                <a:stretch>
                  <a:fillRect t="-20155" r="-3009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/>
          <p:cNvSpPr/>
          <p:nvPr/>
        </p:nvSpPr>
        <p:spPr>
          <a:xfrm>
            <a:off x="1544441" y="2268744"/>
            <a:ext cx="9411630" cy="1862253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1544441" y="4511997"/>
            <a:ext cx="9411630" cy="1862253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855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88988" y="2690325"/>
                <a:ext cx="7175869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8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GB" sz="8000" dirty="0">
                    <a:solidFill>
                      <a:srgbClr val="FF0000"/>
                    </a:solidFill>
                  </a:rPr>
                  <a:t> </a:t>
                </a:r>
                <a:r>
                  <a:rPr lang="en-GB" sz="80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80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80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8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8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988" y="2690325"/>
                <a:ext cx="7175869" cy="1323439"/>
              </a:xfrm>
              <a:prstGeom prst="rect">
                <a:avLst/>
              </a:prstGeom>
              <a:blipFill>
                <a:blip r:embed="rId2"/>
                <a:stretch>
                  <a:fillRect t="-1935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83020" y="4947613"/>
                <a:ext cx="722471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8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8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GB" sz="8000" dirty="0">
                    <a:solidFill>
                      <a:srgbClr val="00B050"/>
                    </a:solidFill>
                  </a:rPr>
                  <a:t> </a:t>
                </a:r>
                <a:r>
                  <a:rPr lang="en-GB" sz="80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GB" sz="8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8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020" y="4947613"/>
                <a:ext cx="7224712" cy="1323439"/>
              </a:xfrm>
              <a:prstGeom prst="rect">
                <a:avLst/>
              </a:prstGeom>
              <a:blipFill>
                <a:blip r:embed="rId3"/>
                <a:stretch>
                  <a:fillRect t="-1935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H="1">
            <a:off x="6100722" y="4080838"/>
            <a:ext cx="9525" cy="866775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CB9E78B4-CA5A-44F1-88AA-B5C433CDC4DC}"/>
              </a:ext>
            </a:extLst>
          </p:cNvPr>
          <p:cNvSpPr/>
          <p:nvPr/>
        </p:nvSpPr>
        <p:spPr>
          <a:xfrm>
            <a:off x="257175" y="233660"/>
            <a:ext cx="117729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Rewrite the equation with the greatest value of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/>
              <a:t>on the LHS.</a:t>
            </a:r>
          </a:p>
        </p:txBody>
      </p:sp>
    </p:spTree>
    <p:extLst>
      <p:ext uri="{BB962C8B-B14F-4D97-AF65-F5344CB8AC3E}">
        <p14:creationId xmlns:p14="http://schemas.microsoft.com/office/powerpoint/2010/main" val="12858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7175" y="233660"/>
            <a:ext cx="117729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Rewrite the equation with the greatest value of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/>
              <a:t>on the LHS.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34806" y="2451854"/>
                <a:ext cx="871794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9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 </a:t>
                </a:r>
                <a:r>
                  <a:rPr lang="en-GB" sz="9600" dirty="0">
                    <a:solidFill>
                      <a:schemeClr val="tx1"/>
                    </a:solidFill>
                  </a:rPr>
                  <a:t>= </a:t>
                </a:r>
                <a:r>
                  <a:rPr lang="en-GB" sz="9600" dirty="0">
                    <a:solidFill>
                      <a:srgbClr val="00B050"/>
                    </a:solidFill>
                  </a:rPr>
                  <a:t>7</a:t>
                </a:r>
                <a14:m>
                  <m:oMath xmlns:m="http://schemas.openxmlformats.org/officeDocument/2006/math">
                    <m:r>
                      <a:rPr lang="en-GB" sz="96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9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806" y="2451854"/>
                <a:ext cx="8717949" cy="1569660"/>
              </a:xfrm>
              <a:prstGeom prst="rect">
                <a:avLst/>
              </a:prstGeom>
              <a:blipFill>
                <a:blip r:embed="rId2"/>
                <a:stretch>
                  <a:fillRect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11006" y="4888289"/>
                <a:ext cx="877728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>
                    <a:solidFill>
                      <a:srgbClr val="00B050"/>
                    </a:solidFill>
                  </a:rPr>
                  <a:t>7</a:t>
                </a:r>
                <a14:m>
                  <m:oMath xmlns:m="http://schemas.openxmlformats.org/officeDocument/2006/math">
                    <m:r>
                      <a:rPr lang="en-GB" sz="9600" b="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96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6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006" y="4888289"/>
                <a:ext cx="8777288" cy="1569660"/>
              </a:xfrm>
              <a:prstGeom prst="rect">
                <a:avLst/>
              </a:prstGeom>
              <a:blipFill>
                <a:blip r:embed="rId3"/>
                <a:stretch>
                  <a:fillRect l="-7292" t="-20233" b="-435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H="1">
            <a:off x="6260917" y="4021514"/>
            <a:ext cx="9525" cy="866775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7175" y="233660"/>
            <a:ext cx="117729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Rewrite the equation with the greatest value of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/>
              <a:t>on the LHS.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34807" y="2451854"/>
                <a:ext cx="836649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9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9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 </a:t>
                </a:r>
                <a:r>
                  <a:rPr lang="en-GB" sz="9600" dirty="0">
                    <a:solidFill>
                      <a:schemeClr val="tx1"/>
                    </a:solidFill>
                  </a:rPr>
                  <a:t>= </a:t>
                </a:r>
                <a:r>
                  <a:rPr lang="en-GB" sz="9600" dirty="0">
                    <a:solidFill>
                      <a:srgbClr val="00B050"/>
                    </a:solidFill>
                  </a:rPr>
                  <a:t>4 </a:t>
                </a:r>
                <a14:m>
                  <m:oMath xmlns:m="http://schemas.openxmlformats.org/officeDocument/2006/math">
                    <m:r>
                      <a:rPr lang="en-GB" sz="9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96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6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9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807" y="2451854"/>
                <a:ext cx="8366494" cy="1569660"/>
              </a:xfrm>
              <a:prstGeom prst="rect">
                <a:avLst/>
              </a:prstGeom>
              <a:blipFill>
                <a:blip r:embed="rId2"/>
                <a:stretch>
                  <a:fillRect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H="1">
            <a:off x="6260917" y="4021514"/>
            <a:ext cx="9525" cy="866775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39582" y="4928353"/>
                <a:ext cx="857604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9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9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 </a:t>
                </a:r>
                <a:r>
                  <a:rPr lang="en-GB" sz="9600" dirty="0">
                    <a:solidFill>
                      <a:schemeClr val="tx1"/>
                    </a:solidFill>
                  </a:rPr>
                  <a:t>= </a:t>
                </a:r>
                <a:r>
                  <a:rPr lang="en-GB" sz="9600" dirty="0">
                    <a:solidFill>
                      <a:srgbClr val="00B050"/>
                    </a:solidFill>
                  </a:rPr>
                  <a:t>4 </a:t>
                </a:r>
                <a14:m>
                  <m:oMath xmlns:m="http://schemas.openxmlformats.org/officeDocument/2006/math">
                    <m:r>
                      <a:rPr lang="en-GB" sz="9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96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6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9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582" y="4928353"/>
                <a:ext cx="8576044" cy="1569660"/>
              </a:xfrm>
              <a:prstGeom prst="rect">
                <a:avLst/>
              </a:prstGeom>
              <a:blipFill>
                <a:blip r:embed="rId3"/>
                <a:stretch>
                  <a:fillRect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93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7175" y="233660"/>
            <a:ext cx="117729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Rewrite the equation with the greatest value of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6600" dirty="0"/>
              <a:t>on the LHS.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34807" y="2451854"/>
                <a:ext cx="887131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>
                    <a:solidFill>
                      <a:srgbClr val="FF0000"/>
                    </a:solidFill>
                  </a:rPr>
                  <a:t>8 </a:t>
                </a:r>
                <a14:m>
                  <m:oMath xmlns:m="http://schemas.openxmlformats.org/officeDocument/2006/math">
                    <m:r>
                      <a:rPr lang="en-GB" sz="96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96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96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600" b="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 </a:t>
                </a:r>
                <a:r>
                  <a:rPr lang="en-GB" sz="9600" dirty="0">
                    <a:solidFill>
                      <a:schemeClr val="tx1"/>
                    </a:solidFill>
                  </a:rPr>
                  <a:t>= </a:t>
                </a:r>
                <a:r>
                  <a:rPr lang="en-GB" sz="9600" dirty="0">
                    <a:solidFill>
                      <a:srgbClr val="00B05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GB" sz="9600" b="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96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96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6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9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807" y="2451854"/>
                <a:ext cx="8871318" cy="1569660"/>
              </a:xfrm>
              <a:prstGeom prst="rect">
                <a:avLst/>
              </a:prstGeom>
              <a:blipFill>
                <a:blip r:embed="rId2"/>
                <a:stretch>
                  <a:fillRect l="-7285"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H="1">
            <a:off x="6143625" y="4116050"/>
            <a:ext cx="9525" cy="866775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39582" y="4928353"/>
                <a:ext cx="857604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>
                    <a:solidFill>
                      <a:srgbClr val="00B050"/>
                    </a:solidFill>
                  </a:rPr>
                  <a:t>1 </a:t>
                </a:r>
                <a14:m>
                  <m:oMath xmlns:m="http://schemas.openxmlformats.org/officeDocument/2006/math">
                    <m:r>
                      <a:rPr lang="en-GB" sz="96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r>
                      <a:rPr lang="en-GB" sz="960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6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= </a:t>
                </a:r>
                <a:r>
                  <a:rPr lang="en-GB" sz="9600" dirty="0">
                    <a:solidFill>
                      <a:srgbClr val="FF0000"/>
                    </a:solidFill>
                  </a:rPr>
                  <a:t>8 </a:t>
                </a:r>
                <a14:m>
                  <m:oMath xmlns:m="http://schemas.openxmlformats.org/officeDocument/2006/math">
                    <m:r>
                      <a:rPr lang="en-GB" sz="9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9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9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 </a:t>
                </a:r>
                <a:endParaRPr lang="en-GB" sz="9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582" y="4928353"/>
                <a:ext cx="8576044" cy="1569660"/>
              </a:xfrm>
              <a:prstGeom prst="rect">
                <a:avLst/>
              </a:prstGeom>
              <a:blipFill>
                <a:blip r:embed="rId3"/>
                <a:stretch>
                  <a:fillRect l="-7534"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286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30581" y="1495448"/>
                <a:ext cx="749532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6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GB" sz="6600" dirty="0"/>
                  <a:t>  =  </a:t>
                </a:r>
                <a14:m>
                  <m:oMath xmlns:m="http://schemas.openxmlformats.org/officeDocument/2006/math">
                    <m:r>
                      <a:rPr lang="en-GB" sz="6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6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581" y="1495448"/>
                <a:ext cx="7495324" cy="1107996"/>
              </a:xfrm>
              <a:prstGeom prst="rect">
                <a:avLst/>
              </a:prstGeom>
              <a:blipFill>
                <a:blip r:embed="rId2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1820FF-511A-4197-856D-B9E481B5E5DE}"/>
                  </a:ext>
                </a:extLst>
              </p:cNvPr>
              <p:cNvSpPr txBox="1"/>
              <p:nvPr/>
            </p:nvSpPr>
            <p:spPr>
              <a:xfrm>
                <a:off x="2186230" y="260277"/>
                <a:ext cx="749532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66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6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+7</m:t>
                    </m:r>
                  </m:oMath>
                </a14:m>
                <a:r>
                  <a:rPr lang="en-GB" sz="6600" dirty="0">
                    <a:solidFill>
                      <a:schemeClr val="tx1"/>
                    </a:solidFill>
                  </a:rPr>
                  <a:t>  </a:t>
                </a:r>
                <a:r>
                  <a:rPr lang="en-GB" sz="6600" dirty="0"/>
                  <a:t>=  </a:t>
                </a:r>
                <a14:m>
                  <m:oMath xmlns:m="http://schemas.openxmlformats.org/officeDocument/2006/math">
                    <m:r>
                      <a:rPr lang="en-GB" sz="6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6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1820FF-511A-4197-856D-B9E481B5E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230" y="260277"/>
                <a:ext cx="7495324" cy="1107996"/>
              </a:xfrm>
              <a:prstGeom prst="rect">
                <a:avLst/>
              </a:prstGeom>
              <a:blipFill>
                <a:blip r:embed="rId3"/>
                <a:stretch>
                  <a:fillRect t="-19337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D44A39B-27E0-4429-9B0B-1AC265901523}"/>
                  </a:ext>
                </a:extLst>
              </p:cNvPr>
              <p:cNvSpPr txBox="1"/>
              <p:nvPr/>
            </p:nvSpPr>
            <p:spPr>
              <a:xfrm>
                <a:off x="2273529" y="2732617"/>
                <a:ext cx="6479771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6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6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6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6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600" dirty="0">
                    <a:solidFill>
                      <a:srgbClr val="00B050"/>
                    </a:solidFill>
                  </a:rPr>
                  <a:t>  </a:t>
                </a:r>
                <a:r>
                  <a:rPr lang="en-GB" sz="6600" dirty="0"/>
                  <a:t>=  </a:t>
                </a:r>
                <a14:m>
                  <m:oMath xmlns:m="http://schemas.openxmlformats.org/officeDocument/2006/math">
                    <m:r>
                      <a:rPr lang="en-US" sz="6600" i="1" dirty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66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6600" b="0" i="0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D44A39B-27E0-4429-9B0B-1AC265901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529" y="2732617"/>
                <a:ext cx="6479771" cy="1107996"/>
              </a:xfrm>
              <a:prstGeom prst="rect">
                <a:avLst/>
              </a:prstGeom>
              <a:blipFill>
                <a:blip r:embed="rId4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04C7BF-D500-4FE6-BB73-260481404E5F}"/>
                  </a:ext>
                </a:extLst>
              </p:cNvPr>
              <p:cNvSpPr txBox="1"/>
              <p:nvPr/>
            </p:nvSpPr>
            <p:spPr>
              <a:xfrm>
                <a:off x="4587932" y="3978942"/>
                <a:ext cx="301613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6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6600" dirty="0"/>
                  <a:t>=  10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A04C7BF-D500-4FE6-BB73-260481404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932" y="3978942"/>
                <a:ext cx="3016136" cy="1107996"/>
              </a:xfrm>
              <a:prstGeom prst="rect">
                <a:avLst/>
              </a:prstGeom>
              <a:blipFill>
                <a:blip r:embed="rId5"/>
                <a:stretch>
                  <a:fillRect t="-19337" r="-11741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5AEFA8-7D9B-4C7F-A32E-B02F4EC3EEE2}"/>
                  </a:ext>
                </a:extLst>
              </p:cNvPr>
              <p:cNvSpPr txBox="1"/>
              <p:nvPr/>
            </p:nvSpPr>
            <p:spPr>
              <a:xfrm>
                <a:off x="4847706" y="5225267"/>
                <a:ext cx="2811087" cy="1533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600" dirty="0">
                    <a:solidFill>
                      <a:schemeClr val="bg1"/>
                    </a:solidFill>
                  </a:rPr>
                  <a:t> </a:t>
                </a:r>
                <a:r>
                  <a:rPr lang="en-GB" sz="6600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5AEFA8-7D9B-4C7F-A32E-B02F4EC3E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7706" y="5225267"/>
                <a:ext cx="2811087" cy="1533753"/>
              </a:xfrm>
              <a:prstGeom prst="rect">
                <a:avLst/>
              </a:prstGeom>
              <a:blipFill>
                <a:blip r:embed="rId6"/>
                <a:stretch>
                  <a:fillRect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678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36618" y="713524"/>
                <a:ext cx="782781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6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+7</m:t>
                    </m:r>
                  </m:oMath>
                </a14:m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r>
                      <a:rPr lang="en-GB" sz="6600" b="0" i="0" dirty="0" smtClean="0">
                        <a:latin typeface="Cambria Math" panose="02040503050406030204" pitchFamily="18" charset="0"/>
                      </a:rPr>
                      <m:t>25 </m:t>
                    </m:r>
                    <m:r>
                      <a:rPr lang="en-GB" sz="6600" b="0" i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6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6618" y="713524"/>
                <a:ext cx="7827818" cy="1107996"/>
              </a:xfrm>
              <a:prstGeom prst="rect">
                <a:avLst/>
              </a:prstGeom>
              <a:blipFill>
                <a:blip r:embed="rId2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279477" y="2206642"/>
                <a:ext cx="648213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6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sz="6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600" dirty="0">
                    <a:solidFill>
                      <a:schemeClr val="tx1"/>
                    </a:solidFill>
                  </a:rPr>
                  <a:t> </a:t>
                </a:r>
                <a:r>
                  <a:rPr lang="en-GB" sz="6600" dirty="0"/>
                  <a:t>= </a:t>
                </a:r>
                <a14:m>
                  <m:oMath xmlns:m="http://schemas.openxmlformats.org/officeDocument/2006/math">
                    <m:r>
                      <a:rPr lang="en-GB" sz="6600" b="0" i="0" smtClean="0">
                        <a:latin typeface="Cambria Math" panose="02040503050406030204" pitchFamily="18" charset="0"/>
                      </a:rPr>
                      <m:t>25</m:t>
                    </m:r>
                    <m:r>
                      <a:rPr lang="en-US" sz="6600" b="0" i="0" smtClean="0">
                        <a:latin typeface="Cambria Math" panose="02040503050406030204" pitchFamily="18" charset="0"/>
                      </a:rPr>
                      <m:t> −7</m:t>
                    </m:r>
                  </m:oMath>
                </a14:m>
                <a:endParaRPr lang="en-GB" sz="66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77" y="2206642"/>
                <a:ext cx="6482136" cy="1107996"/>
              </a:xfrm>
              <a:prstGeom prst="rect">
                <a:avLst/>
              </a:prstGeom>
              <a:blipFill>
                <a:blip r:embed="rId3"/>
                <a:stretch>
                  <a:fillRect t="-1923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4AFAD0D-C9D0-4981-A02A-BC59824DA602}"/>
                  </a:ext>
                </a:extLst>
              </p:cNvPr>
              <p:cNvSpPr txBox="1"/>
              <p:nvPr/>
            </p:nvSpPr>
            <p:spPr>
              <a:xfrm>
                <a:off x="4141529" y="3714833"/>
                <a:ext cx="3123793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6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r>
                      <a:rPr lang="en-US" sz="6600" b="0" i="1" smtClean="0">
                        <a:latin typeface="Cambria Math" panose="02040503050406030204" pitchFamily="18" charset="0"/>
                      </a:rPr>
                      <m:t>18</m:t>
                    </m:r>
                  </m:oMath>
                </a14:m>
                <a:endParaRPr lang="en-GB" sz="66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4AFAD0D-C9D0-4981-A02A-BC59824DA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529" y="3714833"/>
                <a:ext cx="3123793" cy="1107996"/>
              </a:xfrm>
              <a:prstGeom prst="rect">
                <a:avLst/>
              </a:prstGeom>
              <a:blipFill>
                <a:blip r:embed="rId4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6D3D2D-C37B-4F24-B4C2-D898E8640343}"/>
                  </a:ext>
                </a:extLst>
              </p:cNvPr>
              <p:cNvSpPr txBox="1"/>
              <p:nvPr/>
            </p:nvSpPr>
            <p:spPr>
              <a:xfrm>
                <a:off x="4418618" y="5101105"/>
                <a:ext cx="2364567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600" dirty="0"/>
                  <a:t>  = </a:t>
                </a:r>
                <a14:m>
                  <m:oMath xmlns:m="http://schemas.openxmlformats.org/officeDocument/2006/math">
                    <m:r>
                      <a:rPr lang="en-US" sz="6600" b="0" i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6D3D2D-C37B-4F24-B4C2-D898E8640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618" y="5101105"/>
                <a:ext cx="2364567" cy="1107996"/>
              </a:xfrm>
              <a:prstGeom prst="rect">
                <a:avLst/>
              </a:prstGeom>
              <a:blipFill>
                <a:blip r:embed="rId5"/>
                <a:stretch>
                  <a:fillRect t="-1923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229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35135" y="252596"/>
                <a:ext cx="8028075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6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dirty="0"/>
                  <a:t>=  3</a:t>
                </a:r>
                <a14:m>
                  <m:oMath xmlns:m="http://schemas.openxmlformats.org/officeDocument/2006/math">
                    <m:r>
                      <a:rPr lang="en-GB" sz="66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6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135" y="252596"/>
                <a:ext cx="8028075" cy="1107996"/>
              </a:xfrm>
              <a:prstGeom prst="rect">
                <a:avLst/>
              </a:prstGeom>
              <a:blipFill>
                <a:blip r:embed="rId2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59552" y="1657268"/>
                <a:ext cx="6289561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6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 </a:t>
                </a:r>
                <a:r>
                  <a:rPr lang="en-GB" sz="6600" dirty="0"/>
                  <a:t>= </a:t>
                </a:r>
                <a14:m>
                  <m:oMath xmlns:m="http://schemas.openxmlformats.org/officeDocument/2006/math">
                    <m:r>
                      <a:rPr lang="en-GB" sz="660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6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6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552" y="1657268"/>
                <a:ext cx="6289561" cy="1107996"/>
              </a:xfrm>
              <a:prstGeom prst="rect">
                <a:avLst/>
              </a:prstGeom>
              <a:blipFill>
                <a:blip r:embed="rId3"/>
                <a:stretch>
                  <a:fillRect t="-1923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4919" y="2984741"/>
                <a:ext cx="587432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6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6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919" y="2984741"/>
                <a:ext cx="5874328" cy="1107996"/>
              </a:xfrm>
              <a:prstGeom prst="rect">
                <a:avLst/>
              </a:prstGeom>
              <a:blipFill>
                <a:blip r:embed="rId4"/>
                <a:stretch>
                  <a:fillRect t="-19337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39456" y="4245325"/>
                <a:ext cx="261943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6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600" dirty="0">
                    <a:solidFill>
                      <a:schemeClr val="tx1"/>
                    </a:solidFill>
                  </a:rPr>
                  <a:t> </a:t>
                </a:r>
                <a:r>
                  <a:rPr lang="en-GB" sz="6600" dirty="0"/>
                  <a:t>=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456" y="4245325"/>
                <a:ext cx="2619432" cy="1107996"/>
              </a:xfrm>
              <a:prstGeom prst="rect">
                <a:avLst/>
              </a:prstGeom>
              <a:blipFill>
                <a:blip r:embed="rId5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288247" y="5456141"/>
                <a:ext cx="2321849" cy="1401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6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</a:t>
                </a:r>
                <a:r>
                  <a:rPr lang="en-GB" sz="6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0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247" y="5456141"/>
                <a:ext cx="2321849" cy="1401859"/>
              </a:xfrm>
              <a:prstGeom prst="rect">
                <a:avLst/>
              </a:prstGeom>
              <a:blipFill>
                <a:blip r:embed="rId6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63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802" y="942108"/>
            <a:ext cx="109838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Write an equation </a:t>
            </a:r>
          </a:p>
          <a:p>
            <a:pPr algn="ctr"/>
            <a:r>
              <a:rPr lang="en-GB" sz="9600" dirty="0"/>
              <a:t>that has unknowns </a:t>
            </a:r>
          </a:p>
          <a:p>
            <a:pPr algn="ctr"/>
            <a:r>
              <a:rPr lang="en-GB" sz="9600" dirty="0"/>
              <a:t>on both sides?</a:t>
            </a:r>
          </a:p>
        </p:txBody>
      </p:sp>
    </p:spTree>
    <p:extLst>
      <p:ext uri="{BB962C8B-B14F-4D97-AF65-F5344CB8AC3E}">
        <p14:creationId xmlns:p14="http://schemas.microsoft.com/office/powerpoint/2010/main" val="2797550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70612" y="349227"/>
            <a:ext cx="6936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3(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+ 5)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47666" y="4467144"/>
            <a:ext cx="6759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5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 –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29814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length of the field?</a:t>
            </a:r>
          </a:p>
        </p:txBody>
      </p:sp>
      <p:pic>
        <p:nvPicPr>
          <p:cNvPr id="1038" name="Picture 14" descr="Image result for sheep cartoon green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613" y="1180224"/>
            <a:ext cx="6936395" cy="328692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>
            <a:off x="2470613" y="818866"/>
            <a:ext cx="2456229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470613" y="4888174"/>
            <a:ext cx="2456229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962634" y="818866"/>
            <a:ext cx="2444374" cy="853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962634" y="4867566"/>
            <a:ext cx="2444374" cy="853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682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80988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3(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+ 5) = 5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1648039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3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+ 15 = 5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0" y="2823209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– 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= –18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0" y="3931205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= 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5593199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5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– 3 = 5(9) – 3 = 45 – 3 = </a:t>
            </a:r>
            <a:r>
              <a:rPr lang="en-GB" sz="6600" b="1" dirty="0"/>
              <a:t>42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E510F8-F8A7-4B80-A959-81996B162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64" y="2865119"/>
            <a:ext cx="3293400" cy="25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1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95374" y="3116212"/>
                <a:ext cx="1016317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 =  </a:t>
                </a:r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+19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374" y="3116212"/>
                <a:ext cx="10163175" cy="1569660"/>
              </a:xfrm>
              <a:prstGeom prst="rect">
                <a:avLst/>
              </a:prstGeom>
              <a:blipFill>
                <a:blip r:embed="rId2"/>
                <a:stretch>
                  <a:fillRect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95275" y="210997"/>
            <a:ext cx="118967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  <a:latin typeface="Calibri" panose="020F0502020204030204" pitchFamily="34" charset="0"/>
              </a:rPr>
              <a:t>Unknown on Both Sides </a:t>
            </a:r>
          </a:p>
          <a:p>
            <a:pPr algn="ctr"/>
            <a:r>
              <a:rPr lang="en-US" sz="8800" dirty="0">
                <a:solidFill>
                  <a:srgbClr val="000000"/>
                </a:solidFill>
                <a:latin typeface="Calibri" panose="020F0502020204030204" pitchFamily="34" charset="0"/>
              </a:rPr>
              <a:t>or</a:t>
            </a:r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8800" b="1" dirty="0">
                <a:solidFill>
                  <a:srgbClr val="00B050"/>
                </a:solidFill>
                <a:latin typeface="Calibri" panose="020F0502020204030204" pitchFamily="34" charset="0"/>
              </a:rPr>
              <a:t>Not</a:t>
            </a:r>
            <a:endParaRPr lang="en-GB" sz="88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479" y="4860403"/>
            <a:ext cx="115109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8800" dirty="0">
                <a:solidFill>
                  <a:srgbClr val="FF0000"/>
                </a:solidFill>
                <a:latin typeface="Calibri" panose="020F0502020204030204" pitchFamily="34" charset="0"/>
              </a:rPr>
              <a:t>Both Sides </a:t>
            </a:r>
          </a:p>
        </p:txBody>
      </p:sp>
    </p:spTree>
    <p:extLst>
      <p:ext uri="{BB962C8B-B14F-4D97-AF65-F5344CB8AC3E}">
        <p14:creationId xmlns:p14="http://schemas.microsoft.com/office/powerpoint/2010/main" val="186618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95374" y="3116212"/>
                <a:ext cx="1016317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 =  </a:t>
                </a:r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374" y="3116212"/>
                <a:ext cx="10163175" cy="1569660"/>
              </a:xfrm>
              <a:prstGeom prst="rect">
                <a:avLst/>
              </a:prstGeom>
              <a:blipFill>
                <a:blip r:embed="rId2"/>
                <a:stretch>
                  <a:fillRect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95275" y="210997"/>
            <a:ext cx="118967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  <a:latin typeface="Calibri" panose="020F0502020204030204" pitchFamily="34" charset="0"/>
              </a:rPr>
              <a:t>Unknown on Both Sides </a:t>
            </a:r>
          </a:p>
          <a:p>
            <a:pPr algn="ctr"/>
            <a:r>
              <a:rPr lang="en-US" sz="8800" dirty="0">
                <a:solidFill>
                  <a:srgbClr val="000000"/>
                </a:solidFill>
                <a:latin typeface="Calibri" panose="020F0502020204030204" pitchFamily="34" charset="0"/>
              </a:rPr>
              <a:t>or</a:t>
            </a:r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8800" b="1" dirty="0">
                <a:solidFill>
                  <a:srgbClr val="00B050"/>
                </a:solidFill>
                <a:latin typeface="Calibri" panose="020F0502020204030204" pitchFamily="34" charset="0"/>
              </a:rPr>
              <a:t>Not</a:t>
            </a:r>
            <a:endParaRPr lang="en-GB" sz="88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479" y="4860403"/>
            <a:ext cx="115109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8800" dirty="0">
                <a:solidFill>
                  <a:srgbClr val="FF0000"/>
                </a:solidFill>
                <a:latin typeface="Calibri" panose="020F0502020204030204" pitchFamily="34" charset="0"/>
              </a:rPr>
              <a:t>Both Sides </a:t>
            </a:r>
          </a:p>
        </p:txBody>
      </p:sp>
    </p:spTree>
    <p:extLst>
      <p:ext uri="{BB962C8B-B14F-4D97-AF65-F5344CB8AC3E}">
        <p14:creationId xmlns:p14="http://schemas.microsoft.com/office/powerpoint/2010/main" val="429399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95374" y="3116212"/>
                <a:ext cx="102108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4+2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 =  </a:t>
                </a:r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374" y="3116212"/>
                <a:ext cx="10210801" cy="1569660"/>
              </a:xfrm>
              <a:prstGeom prst="rect">
                <a:avLst/>
              </a:prstGeom>
              <a:blipFill>
                <a:blip r:embed="rId2"/>
                <a:stretch>
                  <a:fillRect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95275" y="210997"/>
            <a:ext cx="118967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  <a:latin typeface="Calibri" panose="020F0502020204030204" pitchFamily="34" charset="0"/>
              </a:rPr>
              <a:t>Unknown on Both Sides </a:t>
            </a:r>
          </a:p>
          <a:p>
            <a:pPr algn="ctr"/>
            <a:r>
              <a:rPr lang="en-US" sz="8800" dirty="0">
                <a:solidFill>
                  <a:srgbClr val="000000"/>
                </a:solidFill>
                <a:latin typeface="Calibri" panose="020F0502020204030204" pitchFamily="34" charset="0"/>
              </a:rPr>
              <a:t>or</a:t>
            </a:r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8800" b="1" dirty="0">
                <a:solidFill>
                  <a:srgbClr val="00B050"/>
                </a:solidFill>
                <a:latin typeface="Calibri" panose="020F0502020204030204" pitchFamily="34" charset="0"/>
              </a:rPr>
              <a:t>Not</a:t>
            </a:r>
            <a:endParaRPr lang="en-GB" sz="88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479" y="4860403"/>
            <a:ext cx="115109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8800" dirty="0">
                <a:solidFill>
                  <a:srgbClr val="00B050"/>
                </a:solidFill>
                <a:latin typeface="Calibri" panose="020F0502020204030204" pitchFamily="34" charset="0"/>
              </a:rPr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131134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1560" y="3151253"/>
                <a:ext cx="1021080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 =  </a:t>
                </a:r>
                <a14:m>
                  <m:oMath xmlns:m="http://schemas.openxmlformats.org/officeDocument/2006/math">
                    <m:r>
                      <a:rPr lang="en-GB" sz="9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9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−4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560" y="3151253"/>
                <a:ext cx="10210801" cy="1569660"/>
              </a:xfrm>
              <a:prstGeom prst="rect">
                <a:avLst/>
              </a:prstGeom>
              <a:blipFill>
                <a:blip r:embed="rId2"/>
                <a:stretch>
                  <a:fillRect t="-20233" b="-435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95275" y="210997"/>
            <a:ext cx="118967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  <a:latin typeface="Calibri" panose="020F0502020204030204" pitchFamily="34" charset="0"/>
              </a:rPr>
              <a:t>Unknown on Both Sides </a:t>
            </a:r>
          </a:p>
          <a:p>
            <a:pPr algn="ctr"/>
            <a:r>
              <a:rPr lang="en-US" sz="8800" dirty="0">
                <a:solidFill>
                  <a:srgbClr val="000000"/>
                </a:solidFill>
                <a:latin typeface="Calibri" panose="020F0502020204030204" pitchFamily="34" charset="0"/>
              </a:rPr>
              <a:t>or</a:t>
            </a:r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8800" b="1" dirty="0">
                <a:solidFill>
                  <a:srgbClr val="00B050"/>
                </a:solidFill>
                <a:latin typeface="Calibri" panose="020F0502020204030204" pitchFamily="34" charset="0"/>
              </a:rPr>
              <a:t>Not</a:t>
            </a:r>
            <a:endParaRPr lang="en-GB" sz="88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479" y="4860403"/>
            <a:ext cx="115109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8800" dirty="0">
                <a:solidFill>
                  <a:srgbClr val="00B050"/>
                </a:solidFill>
                <a:latin typeface="Calibri" panose="020F0502020204030204" pitchFamily="34" charset="0"/>
              </a:rPr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334200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95374" y="3116212"/>
                <a:ext cx="1016317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+ 4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 =  </a:t>
                </a:r>
                <a14:m>
                  <m:oMath xmlns:m="http://schemas.openxmlformats.org/officeDocument/2006/math">
                    <m:r>
                      <a:rPr lang="en-GB" sz="96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2 − </m:t>
                    </m:r>
                    <m:r>
                      <a:rPr lang="en-GB" sz="9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374" y="3116212"/>
                <a:ext cx="10163175" cy="1569660"/>
              </a:xfrm>
              <a:prstGeom prst="rect">
                <a:avLst/>
              </a:prstGeom>
              <a:blipFill>
                <a:blip r:embed="rId2"/>
                <a:stretch>
                  <a:fillRect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95275" y="210997"/>
            <a:ext cx="118967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  <a:latin typeface="Calibri" panose="020F0502020204030204" pitchFamily="34" charset="0"/>
              </a:rPr>
              <a:t>Unknown on Both Sides </a:t>
            </a:r>
          </a:p>
          <a:p>
            <a:pPr algn="ctr"/>
            <a:r>
              <a:rPr lang="en-US" sz="8800" dirty="0">
                <a:solidFill>
                  <a:srgbClr val="000000"/>
                </a:solidFill>
                <a:latin typeface="Calibri" panose="020F0502020204030204" pitchFamily="34" charset="0"/>
              </a:rPr>
              <a:t>or</a:t>
            </a:r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8800" b="1" dirty="0">
                <a:solidFill>
                  <a:srgbClr val="00B050"/>
                </a:solidFill>
                <a:latin typeface="Calibri" panose="020F0502020204030204" pitchFamily="34" charset="0"/>
              </a:rPr>
              <a:t>Not</a:t>
            </a:r>
            <a:endParaRPr lang="en-GB" sz="88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1479" y="4860403"/>
            <a:ext cx="115109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8800" dirty="0">
                <a:solidFill>
                  <a:srgbClr val="FF0000"/>
                </a:solidFill>
                <a:latin typeface="Calibri" panose="020F0502020204030204" pitchFamily="34" charset="0"/>
              </a:rPr>
              <a:t>Both Sides </a:t>
            </a:r>
          </a:p>
        </p:txBody>
      </p:sp>
    </p:spTree>
    <p:extLst>
      <p:ext uri="{BB962C8B-B14F-4D97-AF65-F5344CB8AC3E}">
        <p14:creationId xmlns:p14="http://schemas.microsoft.com/office/powerpoint/2010/main" val="162722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03441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38" y="1430527"/>
            <a:ext cx="6397284" cy="462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5493440" y="2914577"/>
            <a:ext cx="631476" cy="709953"/>
            <a:chOff x="204" y="3212"/>
            <a:chExt cx="726" cy="807"/>
          </a:xfrm>
        </p:grpSpPr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0" name="Oval 11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19" name="Group 25"/>
          <p:cNvGrpSpPr>
            <a:grpSpLocks/>
          </p:cNvGrpSpPr>
          <p:nvPr/>
        </p:nvGrpSpPr>
        <p:grpSpPr bwMode="auto">
          <a:xfrm>
            <a:off x="1702581" y="4048193"/>
            <a:ext cx="631476" cy="709953"/>
            <a:chOff x="204" y="3212"/>
            <a:chExt cx="726" cy="807"/>
          </a:xfrm>
        </p:grpSpPr>
        <p:sp>
          <p:nvSpPr>
            <p:cNvPr id="20" name="AutoShape 26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1" name="Oval 27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6" name="Group 37"/>
          <p:cNvGrpSpPr>
            <a:grpSpLocks/>
          </p:cNvGrpSpPr>
          <p:nvPr/>
        </p:nvGrpSpPr>
        <p:grpSpPr bwMode="auto">
          <a:xfrm>
            <a:off x="5974624" y="4066555"/>
            <a:ext cx="631476" cy="709953"/>
            <a:chOff x="204" y="3212"/>
            <a:chExt cx="726" cy="807"/>
          </a:xfrm>
        </p:grpSpPr>
        <p:sp>
          <p:nvSpPr>
            <p:cNvPr id="27" name="AutoShape 38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8" name="Oval 39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9" name="Group 34"/>
          <p:cNvGrpSpPr>
            <a:grpSpLocks/>
          </p:cNvGrpSpPr>
          <p:nvPr/>
        </p:nvGrpSpPr>
        <p:grpSpPr bwMode="auto">
          <a:xfrm>
            <a:off x="5737603" y="3528707"/>
            <a:ext cx="631476" cy="709952"/>
            <a:chOff x="204" y="3212"/>
            <a:chExt cx="726" cy="807"/>
          </a:xfrm>
        </p:grpSpPr>
        <p:sp>
          <p:nvSpPr>
            <p:cNvPr id="30" name="AutoShape 35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31" name="Oval 36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2" name="Group 3"/>
          <p:cNvGrpSpPr>
            <a:grpSpLocks/>
          </p:cNvGrpSpPr>
          <p:nvPr/>
        </p:nvGrpSpPr>
        <p:grpSpPr bwMode="auto">
          <a:xfrm>
            <a:off x="604697" y="3297839"/>
            <a:ext cx="758050" cy="967471"/>
            <a:chOff x="204" y="3212"/>
            <a:chExt cx="726" cy="807"/>
          </a:xfrm>
        </p:grpSpPr>
        <p:sp>
          <p:nvSpPr>
            <p:cNvPr id="33" name="AutoShape 4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34" name="Oval 5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8" name="Group 49"/>
          <p:cNvGrpSpPr>
            <a:grpSpLocks/>
          </p:cNvGrpSpPr>
          <p:nvPr/>
        </p:nvGrpSpPr>
        <p:grpSpPr bwMode="auto">
          <a:xfrm>
            <a:off x="4960165" y="3332979"/>
            <a:ext cx="631476" cy="709953"/>
            <a:chOff x="204" y="3212"/>
            <a:chExt cx="726" cy="807"/>
          </a:xfrm>
        </p:grpSpPr>
        <p:sp>
          <p:nvSpPr>
            <p:cNvPr id="39" name="AutoShape 50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0" name="Oval 51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649899" y="1927664"/>
            <a:ext cx="5297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3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099FF"/>
                </a:solidFill>
              </a:rPr>
              <a:t> + 1 </a:t>
            </a:r>
            <a:r>
              <a:rPr lang="en-GB" sz="6600" dirty="0"/>
              <a:t>=</a:t>
            </a:r>
            <a:r>
              <a:rPr lang="en-GB" sz="6600" dirty="0">
                <a:solidFill>
                  <a:srgbClr val="0099FF"/>
                </a:solidFill>
              </a:rPr>
              <a:t> </a:t>
            </a:r>
            <a:r>
              <a:rPr lang="en-GB" sz="6600" dirty="0"/>
              <a:t>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099FF"/>
                </a:solidFill>
              </a:rPr>
              <a:t> + 4</a:t>
            </a:r>
          </a:p>
        </p:txBody>
      </p:sp>
      <p:grpSp>
        <p:nvGrpSpPr>
          <p:cNvPr id="41" name="Group 3"/>
          <p:cNvGrpSpPr>
            <a:grpSpLocks/>
          </p:cNvGrpSpPr>
          <p:nvPr/>
        </p:nvGrpSpPr>
        <p:grpSpPr bwMode="auto">
          <a:xfrm>
            <a:off x="924087" y="3809037"/>
            <a:ext cx="758050" cy="967471"/>
            <a:chOff x="204" y="3212"/>
            <a:chExt cx="726" cy="807"/>
          </a:xfrm>
        </p:grpSpPr>
        <p:sp>
          <p:nvSpPr>
            <p:cNvPr id="42" name="AutoShape 4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43" name="Oval 5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4" name="Group 3"/>
          <p:cNvGrpSpPr>
            <a:grpSpLocks/>
          </p:cNvGrpSpPr>
          <p:nvPr/>
        </p:nvGrpSpPr>
        <p:grpSpPr bwMode="auto">
          <a:xfrm>
            <a:off x="233244" y="3781844"/>
            <a:ext cx="758050" cy="967471"/>
            <a:chOff x="204" y="3212"/>
            <a:chExt cx="726" cy="807"/>
          </a:xfrm>
        </p:grpSpPr>
        <p:sp>
          <p:nvSpPr>
            <p:cNvPr id="45" name="AutoShape 4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7" name="Group 3"/>
          <p:cNvGrpSpPr>
            <a:grpSpLocks/>
          </p:cNvGrpSpPr>
          <p:nvPr/>
        </p:nvGrpSpPr>
        <p:grpSpPr bwMode="auto">
          <a:xfrm>
            <a:off x="5252138" y="3836229"/>
            <a:ext cx="758050" cy="967471"/>
            <a:chOff x="204" y="3212"/>
            <a:chExt cx="726" cy="807"/>
          </a:xfrm>
        </p:grpSpPr>
        <p:sp>
          <p:nvSpPr>
            <p:cNvPr id="48" name="AutoShape 4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49" name="Oval 5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50" name="Group 3"/>
          <p:cNvGrpSpPr>
            <a:grpSpLocks/>
          </p:cNvGrpSpPr>
          <p:nvPr/>
        </p:nvGrpSpPr>
        <p:grpSpPr bwMode="auto">
          <a:xfrm>
            <a:off x="4561295" y="3809036"/>
            <a:ext cx="758050" cy="967471"/>
            <a:chOff x="204" y="3212"/>
            <a:chExt cx="726" cy="807"/>
          </a:xfrm>
        </p:grpSpPr>
        <p:sp>
          <p:nvSpPr>
            <p:cNvPr id="51" name="AutoShape 4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52" name="Oval 5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6659184" y="3208412"/>
            <a:ext cx="52880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</a:rPr>
              <a:t>3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rgbClr val="0099FF"/>
                </a:solidFill>
              </a:rPr>
              <a:t>+ 1 </a:t>
            </a:r>
            <a:r>
              <a:rPr lang="en-GB" sz="6600" dirty="0"/>
              <a:t>= </a:t>
            </a:r>
            <a:r>
              <a:rPr lang="en-GB" sz="6600" dirty="0">
                <a:solidFill>
                  <a:schemeClr val="bg1"/>
                </a:solidFill>
              </a:rPr>
              <a:t>2</a:t>
            </a:r>
            <a:r>
              <a:rPr lang="en-GB" sz="6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chemeClr val="bg1"/>
                </a:solidFill>
              </a:rPr>
              <a:t>+</a:t>
            </a:r>
            <a:r>
              <a:rPr lang="en-GB" sz="6600" dirty="0"/>
              <a:t> </a:t>
            </a:r>
            <a:r>
              <a:rPr lang="en-GB" sz="6600" dirty="0">
                <a:solidFill>
                  <a:srgbClr val="0099FF"/>
                </a:solidFill>
              </a:rPr>
              <a:t>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688916" y="4405894"/>
            <a:ext cx="52835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</a:rPr>
              <a:t>1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0099FF"/>
                </a:solidFill>
              </a:rPr>
              <a:t> </a:t>
            </a:r>
            <a:r>
              <a:rPr lang="en-GB" sz="6600" dirty="0">
                <a:solidFill>
                  <a:schemeClr val="bg1"/>
                </a:solidFill>
              </a:rPr>
              <a:t>+ 1 </a:t>
            </a:r>
            <a:r>
              <a:rPr lang="en-GB" sz="6600" dirty="0"/>
              <a:t>=</a:t>
            </a:r>
            <a:r>
              <a:rPr lang="en-GB" sz="6600" dirty="0">
                <a:solidFill>
                  <a:srgbClr val="0099FF"/>
                </a:solidFill>
              </a:rPr>
              <a:t> </a:t>
            </a:r>
            <a:r>
              <a:rPr lang="en-GB" sz="6600" dirty="0">
                <a:solidFill>
                  <a:schemeClr val="bg1"/>
                </a:solidFill>
              </a:rPr>
              <a:t>2x</a:t>
            </a:r>
            <a:r>
              <a:rPr lang="en-GB" sz="6600" dirty="0">
                <a:solidFill>
                  <a:srgbClr val="0099FF"/>
                </a:solidFill>
              </a:rPr>
              <a:t> </a:t>
            </a:r>
            <a:r>
              <a:rPr lang="en-GB" sz="6600" dirty="0">
                <a:solidFill>
                  <a:schemeClr val="bg1"/>
                </a:solidFill>
              </a:rPr>
              <a:t>+</a:t>
            </a:r>
            <a:r>
              <a:rPr lang="en-GB" sz="6600" dirty="0">
                <a:solidFill>
                  <a:srgbClr val="0099FF"/>
                </a:solidFill>
              </a:rPr>
              <a:t>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36FCD8-B822-913D-2221-2EEBEBD37D83}"/>
              </a:ext>
            </a:extLst>
          </p:cNvPr>
          <p:cNvSpPr txBox="1"/>
          <p:nvPr/>
        </p:nvSpPr>
        <p:spPr>
          <a:xfrm>
            <a:off x="2951904" y="112756"/>
            <a:ext cx="66769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Balancing Method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382054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03441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8" y="925899"/>
            <a:ext cx="6091305" cy="4401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4758418" y="2704603"/>
            <a:ext cx="615034" cy="674891"/>
            <a:chOff x="204" y="3212"/>
            <a:chExt cx="726" cy="807"/>
          </a:xfrm>
        </p:grpSpPr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0" name="Oval 11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19" name="Group 25"/>
          <p:cNvGrpSpPr>
            <a:grpSpLocks/>
          </p:cNvGrpSpPr>
          <p:nvPr/>
        </p:nvGrpSpPr>
        <p:grpSpPr bwMode="auto">
          <a:xfrm>
            <a:off x="1831445" y="3454957"/>
            <a:ext cx="615034" cy="674891"/>
            <a:chOff x="204" y="3212"/>
            <a:chExt cx="726" cy="807"/>
          </a:xfrm>
        </p:grpSpPr>
        <p:sp>
          <p:nvSpPr>
            <p:cNvPr id="20" name="AutoShape 26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1" name="Oval 27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6" name="Group 37"/>
          <p:cNvGrpSpPr>
            <a:grpSpLocks/>
          </p:cNvGrpSpPr>
          <p:nvPr/>
        </p:nvGrpSpPr>
        <p:grpSpPr bwMode="auto">
          <a:xfrm>
            <a:off x="5849386" y="3481062"/>
            <a:ext cx="615034" cy="674891"/>
            <a:chOff x="204" y="3212"/>
            <a:chExt cx="726" cy="807"/>
          </a:xfrm>
        </p:grpSpPr>
        <p:sp>
          <p:nvSpPr>
            <p:cNvPr id="27" name="AutoShape 38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8" name="Oval 39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9" name="Group 34"/>
          <p:cNvGrpSpPr>
            <a:grpSpLocks/>
          </p:cNvGrpSpPr>
          <p:nvPr/>
        </p:nvGrpSpPr>
        <p:grpSpPr bwMode="auto">
          <a:xfrm>
            <a:off x="5533319" y="2916021"/>
            <a:ext cx="615034" cy="674890"/>
            <a:chOff x="204" y="3212"/>
            <a:chExt cx="726" cy="807"/>
          </a:xfrm>
        </p:grpSpPr>
        <p:sp>
          <p:nvSpPr>
            <p:cNvPr id="30" name="AutoShape 35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31" name="Oval 36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2" name="Group 3"/>
          <p:cNvGrpSpPr>
            <a:grpSpLocks/>
          </p:cNvGrpSpPr>
          <p:nvPr/>
        </p:nvGrpSpPr>
        <p:grpSpPr bwMode="auto">
          <a:xfrm>
            <a:off x="733561" y="2704603"/>
            <a:ext cx="738312" cy="919690"/>
            <a:chOff x="204" y="3212"/>
            <a:chExt cx="726" cy="807"/>
          </a:xfrm>
        </p:grpSpPr>
        <p:sp>
          <p:nvSpPr>
            <p:cNvPr id="33" name="AutoShape 4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34" name="Oval 5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8" name="Group 49"/>
          <p:cNvGrpSpPr>
            <a:grpSpLocks/>
          </p:cNvGrpSpPr>
          <p:nvPr/>
        </p:nvGrpSpPr>
        <p:grpSpPr bwMode="auto">
          <a:xfrm>
            <a:off x="4377932" y="3476699"/>
            <a:ext cx="615034" cy="674891"/>
            <a:chOff x="204" y="3212"/>
            <a:chExt cx="726" cy="807"/>
          </a:xfrm>
        </p:grpSpPr>
        <p:sp>
          <p:nvSpPr>
            <p:cNvPr id="39" name="AutoShape 50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0" name="Oval 51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766412" y="925899"/>
            <a:ext cx="5297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3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rgbClr val="0099FF"/>
                </a:solidFill>
              </a:rPr>
              <a:t>+ 2 </a:t>
            </a:r>
            <a:r>
              <a:rPr lang="en-GB" sz="6600" dirty="0"/>
              <a:t>=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rgbClr val="0099FF"/>
                </a:solidFill>
              </a:rPr>
              <a:t>+ 5</a:t>
            </a:r>
          </a:p>
        </p:txBody>
      </p:sp>
      <p:grpSp>
        <p:nvGrpSpPr>
          <p:cNvPr id="41" name="Group 3"/>
          <p:cNvGrpSpPr>
            <a:grpSpLocks/>
          </p:cNvGrpSpPr>
          <p:nvPr/>
        </p:nvGrpSpPr>
        <p:grpSpPr bwMode="auto">
          <a:xfrm>
            <a:off x="1052951" y="3215801"/>
            <a:ext cx="738312" cy="919690"/>
            <a:chOff x="204" y="3212"/>
            <a:chExt cx="726" cy="807"/>
          </a:xfrm>
        </p:grpSpPr>
        <p:sp>
          <p:nvSpPr>
            <p:cNvPr id="42" name="AutoShape 4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43" name="Oval 5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4" name="Group 3"/>
          <p:cNvGrpSpPr>
            <a:grpSpLocks/>
          </p:cNvGrpSpPr>
          <p:nvPr/>
        </p:nvGrpSpPr>
        <p:grpSpPr bwMode="auto">
          <a:xfrm>
            <a:off x="362108" y="3188608"/>
            <a:ext cx="738312" cy="919690"/>
            <a:chOff x="204" y="3212"/>
            <a:chExt cx="726" cy="807"/>
          </a:xfrm>
        </p:grpSpPr>
        <p:sp>
          <p:nvSpPr>
            <p:cNvPr id="45" name="AutoShape 4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7" name="Group 3"/>
          <p:cNvGrpSpPr>
            <a:grpSpLocks/>
          </p:cNvGrpSpPr>
          <p:nvPr/>
        </p:nvGrpSpPr>
        <p:grpSpPr bwMode="auto">
          <a:xfrm>
            <a:off x="5001638" y="3221870"/>
            <a:ext cx="738312" cy="919690"/>
            <a:chOff x="204" y="3212"/>
            <a:chExt cx="726" cy="807"/>
          </a:xfrm>
        </p:grpSpPr>
        <p:sp>
          <p:nvSpPr>
            <p:cNvPr id="48" name="AutoShape 4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49" name="Oval 5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6" name="Group 37"/>
          <p:cNvGrpSpPr>
            <a:grpSpLocks/>
          </p:cNvGrpSpPr>
          <p:nvPr/>
        </p:nvGrpSpPr>
        <p:grpSpPr bwMode="auto">
          <a:xfrm>
            <a:off x="1495964" y="2731796"/>
            <a:ext cx="615034" cy="674891"/>
            <a:chOff x="204" y="3212"/>
            <a:chExt cx="726" cy="807"/>
          </a:xfrm>
        </p:grpSpPr>
        <p:sp>
          <p:nvSpPr>
            <p:cNvPr id="37" name="AutoShape 38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55" name="Oval 39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6766412" y="2184098"/>
            <a:ext cx="5297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rgbClr val="0099FF"/>
                </a:solidFill>
              </a:rPr>
              <a:t>+ 2 </a:t>
            </a:r>
            <a:r>
              <a:rPr lang="en-GB" sz="6600" dirty="0"/>
              <a:t>= </a:t>
            </a:r>
            <a:r>
              <a:rPr lang="en-GB" sz="6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chemeClr val="bg1"/>
                </a:solidFill>
              </a:rPr>
              <a:t> +</a:t>
            </a:r>
            <a:r>
              <a:rPr lang="en-GB" sz="6600" dirty="0">
                <a:solidFill>
                  <a:srgbClr val="0099FF"/>
                </a:solidFill>
              </a:rPr>
              <a:t> 5</a:t>
            </a:r>
          </a:p>
        </p:txBody>
      </p:sp>
      <p:grpSp>
        <p:nvGrpSpPr>
          <p:cNvPr id="58" name="Group 34"/>
          <p:cNvGrpSpPr>
            <a:grpSpLocks/>
          </p:cNvGrpSpPr>
          <p:nvPr/>
        </p:nvGrpSpPr>
        <p:grpSpPr bwMode="auto">
          <a:xfrm>
            <a:off x="5265446" y="2296948"/>
            <a:ext cx="615034" cy="674890"/>
            <a:chOff x="204" y="3212"/>
            <a:chExt cx="726" cy="807"/>
          </a:xfrm>
        </p:grpSpPr>
        <p:sp>
          <p:nvSpPr>
            <p:cNvPr id="59" name="AutoShape 35"/>
            <p:cNvSpPr>
              <a:spLocks noChangeArrowheads="1"/>
            </p:cNvSpPr>
            <p:nvPr/>
          </p:nvSpPr>
          <p:spPr bwMode="auto">
            <a:xfrm rot="10800000">
              <a:off x="204" y="3430"/>
              <a:ext cx="726" cy="589"/>
            </a:xfrm>
            <a:custGeom>
              <a:avLst/>
              <a:gdLst>
                <a:gd name="T0" fmla="*/ 635 w 21600"/>
                <a:gd name="T1" fmla="*/ 295 h 21600"/>
                <a:gd name="T2" fmla="*/ 363 w 21600"/>
                <a:gd name="T3" fmla="*/ 589 h 21600"/>
                <a:gd name="T4" fmla="*/ 91 w 21600"/>
                <a:gd name="T5" fmla="*/ 295 h 21600"/>
                <a:gd name="T6" fmla="*/ 36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93 w 21600"/>
                <a:gd name="T13" fmla="*/ 4511 h 21600"/>
                <a:gd name="T14" fmla="*/ 17107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36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60" name="Oval 36"/>
            <p:cNvSpPr>
              <a:spLocks noChangeArrowheads="1"/>
            </p:cNvSpPr>
            <p:nvPr/>
          </p:nvSpPr>
          <p:spPr bwMode="auto">
            <a:xfrm>
              <a:off x="458" y="3212"/>
              <a:ext cx="227" cy="227"/>
            </a:xfrm>
            <a:prstGeom prst="ellipse">
              <a:avLst/>
            </a:prstGeom>
            <a:noFill/>
            <a:ln w="698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1CBCE8BB-C5B6-4158-AF9C-A3B144C5F1B7}"/>
              </a:ext>
            </a:extLst>
          </p:cNvPr>
          <p:cNvSpPr txBox="1"/>
          <p:nvPr/>
        </p:nvSpPr>
        <p:spPr>
          <a:xfrm>
            <a:off x="6708772" y="3406688"/>
            <a:ext cx="5297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chemeClr val="bg1"/>
                </a:solidFill>
              </a:rPr>
              <a:t>+ 2 </a:t>
            </a:r>
            <a:r>
              <a:rPr lang="en-GB" sz="6600" dirty="0"/>
              <a:t>= </a:t>
            </a:r>
            <a:r>
              <a:rPr lang="en-GB" sz="6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chemeClr val="bg1"/>
                </a:solidFill>
              </a:rPr>
              <a:t> + </a:t>
            </a:r>
            <a:r>
              <a:rPr lang="en-GB" sz="6600" dirty="0">
                <a:solidFill>
                  <a:srgbClr val="0099FF"/>
                </a:solidFill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318A679-5410-4F39-BA56-98427EEA5E3C}"/>
              </a:ext>
            </a:extLst>
          </p:cNvPr>
          <p:cNvSpPr txBox="1"/>
          <p:nvPr/>
        </p:nvSpPr>
        <p:spPr>
          <a:xfrm>
            <a:off x="6827372" y="4629278"/>
            <a:ext cx="52363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</a:rPr>
              <a:t>2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dirty="0">
                <a:solidFill>
                  <a:schemeClr val="bg1"/>
                </a:solidFill>
              </a:rPr>
              <a:t>+ 2 </a:t>
            </a:r>
            <a:r>
              <a:rPr lang="en-GB" sz="6600" dirty="0"/>
              <a:t>=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sz="6600" dirty="0"/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318768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0" grpId="0"/>
      <p:bldP spid="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522</Words>
  <Application>Microsoft Office PowerPoint</Application>
  <PresentationFormat>Widescreen</PresentationFormat>
  <Paragraphs>101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2016-01-19T11:35:04Z</dcterms:created>
  <dcterms:modified xsi:type="dcterms:W3CDTF">2024-09-13T05:00:46Z</dcterms:modified>
</cp:coreProperties>
</file>