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570" r:id="rId2"/>
    <p:sldId id="356" r:id="rId3"/>
    <p:sldId id="572" r:id="rId4"/>
    <p:sldId id="357" r:id="rId5"/>
    <p:sldId id="358" r:id="rId6"/>
    <p:sldId id="359" r:id="rId7"/>
    <p:sldId id="573" r:id="rId8"/>
    <p:sldId id="574" r:id="rId9"/>
    <p:sldId id="56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C9310B-1192-494C-9467-BC949DDA2750}" v="221" dt="2023-06-21T05:42:26.5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5" autoAdjust="0"/>
    <p:restoredTop sz="88534" autoAdjust="0"/>
  </p:normalViewPr>
  <p:slideViewPr>
    <p:cSldViewPr>
      <p:cViewPr varScale="1">
        <p:scale>
          <a:sx n="87" d="100"/>
          <a:sy n="87" d="100"/>
        </p:scale>
        <p:origin x="48" y="180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1C9310B-1192-494C-9467-BC949DDA2750}"/>
    <pc:docChg chg="undo custSel addSld delSld modSld sldOrd modMainMaster modNotesMaster">
      <pc:chgData name="Stewart Gale" userId="3647ddd2-6040-41ae-a96d-232c23482af8" providerId="ADAL" clId="{11C9310B-1192-494C-9467-BC949DDA2750}" dt="2023-06-21T05:42:26.550" v="920"/>
      <pc:docMkLst>
        <pc:docMk/>
      </pc:docMkLst>
      <pc:sldChg chg="addSp delSp modSp add mod delAnim modAnim">
        <pc:chgData name="Stewart Gale" userId="3647ddd2-6040-41ae-a96d-232c23482af8" providerId="ADAL" clId="{11C9310B-1192-494C-9467-BC949DDA2750}" dt="2023-06-21T04:56:51.779" v="340"/>
        <pc:sldMkLst>
          <pc:docMk/>
          <pc:sldMk cId="4187169854" sldId="356"/>
        </pc:sldMkLst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4187169854" sldId="356"/>
            <ac:spMk id="3" creationId="{00000000-0000-0000-0000-000000000000}"/>
          </ac:spMkLst>
        </pc:spChg>
        <pc:spChg chg="add del mod">
          <ac:chgData name="Stewart Gale" userId="3647ddd2-6040-41ae-a96d-232c23482af8" providerId="ADAL" clId="{11C9310B-1192-494C-9467-BC949DDA2750}" dt="2023-06-21T04:53:41.838" v="47"/>
          <ac:spMkLst>
            <pc:docMk/>
            <pc:sldMk cId="4187169854" sldId="356"/>
            <ac:spMk id="8" creationId="{6AF1D755-A44F-1B4A-F9A4-DD78D15DC078}"/>
          </ac:spMkLst>
        </pc:spChg>
        <pc:spChg chg="add mod">
          <ac:chgData name="Stewart Gale" userId="3647ddd2-6040-41ae-a96d-232c23482af8" providerId="ADAL" clId="{11C9310B-1192-494C-9467-BC949DDA2750}" dt="2023-06-21T04:55:18.466" v="152" actId="1076"/>
          <ac:spMkLst>
            <pc:docMk/>
            <pc:sldMk cId="4187169854" sldId="356"/>
            <ac:spMk id="9" creationId="{B52D880C-3E88-5965-B94A-0B29503448E9}"/>
          </ac:spMkLst>
        </pc:spChg>
        <pc:spChg chg="mod">
          <ac:chgData name="Stewart Gale" userId="3647ddd2-6040-41ae-a96d-232c23482af8" providerId="ADAL" clId="{11C9310B-1192-494C-9467-BC949DDA2750}" dt="2023-06-21T04:53:25.083" v="42" actId="403"/>
          <ac:spMkLst>
            <pc:docMk/>
            <pc:sldMk cId="4187169854" sldId="356"/>
            <ac:spMk id="10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3:25.083" v="42" actId="403"/>
          <ac:spMkLst>
            <pc:docMk/>
            <pc:sldMk cId="4187169854" sldId="356"/>
            <ac:spMk id="11" creationId="{00000000-0000-0000-0000-000000000000}"/>
          </ac:spMkLst>
        </pc:spChg>
        <pc:spChg chg="add mod">
          <ac:chgData name="Stewart Gale" userId="3647ddd2-6040-41ae-a96d-232c23482af8" providerId="ADAL" clId="{11C9310B-1192-494C-9467-BC949DDA2750}" dt="2023-06-21T04:55:13.343" v="151" actId="1076"/>
          <ac:spMkLst>
            <pc:docMk/>
            <pc:sldMk cId="4187169854" sldId="356"/>
            <ac:spMk id="12" creationId="{98287861-C734-5432-462F-031A61FC078F}"/>
          </ac:spMkLst>
        </pc:spChg>
        <pc:spChg chg="add mod">
          <ac:chgData name="Stewart Gale" userId="3647ddd2-6040-41ae-a96d-232c23482af8" providerId="ADAL" clId="{11C9310B-1192-494C-9467-BC949DDA2750}" dt="2023-06-21T04:56:49.211" v="339" actId="1076"/>
          <ac:spMkLst>
            <pc:docMk/>
            <pc:sldMk cId="4187169854" sldId="356"/>
            <ac:spMk id="15" creationId="{2661DA5B-45AC-B1F6-4CD5-35BEBA25B9E4}"/>
          </ac:spMkLst>
        </pc:spChg>
        <pc:spChg chg="mod">
          <ac:chgData name="Stewart Gale" userId="3647ddd2-6040-41ae-a96d-232c23482af8" providerId="ADAL" clId="{11C9310B-1192-494C-9467-BC949DDA2750}" dt="2023-06-21T04:53:53.455" v="50" actId="1076"/>
          <ac:spMkLst>
            <pc:docMk/>
            <pc:sldMk cId="4187169854" sldId="356"/>
            <ac:spMk id="17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3:25.083" v="42" actId="403"/>
          <ac:spMkLst>
            <pc:docMk/>
            <pc:sldMk cId="4187169854" sldId="356"/>
            <ac:spMk id="18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4:52:47.971" v="28" actId="478"/>
          <ac:spMkLst>
            <pc:docMk/>
            <pc:sldMk cId="4187169854" sldId="356"/>
            <ac:spMk id="19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3:27.793" v="43" actId="1076"/>
          <ac:spMkLst>
            <pc:docMk/>
            <pc:sldMk cId="4187169854" sldId="356"/>
            <ac:spMk id="20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3:25.083" v="42" actId="403"/>
          <ac:spMkLst>
            <pc:docMk/>
            <pc:sldMk cId="4187169854" sldId="356"/>
            <ac:spMk id="21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3:25.083" v="42" actId="403"/>
          <ac:spMkLst>
            <pc:docMk/>
            <pc:sldMk cId="4187169854" sldId="356"/>
            <ac:spMk id="22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4:52:25.433" v="26" actId="478"/>
          <ac:spMkLst>
            <pc:docMk/>
            <pc:sldMk cId="4187169854" sldId="356"/>
            <ac:spMk id="23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4:52:25.433" v="26" actId="478"/>
          <ac:spMkLst>
            <pc:docMk/>
            <pc:sldMk cId="4187169854" sldId="356"/>
            <ac:spMk id="24" creationId="{00000000-0000-0000-0000-000000000000}"/>
          </ac:spMkLst>
        </pc:spChg>
        <pc:grpChg chg="del mod">
          <ac:chgData name="Stewart Gale" userId="3647ddd2-6040-41ae-a96d-232c23482af8" providerId="ADAL" clId="{11C9310B-1192-494C-9467-BC949DDA2750}" dt="2023-06-21T04:52:13.810" v="25" actId="478"/>
          <ac:grpSpMkLst>
            <pc:docMk/>
            <pc:sldMk cId="4187169854" sldId="356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11C9310B-1192-494C-9467-BC949DDA2750}" dt="2023-06-21T04:55:18.466" v="152" actId="1076"/>
          <ac:grpSpMkLst>
            <pc:docMk/>
            <pc:sldMk cId="4187169854" sldId="356"/>
            <ac:grpSpMk id="5" creationId="{92894E4D-7644-DBDA-387A-B7202B46FD69}"/>
          </ac:grpSpMkLst>
        </pc:grp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4187169854" sldId="356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4:53:25.083" v="42" actId="403"/>
          <ac:cxnSpMkLst>
            <pc:docMk/>
            <pc:sldMk cId="4187169854" sldId="356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4:53:25.083" v="42" actId="403"/>
          <ac:cxnSpMkLst>
            <pc:docMk/>
            <pc:sldMk cId="4187169854" sldId="356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4:53:25.083" v="42" actId="403"/>
          <ac:cxnSpMkLst>
            <pc:docMk/>
            <pc:sldMk cId="4187169854" sldId="356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4:53:25.083" v="42" actId="403"/>
          <ac:cxnSpMkLst>
            <pc:docMk/>
            <pc:sldMk cId="4187169854" sldId="356"/>
            <ac:cxnSpMk id="14" creationId="{00000000-0000-0000-0000-000000000000}"/>
          </ac:cxnSpMkLst>
        </pc:cxnChg>
      </pc:sldChg>
      <pc:sldChg chg="addSp delSp modSp add mod delAnim modAnim">
        <pc:chgData name="Stewart Gale" userId="3647ddd2-6040-41ae-a96d-232c23482af8" providerId="ADAL" clId="{11C9310B-1192-494C-9467-BC949DDA2750}" dt="2023-06-21T05:42:26.550" v="920"/>
        <pc:sldMkLst>
          <pc:docMk/>
          <pc:sldMk cId="253296095" sldId="357"/>
        </pc:sldMkLst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253296095" sldId="357"/>
            <ac:spMk id="3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5:04:03.870" v="457" actId="403"/>
          <ac:spMkLst>
            <pc:docMk/>
            <pc:sldMk cId="253296095" sldId="357"/>
            <ac:spMk id="7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5:04:03.870" v="457" actId="403"/>
          <ac:spMkLst>
            <pc:docMk/>
            <pc:sldMk cId="253296095" sldId="357"/>
            <ac:spMk id="8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5:04:03.870" v="457" actId="403"/>
          <ac:spMkLst>
            <pc:docMk/>
            <pc:sldMk cId="253296095" sldId="357"/>
            <ac:spMk id="11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5:04:03.870" v="457" actId="403"/>
          <ac:spMkLst>
            <pc:docMk/>
            <pc:sldMk cId="253296095" sldId="357"/>
            <ac:spMk id="12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5:04:06.509" v="458" actId="1076"/>
          <ac:spMkLst>
            <pc:docMk/>
            <pc:sldMk cId="253296095" sldId="357"/>
            <ac:spMk id="13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5:04:03.870" v="457" actId="403"/>
          <ac:spMkLst>
            <pc:docMk/>
            <pc:sldMk cId="253296095" sldId="357"/>
            <ac:spMk id="15" creationId="{00000000-0000-0000-0000-000000000000}"/>
          </ac:spMkLst>
        </pc:spChg>
        <pc:spChg chg="add mod">
          <ac:chgData name="Stewart Gale" userId="3647ddd2-6040-41ae-a96d-232c23482af8" providerId="ADAL" clId="{11C9310B-1192-494C-9467-BC949DDA2750}" dt="2023-06-21T05:03:46.750" v="451" actId="403"/>
          <ac:spMkLst>
            <pc:docMk/>
            <pc:sldMk cId="253296095" sldId="357"/>
            <ac:spMk id="16" creationId="{EEDD570E-C53D-DD96-390F-420CA71FFD8D}"/>
          </ac:spMkLst>
        </pc:spChg>
        <pc:spChg chg="add mod">
          <ac:chgData name="Stewart Gale" userId="3647ddd2-6040-41ae-a96d-232c23482af8" providerId="ADAL" clId="{11C9310B-1192-494C-9467-BC949DDA2750}" dt="2023-06-21T05:21:44.129" v="548" actId="20577"/>
          <ac:spMkLst>
            <pc:docMk/>
            <pc:sldMk cId="253296095" sldId="357"/>
            <ac:spMk id="19" creationId="{423A63F5-DFD7-5459-79F1-5B2E210658FA}"/>
          </ac:spMkLst>
        </pc:spChg>
        <pc:spChg chg="add mod">
          <ac:chgData name="Stewart Gale" userId="3647ddd2-6040-41ae-a96d-232c23482af8" providerId="ADAL" clId="{11C9310B-1192-494C-9467-BC949DDA2750}" dt="2023-06-21T05:21:59.108" v="552" actId="1076"/>
          <ac:spMkLst>
            <pc:docMk/>
            <pc:sldMk cId="253296095" sldId="357"/>
            <ac:spMk id="21" creationId="{2B293193-965A-9969-4B4E-212E5A2AEC14}"/>
          </ac:spMkLst>
        </pc:spChg>
        <pc:spChg chg="mod">
          <ac:chgData name="Stewart Gale" userId="3647ddd2-6040-41ae-a96d-232c23482af8" providerId="ADAL" clId="{11C9310B-1192-494C-9467-BC949DDA2750}" dt="2023-06-21T05:04:03.870" v="457" actId="403"/>
          <ac:spMkLst>
            <pc:docMk/>
            <pc:sldMk cId="253296095" sldId="357"/>
            <ac:spMk id="22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5:19:08.900" v="502" actId="21"/>
          <ac:spMkLst>
            <pc:docMk/>
            <pc:sldMk cId="253296095" sldId="357"/>
            <ac:spMk id="23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02:55.643" v="438" actId="478"/>
          <ac:spMkLst>
            <pc:docMk/>
            <pc:sldMk cId="253296095" sldId="357"/>
            <ac:spMk id="24" creationId="{00000000-0000-0000-0000-000000000000}"/>
          </ac:spMkLst>
        </pc:spChg>
        <pc:spChg chg="add mod">
          <ac:chgData name="Stewart Gale" userId="3647ddd2-6040-41ae-a96d-232c23482af8" providerId="ADAL" clId="{11C9310B-1192-494C-9467-BC949DDA2750}" dt="2023-06-21T05:19:28.550" v="506" actId="21"/>
          <ac:spMkLst>
            <pc:docMk/>
            <pc:sldMk cId="253296095" sldId="357"/>
            <ac:spMk id="26" creationId="{39452FEA-5F45-C9BB-3AFE-D178C6FDD130}"/>
          </ac:spMkLst>
        </pc:spChg>
        <pc:spChg chg="add mod">
          <ac:chgData name="Stewart Gale" userId="3647ddd2-6040-41ae-a96d-232c23482af8" providerId="ADAL" clId="{11C9310B-1192-494C-9467-BC949DDA2750}" dt="2023-06-21T05:19:52.634" v="512" actId="21"/>
          <ac:spMkLst>
            <pc:docMk/>
            <pc:sldMk cId="253296095" sldId="357"/>
            <ac:spMk id="28" creationId="{785AE25C-72E4-BCD5-BA27-4B595A43F02A}"/>
          </ac:spMkLst>
        </pc:spChg>
        <pc:spChg chg="add mod">
          <ac:chgData name="Stewart Gale" userId="3647ddd2-6040-41ae-a96d-232c23482af8" providerId="ADAL" clId="{11C9310B-1192-494C-9467-BC949DDA2750}" dt="2023-06-21T05:21:09.788" v="530" actId="1076"/>
          <ac:spMkLst>
            <pc:docMk/>
            <pc:sldMk cId="253296095" sldId="357"/>
            <ac:spMk id="30" creationId="{83454857-558D-A97C-F3CB-17C4E91E5F5E}"/>
          </ac:spMkLst>
        </pc:spChg>
        <pc:spChg chg="add mod">
          <ac:chgData name="Stewart Gale" userId="3647ddd2-6040-41ae-a96d-232c23482af8" providerId="ADAL" clId="{11C9310B-1192-494C-9467-BC949DDA2750}" dt="2023-06-21T05:21:09.788" v="530" actId="1076"/>
          <ac:spMkLst>
            <pc:docMk/>
            <pc:sldMk cId="253296095" sldId="357"/>
            <ac:spMk id="32" creationId="{39680D7A-EF9D-2ED5-5215-E9E8D958A883}"/>
          </ac:spMkLst>
        </pc:spChg>
        <pc:spChg chg="add mod">
          <ac:chgData name="Stewart Gale" userId="3647ddd2-6040-41ae-a96d-232c23482af8" providerId="ADAL" clId="{11C9310B-1192-494C-9467-BC949DDA2750}" dt="2023-06-21T05:21:13.115" v="531" actId="1076"/>
          <ac:spMkLst>
            <pc:docMk/>
            <pc:sldMk cId="253296095" sldId="357"/>
            <ac:spMk id="34" creationId="{A5441D70-EC2C-577C-A548-8BF2C0FAED47}"/>
          </ac:spMkLst>
        </pc:spChg>
        <pc:spChg chg="add mod">
          <ac:chgData name="Stewart Gale" userId="3647ddd2-6040-41ae-a96d-232c23482af8" providerId="ADAL" clId="{11C9310B-1192-494C-9467-BC949DDA2750}" dt="2023-06-21T05:21:55.294" v="551" actId="1076"/>
          <ac:spMkLst>
            <pc:docMk/>
            <pc:sldMk cId="253296095" sldId="357"/>
            <ac:spMk id="36" creationId="{09129149-43D2-52D3-7677-B9A5293AA17D}"/>
          </ac:spMkLst>
        </pc:spChg>
        <pc:grpChg chg="del mod">
          <ac:chgData name="Stewart Gale" userId="3647ddd2-6040-41ae-a96d-232c23482af8" providerId="ADAL" clId="{11C9310B-1192-494C-9467-BC949DDA2750}" dt="2023-06-21T05:03:10.428" v="439" actId="478"/>
          <ac:grpSpMkLst>
            <pc:docMk/>
            <pc:sldMk cId="253296095" sldId="357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11C9310B-1192-494C-9467-BC949DDA2750}" dt="2023-06-21T05:04:03.870" v="457" actId="403"/>
          <ac:grpSpMkLst>
            <pc:docMk/>
            <pc:sldMk cId="253296095" sldId="357"/>
            <ac:grpSpMk id="17" creationId="{4ACC92E8-8929-719D-F88A-023B82F6DE50}"/>
          </ac:grpSpMkLst>
        </pc:grp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253296095" sldId="357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5:04:03.870" v="457" actId="403"/>
          <ac:cxnSpMkLst>
            <pc:docMk/>
            <pc:sldMk cId="253296095" sldId="357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5:04:03.870" v="457" actId="403"/>
          <ac:cxnSpMkLst>
            <pc:docMk/>
            <pc:sldMk cId="253296095" sldId="357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5:04:03.870" v="457" actId="403"/>
          <ac:cxnSpMkLst>
            <pc:docMk/>
            <pc:sldMk cId="253296095" sldId="357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5:04:03.870" v="457" actId="403"/>
          <ac:cxnSpMkLst>
            <pc:docMk/>
            <pc:sldMk cId="253296095" sldId="357"/>
            <ac:cxnSpMk id="10" creationId="{00000000-0000-0000-0000-000000000000}"/>
          </ac:cxnSpMkLst>
        </pc:cxnChg>
      </pc:sldChg>
      <pc:sldChg chg="addSp delSp modSp add mod delAnim modAnim">
        <pc:chgData name="Stewart Gale" userId="3647ddd2-6040-41ae-a96d-232c23482af8" providerId="ADAL" clId="{11C9310B-1192-494C-9467-BC949DDA2750}" dt="2023-06-21T05:30:02.705" v="693"/>
        <pc:sldMkLst>
          <pc:docMk/>
          <pc:sldMk cId="1658640289" sldId="358"/>
        </pc:sldMkLst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1658640289" sldId="358"/>
            <ac:spMk id="3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5:25:59.698" v="604" actId="403"/>
          <ac:spMkLst>
            <pc:docMk/>
            <pc:sldMk cId="1658640289" sldId="358"/>
            <ac:spMk id="7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5:25:59.698" v="604" actId="403"/>
          <ac:spMkLst>
            <pc:docMk/>
            <pc:sldMk cId="1658640289" sldId="358"/>
            <ac:spMk id="8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5:25:59.698" v="604" actId="403"/>
          <ac:spMkLst>
            <pc:docMk/>
            <pc:sldMk cId="1658640289" sldId="358"/>
            <ac:spMk id="11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5:25:59.698" v="604" actId="403"/>
          <ac:spMkLst>
            <pc:docMk/>
            <pc:sldMk cId="1658640289" sldId="358"/>
            <ac:spMk id="12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5:25:59.698" v="604" actId="403"/>
          <ac:spMkLst>
            <pc:docMk/>
            <pc:sldMk cId="1658640289" sldId="358"/>
            <ac:spMk id="13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5:25:59.698" v="604" actId="403"/>
          <ac:spMkLst>
            <pc:docMk/>
            <pc:sldMk cId="1658640289" sldId="358"/>
            <ac:spMk id="14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5:25:59.698" v="604" actId="403"/>
          <ac:spMkLst>
            <pc:docMk/>
            <pc:sldMk cId="1658640289" sldId="358"/>
            <ac:spMk id="15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5:25:59.698" v="604" actId="403"/>
          <ac:spMkLst>
            <pc:docMk/>
            <pc:sldMk cId="1658640289" sldId="358"/>
            <ac:spMk id="17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22:23.920" v="556" actId="478"/>
          <ac:spMkLst>
            <pc:docMk/>
            <pc:sldMk cId="1658640289" sldId="358"/>
            <ac:spMk id="18" creationId="{00000000-0000-0000-0000-000000000000}"/>
          </ac:spMkLst>
        </pc:spChg>
        <pc:spChg chg="add mod">
          <ac:chgData name="Stewart Gale" userId="3647ddd2-6040-41ae-a96d-232c23482af8" providerId="ADAL" clId="{11C9310B-1192-494C-9467-BC949DDA2750}" dt="2023-06-21T05:28:35.467" v="667" actId="1076"/>
          <ac:spMkLst>
            <pc:docMk/>
            <pc:sldMk cId="1658640289" sldId="358"/>
            <ac:spMk id="18" creationId="{24F93824-68A5-A312-2C7B-2EAE1B2FD05F}"/>
          </ac:spMkLst>
        </pc:spChg>
        <pc:spChg chg="del mod">
          <ac:chgData name="Stewart Gale" userId="3647ddd2-6040-41ae-a96d-232c23482af8" providerId="ADAL" clId="{11C9310B-1192-494C-9467-BC949DDA2750}" dt="2023-06-21T05:22:24.750" v="557" actId="478"/>
          <ac:spMkLst>
            <pc:docMk/>
            <pc:sldMk cId="1658640289" sldId="358"/>
            <ac:spMk id="19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26:35.100" v="615" actId="478"/>
          <ac:spMkLst>
            <pc:docMk/>
            <pc:sldMk cId="1658640289" sldId="358"/>
            <ac:spMk id="20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22:25.711" v="559" actId="478"/>
          <ac:spMkLst>
            <pc:docMk/>
            <pc:sldMk cId="1658640289" sldId="358"/>
            <ac:spMk id="21" creationId="{00000000-0000-0000-0000-000000000000}"/>
          </ac:spMkLst>
        </pc:spChg>
        <pc:spChg chg="add mod">
          <ac:chgData name="Stewart Gale" userId="3647ddd2-6040-41ae-a96d-232c23482af8" providerId="ADAL" clId="{11C9310B-1192-494C-9467-BC949DDA2750}" dt="2023-06-21T05:29:10.275" v="675" actId="21"/>
          <ac:spMkLst>
            <pc:docMk/>
            <pc:sldMk cId="1658640289" sldId="358"/>
            <ac:spMk id="21" creationId="{8ED616BF-DBC4-7572-FE6B-6E68D42A68F0}"/>
          </ac:spMkLst>
        </pc:spChg>
        <pc:spChg chg="add mod">
          <ac:chgData name="Stewart Gale" userId="3647ddd2-6040-41ae-a96d-232c23482af8" providerId="ADAL" clId="{11C9310B-1192-494C-9467-BC949DDA2750}" dt="2023-06-21T05:29:25.671" v="681" actId="1076"/>
          <ac:spMkLst>
            <pc:docMk/>
            <pc:sldMk cId="1658640289" sldId="358"/>
            <ac:spMk id="23" creationId="{1AFD1885-63AD-05A0-FE40-15E5EF84B221}"/>
          </ac:spMkLst>
        </pc:spChg>
        <pc:spChg chg="add mod">
          <ac:chgData name="Stewart Gale" userId="3647ddd2-6040-41ae-a96d-232c23482af8" providerId="ADAL" clId="{11C9310B-1192-494C-9467-BC949DDA2750}" dt="2023-06-21T05:29:52.031" v="690" actId="1076"/>
          <ac:spMkLst>
            <pc:docMk/>
            <pc:sldMk cId="1658640289" sldId="358"/>
            <ac:spMk id="25" creationId="{8209E4FA-FF9B-E689-0785-2005542E5E83}"/>
          </ac:spMkLst>
        </pc:spChg>
        <pc:spChg chg="add mod">
          <ac:chgData name="Stewart Gale" userId="3647ddd2-6040-41ae-a96d-232c23482af8" providerId="ADAL" clId="{11C9310B-1192-494C-9467-BC949DDA2750}" dt="2023-06-21T05:27:34.353" v="637" actId="1076"/>
          <ac:spMkLst>
            <pc:docMk/>
            <pc:sldMk cId="1658640289" sldId="358"/>
            <ac:spMk id="27" creationId="{92FA2798-244A-F137-312C-D5442306F8DA}"/>
          </ac:spMkLst>
        </pc:spChg>
        <pc:spChg chg="add mod">
          <ac:chgData name="Stewart Gale" userId="3647ddd2-6040-41ae-a96d-232c23482af8" providerId="ADAL" clId="{11C9310B-1192-494C-9467-BC949DDA2750}" dt="2023-06-21T05:28:52.838" v="671" actId="1076"/>
          <ac:spMkLst>
            <pc:docMk/>
            <pc:sldMk cId="1658640289" sldId="358"/>
            <ac:spMk id="29" creationId="{734370FE-A7A9-2C4B-CFDA-85805EF83338}"/>
          </ac:spMkLst>
        </pc:spChg>
        <pc:spChg chg="add mod">
          <ac:chgData name="Stewart Gale" userId="3647ddd2-6040-41ae-a96d-232c23482af8" providerId="ADAL" clId="{11C9310B-1192-494C-9467-BC949DDA2750}" dt="2023-06-21T05:29:17.615" v="678" actId="1076"/>
          <ac:spMkLst>
            <pc:docMk/>
            <pc:sldMk cId="1658640289" sldId="358"/>
            <ac:spMk id="31" creationId="{06E4D371-3523-2B5D-71BC-FA6D2D9E15DA}"/>
          </ac:spMkLst>
        </pc:spChg>
        <pc:spChg chg="add mod">
          <ac:chgData name="Stewart Gale" userId="3647ddd2-6040-41ae-a96d-232c23482af8" providerId="ADAL" clId="{11C9310B-1192-494C-9467-BC949DDA2750}" dt="2023-06-21T05:29:35.640" v="684" actId="1076"/>
          <ac:spMkLst>
            <pc:docMk/>
            <pc:sldMk cId="1658640289" sldId="358"/>
            <ac:spMk id="33" creationId="{7B6AFE51-9454-4F40-B218-571D6B4B7788}"/>
          </ac:spMkLst>
        </pc:spChg>
        <pc:spChg chg="add mod">
          <ac:chgData name="Stewart Gale" userId="3647ddd2-6040-41ae-a96d-232c23482af8" providerId="ADAL" clId="{11C9310B-1192-494C-9467-BC949DDA2750}" dt="2023-06-21T05:29:53.842" v="691" actId="1076"/>
          <ac:spMkLst>
            <pc:docMk/>
            <pc:sldMk cId="1658640289" sldId="358"/>
            <ac:spMk id="35" creationId="{20BA8685-AF02-319A-59AD-3C818DAC2092}"/>
          </ac:spMkLst>
        </pc:spChg>
        <pc:grpChg chg="del mod">
          <ac:chgData name="Stewart Gale" userId="3647ddd2-6040-41ae-a96d-232c23482af8" providerId="ADAL" clId="{11C9310B-1192-494C-9467-BC949DDA2750}" dt="2023-06-21T05:24:15.644" v="560" actId="478"/>
          <ac:grpSpMkLst>
            <pc:docMk/>
            <pc:sldMk cId="1658640289" sldId="358"/>
            <ac:grpSpMk id="2" creationId="{00000000-0000-0000-0000-000000000000}"/>
          </ac:grpSpMkLst>
        </pc:grpChg>
        <pc:grpChg chg="add mod">
          <ac:chgData name="Stewart Gale" userId="3647ddd2-6040-41ae-a96d-232c23482af8" providerId="ADAL" clId="{11C9310B-1192-494C-9467-BC949DDA2750}" dt="2023-06-21T05:25:59.698" v="604" actId="403"/>
          <ac:grpSpMkLst>
            <pc:docMk/>
            <pc:sldMk cId="1658640289" sldId="358"/>
            <ac:grpSpMk id="16" creationId="{CE84FA70-61DB-60D3-36A5-02361CBD9008}"/>
          </ac:grpSpMkLst>
        </pc:grp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1658640289" sldId="358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5:25:59.698" v="604" actId="403"/>
          <ac:cxnSpMkLst>
            <pc:docMk/>
            <pc:sldMk cId="1658640289" sldId="358"/>
            <ac:cxnSpMk id="5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5:25:59.698" v="604" actId="403"/>
          <ac:cxnSpMkLst>
            <pc:docMk/>
            <pc:sldMk cId="1658640289" sldId="358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5:25:59.698" v="604" actId="403"/>
          <ac:cxnSpMkLst>
            <pc:docMk/>
            <pc:sldMk cId="1658640289" sldId="358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5:25:59.698" v="604" actId="403"/>
          <ac:cxnSpMkLst>
            <pc:docMk/>
            <pc:sldMk cId="1658640289" sldId="358"/>
            <ac:cxnSpMk id="10" creationId="{00000000-0000-0000-0000-000000000000}"/>
          </ac:cxnSpMkLst>
        </pc:cxnChg>
      </pc:sldChg>
      <pc:sldChg chg="addSp delSp modSp add mod delAnim modAnim">
        <pc:chgData name="Stewart Gale" userId="3647ddd2-6040-41ae-a96d-232c23482af8" providerId="ADAL" clId="{11C9310B-1192-494C-9467-BC949DDA2750}" dt="2023-06-21T05:37:49.469" v="835" actId="1076"/>
        <pc:sldMkLst>
          <pc:docMk/>
          <pc:sldMk cId="364782784" sldId="359"/>
        </pc:sldMkLst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64782784" sldId="359"/>
            <ac:spMk id="3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7:12.608" v="822" actId="478"/>
          <ac:spMkLst>
            <pc:docMk/>
            <pc:sldMk cId="364782784" sldId="359"/>
            <ac:spMk id="5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05.087" v="700" actId="478"/>
          <ac:spMkLst>
            <pc:docMk/>
            <pc:sldMk cId="364782784" sldId="359"/>
            <ac:spMk id="6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05.087" v="700" actId="478"/>
          <ac:spMkLst>
            <pc:docMk/>
            <pc:sldMk cId="364782784" sldId="359"/>
            <ac:spMk id="7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05.087" v="700" actId="478"/>
          <ac:spMkLst>
            <pc:docMk/>
            <pc:sldMk cId="364782784" sldId="359"/>
            <ac:spMk id="10" creationId="{00000000-0000-0000-0000-000000000000}"/>
          </ac:spMkLst>
        </pc:spChg>
        <pc:spChg chg="add mod">
          <ac:chgData name="Stewart Gale" userId="3647ddd2-6040-41ae-a96d-232c23482af8" providerId="ADAL" clId="{11C9310B-1192-494C-9467-BC949DDA2750}" dt="2023-06-21T05:32:16.885" v="727" actId="14100"/>
          <ac:spMkLst>
            <pc:docMk/>
            <pc:sldMk cId="364782784" sldId="359"/>
            <ac:spMk id="12" creationId="{B8CA9014-7E02-E6B0-76E6-F2D4CA7BD442}"/>
          </ac:spMkLst>
        </pc:spChg>
        <pc:spChg chg="add mod">
          <ac:chgData name="Stewart Gale" userId="3647ddd2-6040-41ae-a96d-232c23482af8" providerId="ADAL" clId="{11C9310B-1192-494C-9467-BC949DDA2750}" dt="2023-06-21T05:37:49.469" v="835" actId="1076"/>
          <ac:spMkLst>
            <pc:docMk/>
            <pc:sldMk cId="364782784" sldId="359"/>
            <ac:spMk id="14" creationId="{077A22C4-1FCB-DE11-2832-9FD03A6D86C5}"/>
          </ac:spMkLst>
        </pc:spChg>
        <pc:spChg chg="add mod">
          <ac:chgData name="Stewart Gale" userId="3647ddd2-6040-41ae-a96d-232c23482af8" providerId="ADAL" clId="{11C9310B-1192-494C-9467-BC949DDA2750}" dt="2023-06-21T05:37:49.469" v="835" actId="1076"/>
          <ac:spMkLst>
            <pc:docMk/>
            <pc:sldMk cId="364782784" sldId="359"/>
            <ac:spMk id="16" creationId="{D14F2135-7F8E-2BF2-C205-BF603A81013D}"/>
          </ac:spMkLst>
        </pc:spChg>
        <pc:spChg chg="del mod">
          <ac:chgData name="Stewart Gale" userId="3647ddd2-6040-41ae-a96d-232c23482af8" providerId="ADAL" clId="{11C9310B-1192-494C-9467-BC949DDA2750}" dt="2023-06-21T05:31:05.087" v="700" actId="478"/>
          <ac:spMkLst>
            <pc:docMk/>
            <pc:sldMk cId="364782784" sldId="359"/>
            <ac:spMk id="17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05.087" v="700" actId="478"/>
          <ac:spMkLst>
            <pc:docMk/>
            <pc:sldMk cId="364782784" sldId="359"/>
            <ac:spMk id="18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05.087" v="700" actId="478"/>
          <ac:spMkLst>
            <pc:docMk/>
            <pc:sldMk cId="364782784" sldId="359"/>
            <ac:spMk id="19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05.087" v="700" actId="478"/>
          <ac:spMkLst>
            <pc:docMk/>
            <pc:sldMk cId="364782784" sldId="359"/>
            <ac:spMk id="20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05.087" v="700" actId="478"/>
          <ac:spMkLst>
            <pc:docMk/>
            <pc:sldMk cId="364782784" sldId="359"/>
            <ac:spMk id="21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05.087" v="700" actId="478"/>
          <ac:spMkLst>
            <pc:docMk/>
            <pc:sldMk cId="364782784" sldId="359"/>
            <ac:spMk id="22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05.087" v="700" actId="478"/>
          <ac:spMkLst>
            <pc:docMk/>
            <pc:sldMk cId="364782784" sldId="359"/>
            <ac:spMk id="23" creationId="{00000000-0000-0000-0000-000000000000}"/>
          </ac:spMkLst>
        </pc:spChg>
        <pc:spChg chg="add mod">
          <ac:chgData name="Stewart Gale" userId="3647ddd2-6040-41ae-a96d-232c23482af8" providerId="ADAL" clId="{11C9310B-1192-494C-9467-BC949DDA2750}" dt="2023-06-21T05:37:49.469" v="835" actId="1076"/>
          <ac:spMkLst>
            <pc:docMk/>
            <pc:sldMk cId="364782784" sldId="359"/>
            <ac:spMk id="25" creationId="{9E68F53B-6C97-F4DB-A449-A3C0B9A38C31}"/>
          </ac:spMkLst>
        </pc:spChg>
        <pc:spChg chg="del mod">
          <ac:chgData name="Stewart Gale" userId="3647ddd2-6040-41ae-a96d-232c23482af8" providerId="ADAL" clId="{11C9310B-1192-494C-9467-BC949DDA2750}" dt="2023-06-21T05:31:05.087" v="700" actId="478"/>
          <ac:spMkLst>
            <pc:docMk/>
            <pc:sldMk cId="364782784" sldId="359"/>
            <ac:spMk id="26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05.087" v="700" actId="478"/>
          <ac:spMkLst>
            <pc:docMk/>
            <pc:sldMk cId="364782784" sldId="359"/>
            <ac:spMk id="27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05.087" v="700" actId="478"/>
          <ac:spMkLst>
            <pc:docMk/>
            <pc:sldMk cId="364782784" sldId="359"/>
            <ac:spMk id="28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34.032" v="715" actId="478"/>
          <ac:spMkLst>
            <pc:docMk/>
            <pc:sldMk cId="364782784" sldId="359"/>
            <ac:spMk id="29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05.087" v="700" actId="478"/>
          <ac:spMkLst>
            <pc:docMk/>
            <pc:sldMk cId="364782784" sldId="359"/>
            <ac:spMk id="30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22.808" v="706" actId="478"/>
          <ac:spMkLst>
            <pc:docMk/>
            <pc:sldMk cId="364782784" sldId="359"/>
            <ac:spMk id="31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34.032" v="715" actId="478"/>
          <ac:spMkLst>
            <pc:docMk/>
            <pc:sldMk cId="364782784" sldId="359"/>
            <ac:spMk id="32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34.032" v="715" actId="478"/>
          <ac:spMkLst>
            <pc:docMk/>
            <pc:sldMk cId="364782784" sldId="359"/>
            <ac:spMk id="33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34.032" v="715" actId="478"/>
          <ac:spMkLst>
            <pc:docMk/>
            <pc:sldMk cId="364782784" sldId="359"/>
            <ac:spMk id="34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34.032" v="715" actId="478"/>
          <ac:spMkLst>
            <pc:docMk/>
            <pc:sldMk cId="364782784" sldId="359"/>
            <ac:spMk id="35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34.032" v="715" actId="478"/>
          <ac:spMkLst>
            <pc:docMk/>
            <pc:sldMk cId="364782784" sldId="359"/>
            <ac:spMk id="36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05.087" v="700" actId="478"/>
          <ac:spMkLst>
            <pc:docMk/>
            <pc:sldMk cId="364782784" sldId="359"/>
            <ac:spMk id="37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05.087" v="700" actId="478"/>
          <ac:spMkLst>
            <pc:docMk/>
            <pc:sldMk cId="364782784" sldId="359"/>
            <ac:spMk id="38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05.087" v="700" actId="478"/>
          <ac:spMkLst>
            <pc:docMk/>
            <pc:sldMk cId="364782784" sldId="359"/>
            <ac:spMk id="39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05.087" v="700" actId="478"/>
          <ac:spMkLst>
            <pc:docMk/>
            <pc:sldMk cId="364782784" sldId="359"/>
            <ac:spMk id="40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05.087" v="700" actId="478"/>
          <ac:spMkLst>
            <pc:docMk/>
            <pc:sldMk cId="364782784" sldId="359"/>
            <ac:spMk id="41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22.808" v="706" actId="478"/>
          <ac:spMkLst>
            <pc:docMk/>
            <pc:sldMk cId="364782784" sldId="359"/>
            <ac:spMk id="42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22.808" v="706" actId="478"/>
          <ac:spMkLst>
            <pc:docMk/>
            <pc:sldMk cId="364782784" sldId="359"/>
            <ac:spMk id="43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05.087" v="700" actId="478"/>
          <ac:spMkLst>
            <pc:docMk/>
            <pc:sldMk cId="364782784" sldId="359"/>
            <ac:spMk id="44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15.467" v="703" actId="478"/>
          <ac:spMkLst>
            <pc:docMk/>
            <pc:sldMk cId="364782784" sldId="359"/>
            <ac:spMk id="45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15.467" v="703" actId="478"/>
          <ac:spMkLst>
            <pc:docMk/>
            <pc:sldMk cId="364782784" sldId="359"/>
            <ac:spMk id="46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15.467" v="703" actId="478"/>
          <ac:spMkLst>
            <pc:docMk/>
            <pc:sldMk cId="364782784" sldId="359"/>
            <ac:spMk id="47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15.467" v="703" actId="478"/>
          <ac:spMkLst>
            <pc:docMk/>
            <pc:sldMk cId="364782784" sldId="359"/>
            <ac:spMk id="48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15.467" v="703" actId="478"/>
          <ac:spMkLst>
            <pc:docMk/>
            <pc:sldMk cId="364782784" sldId="359"/>
            <ac:spMk id="49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05.087" v="700" actId="478"/>
          <ac:spMkLst>
            <pc:docMk/>
            <pc:sldMk cId="364782784" sldId="359"/>
            <ac:spMk id="50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05.087" v="700" actId="478"/>
          <ac:spMkLst>
            <pc:docMk/>
            <pc:sldMk cId="364782784" sldId="359"/>
            <ac:spMk id="51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05.087" v="700" actId="478"/>
          <ac:spMkLst>
            <pc:docMk/>
            <pc:sldMk cId="364782784" sldId="359"/>
            <ac:spMk id="52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05.087" v="700" actId="478"/>
          <ac:spMkLst>
            <pc:docMk/>
            <pc:sldMk cId="364782784" sldId="359"/>
            <ac:spMk id="53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05.087" v="700" actId="478"/>
          <ac:spMkLst>
            <pc:docMk/>
            <pc:sldMk cId="364782784" sldId="359"/>
            <ac:spMk id="54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22.808" v="706" actId="478"/>
          <ac:spMkLst>
            <pc:docMk/>
            <pc:sldMk cId="364782784" sldId="359"/>
            <ac:spMk id="55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0:22.008" v="695" actId="478"/>
          <ac:spMkLst>
            <pc:docMk/>
            <pc:sldMk cId="364782784" sldId="359"/>
            <ac:spMk id="56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05.087" v="700" actId="478"/>
          <ac:spMkLst>
            <pc:docMk/>
            <pc:sldMk cId="364782784" sldId="359"/>
            <ac:spMk id="57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05.087" v="700" actId="478"/>
          <ac:spMkLst>
            <pc:docMk/>
            <pc:sldMk cId="364782784" sldId="359"/>
            <ac:spMk id="58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1:22.808" v="706" actId="478"/>
          <ac:spMkLst>
            <pc:docMk/>
            <pc:sldMk cId="364782784" sldId="359"/>
            <ac:spMk id="59" creationId="{00000000-0000-0000-0000-000000000000}"/>
          </ac:spMkLst>
        </pc:spChg>
        <pc:spChg chg="add mod">
          <ac:chgData name="Stewart Gale" userId="3647ddd2-6040-41ae-a96d-232c23482af8" providerId="ADAL" clId="{11C9310B-1192-494C-9467-BC949DDA2750}" dt="2023-06-21T05:37:49.469" v="835" actId="1076"/>
          <ac:spMkLst>
            <pc:docMk/>
            <pc:sldMk cId="364782784" sldId="359"/>
            <ac:spMk id="61" creationId="{6E47362F-D288-5328-1729-8B5F76E2B46D}"/>
          </ac:spMkLst>
        </pc:spChg>
        <pc:spChg chg="add del mod">
          <ac:chgData name="Stewart Gale" userId="3647ddd2-6040-41ae-a96d-232c23482af8" providerId="ADAL" clId="{11C9310B-1192-494C-9467-BC949DDA2750}" dt="2023-06-21T05:37:12.608" v="822" actId="478"/>
          <ac:spMkLst>
            <pc:docMk/>
            <pc:sldMk cId="364782784" sldId="359"/>
            <ac:spMk id="63" creationId="{757155B8-98EF-3774-B0BB-D957E8D2763C}"/>
          </ac:spMkLst>
        </pc:spChg>
        <pc:spChg chg="add mod">
          <ac:chgData name="Stewart Gale" userId="3647ddd2-6040-41ae-a96d-232c23482af8" providerId="ADAL" clId="{11C9310B-1192-494C-9467-BC949DDA2750}" dt="2023-06-21T05:37:49.469" v="835" actId="1076"/>
          <ac:spMkLst>
            <pc:docMk/>
            <pc:sldMk cId="364782784" sldId="359"/>
            <ac:spMk id="65" creationId="{461A954F-D54E-2C37-1EDD-E0FB83F9DAF2}"/>
          </ac:spMkLst>
        </pc:spChg>
        <pc:spChg chg="add mod">
          <ac:chgData name="Stewart Gale" userId="3647ddd2-6040-41ae-a96d-232c23482af8" providerId="ADAL" clId="{11C9310B-1192-494C-9467-BC949DDA2750}" dt="2023-06-21T05:37:49.469" v="835" actId="1076"/>
          <ac:spMkLst>
            <pc:docMk/>
            <pc:sldMk cId="364782784" sldId="359"/>
            <ac:spMk id="67" creationId="{F42A7F40-7866-90EC-D03F-E5A85BEAB0FA}"/>
          </ac:spMkLst>
        </pc:spChg>
        <pc:spChg chg="add mod">
          <ac:chgData name="Stewart Gale" userId="3647ddd2-6040-41ae-a96d-232c23482af8" providerId="ADAL" clId="{11C9310B-1192-494C-9467-BC949DDA2750}" dt="2023-06-21T05:37:49.469" v="835" actId="1076"/>
          <ac:spMkLst>
            <pc:docMk/>
            <pc:sldMk cId="364782784" sldId="359"/>
            <ac:spMk id="69" creationId="{BD8272E0-4B52-6AA7-06F7-1F50960423D0}"/>
          </ac:spMkLst>
        </pc:spChg>
        <pc:spChg chg="add mod">
          <ac:chgData name="Stewart Gale" userId="3647ddd2-6040-41ae-a96d-232c23482af8" providerId="ADAL" clId="{11C9310B-1192-494C-9467-BC949DDA2750}" dt="2023-06-21T05:37:49.469" v="835" actId="1076"/>
          <ac:spMkLst>
            <pc:docMk/>
            <pc:sldMk cId="364782784" sldId="359"/>
            <ac:spMk id="71" creationId="{003C4E03-A506-6237-F20A-926497D1B498}"/>
          </ac:spMkLst>
        </pc:spChg>
        <pc:grpChg chg="del mod">
          <ac:chgData name="Stewart Gale" userId="3647ddd2-6040-41ae-a96d-232c23482af8" providerId="ADAL" clId="{11C9310B-1192-494C-9467-BC949DDA2750}" dt="2023-06-21T05:31:20.519" v="705" actId="478"/>
          <ac:grpSpMkLst>
            <pc:docMk/>
            <pc:sldMk cId="364782784" sldId="35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364782784" sldId="359"/>
            <ac:cxnSpMk id="4" creationId="{00000000-0000-0000-0000-000000000000}"/>
          </ac:cxnSpMkLst>
        </pc:cxnChg>
        <pc:cxnChg chg="del mod">
          <ac:chgData name="Stewart Gale" userId="3647ddd2-6040-41ae-a96d-232c23482af8" providerId="ADAL" clId="{11C9310B-1192-494C-9467-BC949DDA2750}" dt="2023-06-21T05:31:05.087" v="700" actId="478"/>
          <ac:cxnSpMkLst>
            <pc:docMk/>
            <pc:sldMk cId="364782784" sldId="359"/>
            <ac:cxnSpMk id="8" creationId="{00000000-0000-0000-0000-000000000000}"/>
          </ac:cxnSpMkLst>
        </pc:cxnChg>
        <pc:cxnChg chg="del mod">
          <ac:chgData name="Stewart Gale" userId="3647ddd2-6040-41ae-a96d-232c23482af8" providerId="ADAL" clId="{11C9310B-1192-494C-9467-BC949DDA2750}" dt="2023-06-21T05:31:05.087" v="700" actId="478"/>
          <ac:cxnSpMkLst>
            <pc:docMk/>
            <pc:sldMk cId="364782784" sldId="359"/>
            <ac:cxnSpMk id="9" creationId="{00000000-0000-0000-0000-000000000000}"/>
          </ac:cxnSpMkLst>
        </pc:cxnChg>
      </pc:sldChg>
      <pc:sldChg chg="modSp add del">
        <pc:chgData name="Stewart Gale" userId="3647ddd2-6040-41ae-a96d-232c23482af8" providerId="ADAL" clId="{11C9310B-1192-494C-9467-BC949DDA2750}" dt="2023-06-21T05:30:32.147" v="696" actId="47"/>
        <pc:sldMkLst>
          <pc:docMk/>
          <pc:sldMk cId="3864073181" sldId="367"/>
        </pc:sldMkLst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864073181" sldId="367"/>
            <ac:spMk id="3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864073181" sldId="367"/>
            <ac:spMk id="6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864073181" sldId="367"/>
            <ac:spMk id="7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864073181" sldId="367"/>
            <ac:spMk id="8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864073181" sldId="367"/>
            <ac:spMk id="9" creationId="{00000000-0000-0000-0000-000000000000}"/>
          </ac:spMkLst>
        </pc:spChg>
        <pc:grpChg chg="mod">
          <ac:chgData name="Stewart Gale" userId="3647ddd2-6040-41ae-a96d-232c23482af8" providerId="ADAL" clId="{11C9310B-1192-494C-9467-BC949DDA2750}" dt="2023-06-21T04:51:05.271" v="1"/>
          <ac:grpSpMkLst>
            <pc:docMk/>
            <pc:sldMk cId="3864073181" sldId="367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11C9310B-1192-494C-9467-BC949DDA2750}" dt="2023-06-21T04:51:05.271" v="1"/>
          <ac:picMkLst>
            <pc:docMk/>
            <pc:sldMk cId="3864073181" sldId="367"/>
            <ac:picMk id="5" creationId="{00000000-0000-0000-0000-000000000000}"/>
          </ac:picMkLst>
        </pc:pic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3864073181" sldId="367"/>
            <ac:cxnSpMk id="4" creationId="{00000000-0000-0000-0000-000000000000}"/>
          </ac:cxnSpMkLst>
        </pc:cxnChg>
      </pc:sldChg>
      <pc:sldChg chg="delSp modSp mod delAnim">
        <pc:chgData name="Stewart Gale" userId="3647ddd2-6040-41ae-a96d-232c23482af8" providerId="ADAL" clId="{11C9310B-1192-494C-9467-BC949DDA2750}" dt="2023-06-21T05:41:45.096" v="919" actId="1076"/>
        <pc:sldMkLst>
          <pc:docMk/>
          <pc:sldMk cId="2962250821" sldId="568"/>
        </pc:sldMkLst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2962250821" sldId="568"/>
            <ac:spMk id="3" creationId="{00000000-0000-0000-0000-000000000000}"/>
          </ac:spMkLst>
        </pc:spChg>
        <pc:grpChg chg="del mod">
          <ac:chgData name="Stewart Gale" userId="3647ddd2-6040-41ae-a96d-232c23482af8" providerId="ADAL" clId="{11C9310B-1192-494C-9467-BC949DDA2750}" dt="2023-06-21T05:39:58.859" v="890" actId="478"/>
          <ac:grpSpMkLst>
            <pc:docMk/>
            <pc:sldMk cId="2962250821" sldId="568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11C9310B-1192-494C-9467-BC949DDA2750}" dt="2023-06-21T05:40:10.436" v="893" actId="14100"/>
          <ac:picMkLst>
            <pc:docMk/>
            <pc:sldMk cId="2962250821" sldId="568"/>
            <ac:picMk id="5" creationId="{00000000-0000-0000-0000-000000000000}"/>
          </ac:picMkLst>
        </pc:picChg>
        <pc:picChg chg="del mod">
          <ac:chgData name="Stewart Gale" userId="3647ddd2-6040-41ae-a96d-232c23482af8" providerId="ADAL" clId="{11C9310B-1192-494C-9467-BC949DDA2750}" dt="2023-06-21T05:40:55.649" v="908" actId="478"/>
          <ac:picMkLst>
            <pc:docMk/>
            <pc:sldMk cId="2962250821" sldId="568"/>
            <ac:picMk id="7" creationId="{00000000-0000-0000-0000-000000000000}"/>
          </ac:picMkLst>
        </pc:picChg>
        <pc:picChg chg="mod modCrop">
          <ac:chgData name="Stewart Gale" userId="3647ddd2-6040-41ae-a96d-232c23482af8" providerId="ADAL" clId="{11C9310B-1192-494C-9467-BC949DDA2750}" dt="2023-06-21T05:41:45.096" v="919" actId="1076"/>
          <ac:picMkLst>
            <pc:docMk/>
            <pc:sldMk cId="2962250821" sldId="568"/>
            <ac:picMk id="8" creationId="{00000000-0000-0000-0000-000000000000}"/>
          </ac:picMkLst>
        </pc:pic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2962250821" sldId="568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11C9310B-1192-494C-9467-BC949DDA2750}" dt="2023-06-21T05:30:40.957" v="697" actId="47"/>
        <pc:sldMkLst>
          <pc:docMk/>
          <pc:sldMk cId="2328405454" sldId="569"/>
        </pc:sldMkLst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2328405454" sldId="569"/>
            <ac:spMk id="3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2328405454" sldId="569"/>
            <ac:spMk id="5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2328405454" sldId="569"/>
            <ac:spMk id="8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2328405454" sldId="569"/>
            <ac:spMk id="9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2328405454" sldId="569"/>
            <ac:spMk id="10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2328405454" sldId="569"/>
            <ac:spMk id="11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2328405454" sldId="569"/>
            <ac:spMk id="17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2328405454" sldId="569"/>
            <ac:spMk id="18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2328405454" sldId="569"/>
            <ac:spMk id="19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2328405454" sldId="569"/>
            <ac:spMk id="20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2328405454" sldId="569"/>
            <ac:spMk id="21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2328405454" sldId="569"/>
            <ac:spMk id="22" creationId="{00000000-0000-0000-0000-000000000000}"/>
          </ac:spMkLst>
        </pc:spChg>
        <pc:grpChg chg="mod">
          <ac:chgData name="Stewart Gale" userId="3647ddd2-6040-41ae-a96d-232c23482af8" providerId="ADAL" clId="{11C9310B-1192-494C-9467-BC949DDA2750}" dt="2023-06-21T04:51:05.271" v="1"/>
          <ac:grpSpMkLst>
            <pc:docMk/>
            <pc:sldMk cId="2328405454" sldId="56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2328405454" sldId="569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2328405454" sldId="569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2328405454" sldId="569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2328405454" sldId="569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2328405454" sldId="569"/>
            <ac:cxnSpMk id="14" creationId="{00000000-0000-0000-0000-000000000000}"/>
          </ac:cxnSpMkLst>
        </pc:cxnChg>
      </pc:sldChg>
      <pc:sldChg chg="delSp modSp mod">
        <pc:chgData name="Stewart Gale" userId="3647ddd2-6040-41ae-a96d-232c23482af8" providerId="ADAL" clId="{11C9310B-1192-494C-9467-BC949DDA2750}" dt="2023-06-21T04:52:10.256" v="24" actId="1076"/>
        <pc:sldMkLst>
          <pc:docMk/>
          <pc:sldMk cId="1527411069" sldId="570"/>
        </pc:sldMkLst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1527411069" sldId="570"/>
            <ac:spMk id="3" creationId="{1DCD659B-9B0F-4736-B272-47379BEFFD3A}"/>
          </ac:spMkLst>
        </pc:spChg>
        <pc:spChg chg="mod">
          <ac:chgData name="Stewart Gale" userId="3647ddd2-6040-41ae-a96d-232c23482af8" providerId="ADAL" clId="{11C9310B-1192-494C-9467-BC949DDA2750}" dt="2023-06-21T04:52:10.256" v="24" actId="1076"/>
          <ac:spMkLst>
            <pc:docMk/>
            <pc:sldMk cId="1527411069" sldId="570"/>
            <ac:spMk id="5" creationId="{00000000-0000-0000-0000-000000000000}"/>
          </ac:spMkLst>
        </pc:spChg>
        <pc:grpChg chg="del mod">
          <ac:chgData name="Stewart Gale" userId="3647ddd2-6040-41ae-a96d-232c23482af8" providerId="ADAL" clId="{11C9310B-1192-494C-9467-BC949DDA2750}" dt="2023-06-21T04:51:14.436" v="2" actId="478"/>
          <ac:grpSpMkLst>
            <pc:docMk/>
            <pc:sldMk cId="1527411069" sldId="570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1527411069" sldId="570"/>
            <ac:cxnSpMk id="4" creationId="{694170A7-F542-433D-AE47-C7A950C348C9}"/>
          </ac:cxnSpMkLst>
        </pc:cxnChg>
      </pc:sldChg>
      <pc:sldChg chg="modSp del">
        <pc:chgData name="Stewart Gale" userId="3647ddd2-6040-41ae-a96d-232c23482af8" providerId="ADAL" clId="{11C9310B-1192-494C-9467-BC949DDA2750}" dt="2023-06-21T05:30:50.688" v="698" actId="47"/>
        <pc:sldMkLst>
          <pc:docMk/>
          <pc:sldMk cId="394897790" sldId="571"/>
        </pc:sldMkLst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94897790" sldId="571"/>
            <ac:spMk id="3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94897790" sldId="571"/>
            <ac:spMk id="10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94897790" sldId="571"/>
            <ac:spMk id="11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94897790" sldId="571"/>
            <ac:spMk id="12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94897790" sldId="571"/>
            <ac:spMk id="17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94897790" sldId="571"/>
            <ac:spMk id="18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94897790" sldId="571"/>
            <ac:spMk id="20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94897790" sldId="571"/>
            <ac:spMk id="21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k cId="394897790" sldId="571"/>
            <ac:spMk id="22" creationId="{00000000-0000-0000-0000-000000000000}"/>
          </ac:spMkLst>
        </pc:spChg>
        <pc:grpChg chg="mod">
          <ac:chgData name="Stewart Gale" userId="3647ddd2-6040-41ae-a96d-232c23482af8" providerId="ADAL" clId="{11C9310B-1192-494C-9467-BC949DDA2750}" dt="2023-06-21T04:51:05.271" v="1"/>
          <ac:grpSpMkLst>
            <pc:docMk/>
            <pc:sldMk cId="394897790" sldId="57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394897790" sldId="571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394897790" sldId="571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394897790" sldId="571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394897790" sldId="571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4:51:05.271" v="1"/>
          <ac:cxnSpMkLst>
            <pc:docMk/>
            <pc:sldMk cId="394897790" sldId="571"/>
            <ac:cxnSpMk id="14" creationId="{00000000-0000-0000-0000-000000000000}"/>
          </ac:cxnSpMkLst>
        </pc:cxnChg>
      </pc:sldChg>
      <pc:sldChg chg="addSp delSp modSp add mod modAnim">
        <pc:chgData name="Stewart Gale" userId="3647ddd2-6040-41ae-a96d-232c23482af8" providerId="ADAL" clId="{11C9310B-1192-494C-9467-BC949DDA2750}" dt="2023-06-21T05:02:47.288" v="437"/>
        <pc:sldMkLst>
          <pc:docMk/>
          <pc:sldMk cId="769185978" sldId="572"/>
        </pc:sldMkLst>
        <pc:spChg chg="add mod">
          <ac:chgData name="Stewart Gale" userId="3647ddd2-6040-41ae-a96d-232c23482af8" providerId="ADAL" clId="{11C9310B-1192-494C-9467-BC949DDA2750}" dt="2023-06-21T05:02:07.360" v="431" actId="20577"/>
          <ac:spMkLst>
            <pc:docMk/>
            <pc:sldMk cId="769185978" sldId="572"/>
            <ac:spMk id="3" creationId="{1BAD5251-4231-7E08-147C-81D4358710F5}"/>
          </ac:spMkLst>
        </pc:spChg>
        <pc:spChg chg="add del mod">
          <ac:chgData name="Stewart Gale" userId="3647ddd2-6040-41ae-a96d-232c23482af8" providerId="ADAL" clId="{11C9310B-1192-494C-9467-BC949DDA2750}" dt="2023-06-21T05:01:57.282" v="427" actId="478"/>
          <ac:spMkLst>
            <pc:docMk/>
            <pc:sldMk cId="769185978" sldId="572"/>
            <ac:spMk id="5" creationId="{4D9BB5F7-6252-15B0-3810-1F6393922E59}"/>
          </ac:spMkLst>
        </pc:spChg>
        <pc:spChg chg="add mod">
          <ac:chgData name="Stewart Gale" userId="3647ddd2-6040-41ae-a96d-232c23482af8" providerId="ADAL" clId="{11C9310B-1192-494C-9467-BC949DDA2750}" dt="2023-06-21T05:02:21.914" v="433" actId="1076"/>
          <ac:spMkLst>
            <pc:docMk/>
            <pc:sldMk cId="769185978" sldId="572"/>
            <ac:spMk id="9" creationId="{87939440-2AA9-9DDD-F736-58A2E014D1FF}"/>
          </ac:spMkLst>
        </pc:spChg>
        <pc:spChg chg="mod">
          <ac:chgData name="Stewart Gale" userId="3647ddd2-6040-41ae-a96d-232c23482af8" providerId="ADAL" clId="{11C9310B-1192-494C-9467-BC949DDA2750}" dt="2023-06-21T05:02:35.933" v="435" actId="1076"/>
          <ac:spMkLst>
            <pc:docMk/>
            <pc:sldMk cId="769185978" sldId="572"/>
            <ac:spMk id="10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5:02:35.933" v="435" actId="1076"/>
          <ac:spMkLst>
            <pc:docMk/>
            <pc:sldMk cId="769185978" sldId="572"/>
            <ac:spMk id="11" creationId="{00000000-0000-0000-0000-000000000000}"/>
          </ac:spMkLst>
        </pc:spChg>
        <pc:spChg chg="add mod">
          <ac:chgData name="Stewart Gale" userId="3647ddd2-6040-41ae-a96d-232c23482af8" providerId="ADAL" clId="{11C9310B-1192-494C-9467-BC949DDA2750}" dt="2023-06-21T05:02:21.914" v="433" actId="1076"/>
          <ac:spMkLst>
            <pc:docMk/>
            <pc:sldMk cId="769185978" sldId="572"/>
            <ac:spMk id="15" creationId="{DA791B5B-66C2-CF9D-08E8-DE2E67E103D0}"/>
          </ac:spMkLst>
        </pc:spChg>
        <pc:spChg chg="mod">
          <ac:chgData name="Stewart Gale" userId="3647ddd2-6040-41ae-a96d-232c23482af8" providerId="ADAL" clId="{11C9310B-1192-494C-9467-BC949DDA2750}" dt="2023-06-21T05:02:35.933" v="435" actId="1076"/>
          <ac:spMkLst>
            <pc:docMk/>
            <pc:sldMk cId="769185978" sldId="572"/>
            <ac:spMk id="17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5:02:35.933" v="435" actId="1076"/>
          <ac:spMkLst>
            <pc:docMk/>
            <pc:sldMk cId="769185978" sldId="572"/>
            <ac:spMk id="18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02:10.911" v="432" actId="478"/>
          <ac:spMkLst>
            <pc:docMk/>
            <pc:sldMk cId="769185978" sldId="572"/>
            <ac:spMk id="19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5:02:35.933" v="435" actId="1076"/>
          <ac:spMkLst>
            <pc:docMk/>
            <pc:sldMk cId="769185978" sldId="572"/>
            <ac:spMk id="20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5:02:35.933" v="435" actId="1076"/>
          <ac:spMkLst>
            <pc:docMk/>
            <pc:sldMk cId="769185978" sldId="572"/>
            <ac:spMk id="21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5:02:35.933" v="435" actId="1076"/>
          <ac:spMkLst>
            <pc:docMk/>
            <pc:sldMk cId="769185978" sldId="572"/>
            <ac:spMk id="22" creationId="{00000000-0000-0000-0000-000000000000}"/>
          </ac:spMkLst>
        </pc:spChg>
        <pc:spChg chg="add mod">
          <ac:chgData name="Stewart Gale" userId="3647ddd2-6040-41ae-a96d-232c23482af8" providerId="ADAL" clId="{11C9310B-1192-494C-9467-BC949DDA2750}" dt="2023-06-21T05:02:29.572" v="434" actId="1076"/>
          <ac:spMkLst>
            <pc:docMk/>
            <pc:sldMk cId="769185978" sldId="572"/>
            <ac:spMk id="23" creationId="{07FD86B2-D1FF-E3FE-7462-C3ACC37D6FB9}"/>
          </ac:spMkLst>
        </pc:spChg>
        <pc:spChg chg="add mod">
          <ac:chgData name="Stewart Gale" userId="3647ddd2-6040-41ae-a96d-232c23482af8" providerId="ADAL" clId="{11C9310B-1192-494C-9467-BC949DDA2750}" dt="2023-06-21T05:02:21.914" v="433" actId="1076"/>
          <ac:spMkLst>
            <pc:docMk/>
            <pc:sldMk cId="769185978" sldId="572"/>
            <ac:spMk id="25" creationId="{0F77444C-423A-1BB2-8FB9-DD1EE47770A0}"/>
          </ac:spMkLst>
        </pc:spChg>
        <pc:cxnChg chg="mod">
          <ac:chgData name="Stewart Gale" userId="3647ddd2-6040-41ae-a96d-232c23482af8" providerId="ADAL" clId="{11C9310B-1192-494C-9467-BC949DDA2750}" dt="2023-06-21T05:02:35.933" v="435" actId="1076"/>
          <ac:cxnSpMkLst>
            <pc:docMk/>
            <pc:sldMk cId="769185978" sldId="572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5:02:35.933" v="435" actId="1076"/>
          <ac:cxnSpMkLst>
            <pc:docMk/>
            <pc:sldMk cId="769185978" sldId="572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5:02:35.933" v="435" actId="1076"/>
          <ac:cxnSpMkLst>
            <pc:docMk/>
            <pc:sldMk cId="769185978" sldId="572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11C9310B-1192-494C-9467-BC949DDA2750}" dt="2023-06-21T05:02:35.933" v="435" actId="1076"/>
          <ac:cxnSpMkLst>
            <pc:docMk/>
            <pc:sldMk cId="769185978" sldId="572"/>
            <ac:cxnSpMk id="14" creationId="{00000000-0000-0000-0000-000000000000}"/>
          </ac:cxnSpMkLst>
        </pc:cxnChg>
      </pc:sldChg>
      <pc:sldChg chg="addSp delSp modSp add mod delAnim modAnim">
        <pc:chgData name="Stewart Gale" userId="3647ddd2-6040-41ae-a96d-232c23482af8" providerId="ADAL" clId="{11C9310B-1192-494C-9467-BC949DDA2750}" dt="2023-06-21T05:39:52.017" v="888"/>
        <pc:sldMkLst>
          <pc:docMk/>
          <pc:sldMk cId="2777662533" sldId="573"/>
        </pc:sldMkLst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5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6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7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10" creationId="{00000000-0000-0000-0000-000000000000}"/>
          </ac:spMkLst>
        </pc:spChg>
        <pc:spChg chg="add mod">
          <ac:chgData name="Stewart Gale" userId="3647ddd2-6040-41ae-a96d-232c23482af8" providerId="ADAL" clId="{11C9310B-1192-494C-9467-BC949DDA2750}" dt="2023-06-21T05:39:38.514" v="884" actId="1076"/>
          <ac:spMkLst>
            <pc:docMk/>
            <pc:sldMk cId="2777662533" sldId="573"/>
            <ac:spMk id="12" creationId="{2046BBB6-B343-3E97-5B62-3D747C62AED5}"/>
          </ac:spMkLst>
        </pc:spChg>
        <pc:spChg chg="add mod">
          <ac:chgData name="Stewart Gale" userId="3647ddd2-6040-41ae-a96d-232c23482af8" providerId="ADAL" clId="{11C9310B-1192-494C-9467-BC949DDA2750}" dt="2023-06-21T05:39:38.514" v="884" actId="1076"/>
          <ac:spMkLst>
            <pc:docMk/>
            <pc:sldMk cId="2777662533" sldId="573"/>
            <ac:spMk id="14" creationId="{E0D57BD3-1792-3611-7D6F-C7C2148449F9}"/>
          </ac:spMkLst>
        </pc:spChg>
        <pc:spChg chg="add mod">
          <ac:chgData name="Stewart Gale" userId="3647ddd2-6040-41ae-a96d-232c23482af8" providerId="ADAL" clId="{11C9310B-1192-494C-9467-BC949DDA2750}" dt="2023-06-21T05:39:41.030" v="885" actId="1076"/>
          <ac:spMkLst>
            <pc:docMk/>
            <pc:sldMk cId="2777662533" sldId="573"/>
            <ac:spMk id="16" creationId="{55195B96-7924-1B2A-279A-90443A9A46B9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17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18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19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20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21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22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23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26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27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28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29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30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31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32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33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34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35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36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37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38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39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40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41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5:39:43.881" v="886" actId="1076"/>
          <ac:spMkLst>
            <pc:docMk/>
            <pc:sldMk cId="2777662533" sldId="573"/>
            <ac:spMk id="42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43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44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45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46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47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48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49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50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51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52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53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7:54.462" v="836" actId="478"/>
          <ac:spMkLst>
            <pc:docMk/>
            <pc:sldMk cId="2777662533" sldId="573"/>
            <ac:spMk id="54" creationId="{00000000-0000-0000-0000-000000000000}"/>
          </ac:spMkLst>
        </pc:spChg>
        <pc:spChg chg="del mod">
          <ac:chgData name="Stewart Gale" userId="3647ddd2-6040-41ae-a96d-232c23482af8" providerId="ADAL" clId="{11C9310B-1192-494C-9467-BC949DDA2750}" dt="2023-06-21T05:37:59.767" v="839" actId="478"/>
          <ac:spMkLst>
            <pc:docMk/>
            <pc:sldMk cId="2777662533" sldId="573"/>
            <ac:spMk id="55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8:13.331" v="842" actId="478"/>
          <ac:spMkLst>
            <pc:docMk/>
            <pc:sldMk cId="2777662533" sldId="573"/>
            <ac:spMk id="57" creationId="{00000000-0000-0000-0000-000000000000}"/>
          </ac:spMkLst>
        </pc:spChg>
        <pc:spChg chg="del">
          <ac:chgData name="Stewart Gale" userId="3647ddd2-6040-41ae-a96d-232c23482af8" providerId="ADAL" clId="{11C9310B-1192-494C-9467-BC949DDA2750}" dt="2023-06-21T05:38:13.331" v="842" actId="478"/>
          <ac:spMkLst>
            <pc:docMk/>
            <pc:sldMk cId="2777662533" sldId="573"/>
            <ac:spMk id="58" creationId="{00000000-0000-0000-0000-000000000000}"/>
          </ac:spMkLst>
        </pc:spChg>
        <pc:grpChg chg="del">
          <ac:chgData name="Stewart Gale" userId="3647ddd2-6040-41ae-a96d-232c23482af8" providerId="ADAL" clId="{11C9310B-1192-494C-9467-BC949DDA2750}" dt="2023-06-21T05:37:56.767" v="837" actId="478"/>
          <ac:grpSpMkLst>
            <pc:docMk/>
            <pc:sldMk cId="2777662533" sldId="573"/>
            <ac:grpSpMk id="2" creationId="{00000000-0000-0000-0000-000000000000}"/>
          </ac:grpSpMkLst>
        </pc:grpChg>
        <pc:cxnChg chg="del">
          <ac:chgData name="Stewart Gale" userId="3647ddd2-6040-41ae-a96d-232c23482af8" providerId="ADAL" clId="{11C9310B-1192-494C-9467-BC949DDA2750}" dt="2023-06-21T05:37:54.462" v="836" actId="478"/>
          <ac:cxnSpMkLst>
            <pc:docMk/>
            <pc:sldMk cId="2777662533" sldId="573"/>
            <ac:cxnSpMk id="8" creationId="{00000000-0000-0000-0000-000000000000}"/>
          </ac:cxnSpMkLst>
        </pc:cxnChg>
        <pc:cxnChg chg="del">
          <ac:chgData name="Stewart Gale" userId="3647ddd2-6040-41ae-a96d-232c23482af8" providerId="ADAL" clId="{11C9310B-1192-494C-9467-BC949DDA2750}" dt="2023-06-21T05:37:54.462" v="836" actId="478"/>
          <ac:cxnSpMkLst>
            <pc:docMk/>
            <pc:sldMk cId="2777662533" sldId="573"/>
            <ac:cxnSpMk id="9" creationId="{00000000-0000-0000-0000-000000000000}"/>
          </ac:cxnSpMkLst>
        </pc:cxnChg>
      </pc:sldChg>
      <pc:sldChg chg="delSp modSp add mod ord delAnim">
        <pc:chgData name="Stewart Gale" userId="3647ddd2-6040-41ae-a96d-232c23482af8" providerId="ADAL" clId="{11C9310B-1192-494C-9467-BC949DDA2750}" dt="2023-06-21T05:41:34.280" v="916" actId="14100"/>
        <pc:sldMkLst>
          <pc:docMk/>
          <pc:sldMk cId="3537679500" sldId="574"/>
        </pc:sldMkLst>
        <pc:picChg chg="mod modCrop">
          <ac:chgData name="Stewart Gale" userId="3647ddd2-6040-41ae-a96d-232c23482af8" providerId="ADAL" clId="{11C9310B-1192-494C-9467-BC949DDA2750}" dt="2023-06-21T05:41:34.280" v="916" actId="14100"/>
          <ac:picMkLst>
            <pc:docMk/>
            <pc:sldMk cId="3537679500" sldId="574"/>
            <ac:picMk id="7" creationId="{00000000-0000-0000-0000-000000000000}"/>
          </ac:picMkLst>
        </pc:picChg>
        <pc:picChg chg="del">
          <ac:chgData name="Stewart Gale" userId="3647ddd2-6040-41ae-a96d-232c23482af8" providerId="ADAL" clId="{11C9310B-1192-494C-9467-BC949DDA2750}" dt="2023-06-21T05:40:19.718" v="895" actId="478"/>
          <ac:picMkLst>
            <pc:docMk/>
            <pc:sldMk cId="3537679500" sldId="574"/>
            <ac:picMk id="8" creationId="{00000000-0000-0000-0000-000000000000}"/>
          </ac:picMkLst>
        </pc:picChg>
      </pc:sldChg>
      <pc:sldMasterChg chg="modSp modSldLayout">
        <pc:chgData name="Stewart Gale" userId="3647ddd2-6040-41ae-a96d-232c23482af8" providerId="ADAL" clId="{11C9310B-1192-494C-9467-BC949DDA2750}" dt="2023-06-21T04:51:05.271" v="1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11C9310B-1192-494C-9467-BC949DDA2750}" dt="2023-06-21T04:51:05.271" v="1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11C9310B-1192-494C-9467-BC949DDA2750}" dt="2023-06-21T04:51:05.271" v="1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1C9310B-1192-494C-9467-BC949DDA2750}" dt="2023-06-21T04:51:05.271" v="1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1C9310B-1192-494C-9467-BC949DDA2750}" dt="2023-06-21T04:51:05.271" v="1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1C9310B-1192-494C-9467-BC949DDA2750}" dt="2023-06-21T04:51:05.271" v="1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1C9310B-1192-494C-9467-BC949DDA2750}" dt="2023-06-21T04:51:05.271" v="1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1C9310B-1192-494C-9467-BC949DDA2750}" dt="2023-06-21T04:51:05.271" v="1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11C9310B-1192-494C-9467-BC949DDA2750}" dt="2023-06-21T04:51:05.271" v="1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11C9310B-1192-494C-9467-BC949DDA2750}" dt="2023-06-21T04:51:05.271" v="1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21/06/2023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3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image" Target="../media/image20.pn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52.png"/><Relationship Id="rId2" Type="http://schemas.openxmlformats.org/officeDocument/2006/relationships/image" Target="../media/image37.png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27448" y="1340768"/>
            <a:ext cx="100091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0" b="1" u="sng" dirty="0"/>
              <a:t>FM: Points of Intersection</a:t>
            </a:r>
          </a:p>
        </p:txBody>
      </p:sp>
    </p:spTree>
    <p:extLst>
      <p:ext uri="{BB962C8B-B14F-4D97-AF65-F5344CB8AC3E}">
        <p14:creationId xmlns:p14="http://schemas.microsoft.com/office/powerpoint/2010/main" val="1527411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92894E4D-7644-DBDA-387A-B7202B46FD69}"/>
              </a:ext>
            </a:extLst>
          </p:cNvPr>
          <p:cNvGrpSpPr/>
          <p:nvPr/>
        </p:nvGrpSpPr>
        <p:grpSpPr>
          <a:xfrm>
            <a:off x="479376" y="1340768"/>
            <a:ext cx="5741816" cy="5350791"/>
            <a:chOff x="2226392" y="958529"/>
            <a:chExt cx="4357537" cy="3847915"/>
          </a:xfrm>
        </p:grpSpPr>
        <p:cxnSp>
          <p:nvCxnSpPr>
            <p:cNvPr id="6" name="Straight Arrow Connector 5"/>
            <p:cNvCxnSpPr/>
            <p:nvPr/>
          </p:nvCxnSpPr>
          <p:spPr>
            <a:xfrm flipV="1">
              <a:off x="2567608" y="1340768"/>
              <a:ext cx="0" cy="309634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>
              <a:off x="2567608" y="4437112"/>
              <a:ext cx="367240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/>
                <p:cNvSpPr txBox="1"/>
                <p:nvPr/>
              </p:nvSpPr>
              <p:spPr>
                <a:xfrm>
                  <a:off x="6223889" y="4238012"/>
                  <a:ext cx="360040" cy="376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0" name="TextBox 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23889" y="4238012"/>
                  <a:ext cx="360040" cy="376263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2387588" y="958529"/>
                  <a:ext cx="360040" cy="376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87588" y="958529"/>
                  <a:ext cx="360040" cy="37626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" name="Straight Connector 12"/>
            <p:cNvCxnSpPr/>
            <p:nvPr/>
          </p:nvCxnSpPr>
          <p:spPr>
            <a:xfrm flipV="1">
              <a:off x="2567608" y="1327862"/>
              <a:ext cx="1152128" cy="309481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 flipV="1">
              <a:off x="2249054" y="1761434"/>
              <a:ext cx="3630923" cy="284591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4139064" y="3064784"/>
                  <a:ext cx="2000097" cy="376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+2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=4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9064" y="3064784"/>
                  <a:ext cx="2000097" cy="37626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3223745" y="1594602"/>
                  <a:ext cx="1648120" cy="376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=3</m:t>
                        </m:r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23745" y="1594602"/>
                  <a:ext cx="1648120" cy="37626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3213299" y="2296577"/>
                  <a:ext cx="608037" cy="4205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𝑃</m:t>
                        </m:r>
                      </m:oMath>
                    </m:oMathPara>
                  </a14:m>
                  <a:endParaRPr lang="en-GB" sz="3200" dirty="0"/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13299" y="2296577"/>
                  <a:ext cx="608037" cy="42052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/>
                <p:cNvSpPr txBox="1"/>
                <p:nvPr/>
              </p:nvSpPr>
              <p:spPr>
                <a:xfrm>
                  <a:off x="5250215" y="4437112"/>
                  <a:ext cx="60803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21" name="TextBox 2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50215" y="4437112"/>
                  <a:ext cx="608037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2226392" y="4437112"/>
                  <a:ext cx="60803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26392" y="4437112"/>
                  <a:ext cx="608037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9" name="Oval 8">
            <a:extLst>
              <a:ext uri="{FF2B5EF4-FFF2-40B4-BE49-F238E27FC236}">
                <a16:creationId xmlns:a16="http://schemas.microsoft.com/office/drawing/2014/main" id="{B52D880C-3E88-5965-B94A-0B29503448E9}"/>
              </a:ext>
            </a:extLst>
          </p:cNvPr>
          <p:cNvSpPr/>
          <p:nvPr/>
        </p:nvSpPr>
        <p:spPr>
          <a:xfrm>
            <a:off x="1779798" y="3493330"/>
            <a:ext cx="125973" cy="14904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287861-C734-5432-462F-031A61FC078F}"/>
              </a:ext>
            </a:extLst>
          </p:cNvPr>
          <p:cNvSpPr txBox="1"/>
          <p:nvPr/>
        </p:nvSpPr>
        <p:spPr>
          <a:xfrm>
            <a:off x="1070810" y="232537"/>
            <a:ext cx="103007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How can you find the co-ordinate P?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661DA5B-45AC-B1F6-4CD5-35BEBA25B9E4}"/>
              </a:ext>
            </a:extLst>
          </p:cNvPr>
          <p:cNvSpPr txBox="1"/>
          <p:nvPr/>
        </p:nvSpPr>
        <p:spPr>
          <a:xfrm>
            <a:off x="5768027" y="1471481"/>
            <a:ext cx="601193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The co-ordinate is at the point of intersection of the two lines. </a:t>
            </a:r>
          </a:p>
          <a:p>
            <a:endParaRPr lang="en-GB" sz="3600" dirty="0"/>
          </a:p>
          <a:p>
            <a:r>
              <a:rPr lang="en-GB" sz="3600" dirty="0"/>
              <a:t>Therefore, you can solve the equations simultaneously </a:t>
            </a:r>
          </a:p>
        </p:txBody>
      </p:sp>
    </p:spTree>
    <p:extLst>
      <p:ext uri="{BB962C8B-B14F-4D97-AF65-F5344CB8AC3E}">
        <p14:creationId xmlns:p14="http://schemas.microsoft.com/office/powerpoint/2010/main" val="4187169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/>
          <p:cNvCxnSpPr/>
          <p:nvPr/>
        </p:nvCxnSpPr>
        <p:spPr>
          <a:xfrm flipV="1">
            <a:off x="1198124" y="2348880"/>
            <a:ext cx="0" cy="30963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198124" y="5445224"/>
            <a:ext cx="367240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887937" y="5253124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7937" y="5253124"/>
                <a:ext cx="36004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018104" y="1966641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104" y="1966641"/>
                <a:ext cx="360040" cy="369332"/>
              </a:xfrm>
              <a:prstGeom prst="rect">
                <a:avLst/>
              </a:prstGeom>
              <a:blipFill>
                <a:blip r:embed="rId3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/>
          <p:cNvCxnSpPr/>
          <p:nvPr/>
        </p:nvCxnSpPr>
        <p:spPr>
          <a:xfrm flipV="1">
            <a:off x="1198124" y="2335974"/>
            <a:ext cx="1152128" cy="309481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 flipV="1">
            <a:off x="879570" y="2769546"/>
            <a:ext cx="3630923" cy="284591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752246" y="3993567"/>
                <a:ext cx="200009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24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GB" sz="2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2246" y="3993567"/>
                <a:ext cx="2000097" cy="461665"/>
              </a:xfrm>
              <a:prstGeom prst="rect">
                <a:avLst/>
              </a:prstGeom>
              <a:blipFill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931984" y="2479125"/>
                <a:ext cx="164812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31984" y="2479125"/>
                <a:ext cx="1648120" cy="461665"/>
              </a:xfrm>
              <a:prstGeom prst="rect">
                <a:avLst/>
              </a:prstGeom>
              <a:blipFill>
                <a:blip r:embed="rId5"/>
                <a:stretch>
                  <a:fillRect b="-1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892572" y="3210718"/>
                <a:ext cx="6080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2572" y="3210718"/>
                <a:ext cx="608037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880731" y="5445224"/>
                <a:ext cx="6080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0731" y="5445224"/>
                <a:ext cx="608037" cy="369332"/>
              </a:xfrm>
              <a:prstGeom prst="rect">
                <a:avLst/>
              </a:prstGeom>
              <a:blipFill>
                <a:blip r:embed="rId7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56908" y="5445224"/>
                <a:ext cx="6080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908" y="5445224"/>
                <a:ext cx="608037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BAD5251-4231-7E08-147C-81D4358710F5}"/>
                  </a:ext>
                </a:extLst>
              </p:cNvPr>
              <p:cNvSpPr txBox="1"/>
              <p:nvPr/>
            </p:nvSpPr>
            <p:spPr>
              <a:xfrm>
                <a:off x="403284" y="215848"/>
                <a:ext cx="11525364" cy="13849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800" dirty="0"/>
                  <a:t>The diagram shows two lines with equations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=3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+2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=4</m:t>
                    </m:r>
                  </m:oMath>
                </a14:m>
                <a:r>
                  <a:rPr lang="en-GB" sz="2800" dirty="0"/>
                  <a:t>, </a:t>
                </a:r>
              </a:p>
              <a:p>
                <a:r>
                  <a:rPr lang="en-GB" sz="2800" dirty="0"/>
                  <a:t>which intersect at the point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800" dirty="0"/>
                  <a:t>. The line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𝑂𝑃</m:t>
                    </m:r>
                  </m:oMath>
                </a14:m>
                <a:r>
                  <a:rPr lang="en-GB" sz="2800" dirty="0"/>
                  <a:t> passes through the origin.</a:t>
                </a:r>
              </a:p>
              <a:p>
                <a:r>
                  <a:rPr lang="en-GB" sz="2800" dirty="0"/>
                  <a:t>Determine the coordinates of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endParaRPr lang="en-GB" sz="28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BAD5251-4231-7E08-147C-81D4358710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284" y="215848"/>
                <a:ext cx="11525364" cy="1384995"/>
              </a:xfrm>
              <a:prstGeom prst="rect">
                <a:avLst/>
              </a:prstGeom>
              <a:blipFill>
                <a:blip r:embed="rId9"/>
                <a:stretch>
                  <a:fillRect l="-1058" t="-3947" b="-114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7939440-2AA9-9DDD-F736-58A2E014D1FF}"/>
                  </a:ext>
                </a:extLst>
              </p:cNvPr>
              <p:cNvSpPr txBox="1"/>
              <p:nvPr/>
            </p:nvSpPr>
            <p:spPr>
              <a:xfrm>
                <a:off x="6384032" y="1484784"/>
                <a:ext cx="3267290" cy="6463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+2</m:t>
                      </m:r>
                      <m:d>
                        <m:dPr>
                          <m:ctrlPr>
                            <a:rPr kumimoji="0" lang="en-GB" sz="36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br>
                  <a:rPr kumimoji="0" lang="en-GB" sz="360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</a:rPr>
                </a:br>
                <a:endParaRPr lang="en-GB" sz="3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7939440-2AA9-9DDD-F736-58A2E014D1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1484784"/>
                <a:ext cx="3267290" cy="64639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A791B5B-66C2-CF9D-08E8-DE2E67E103D0}"/>
                  </a:ext>
                </a:extLst>
              </p:cNvPr>
              <p:cNvSpPr txBox="1"/>
              <p:nvPr/>
            </p:nvSpPr>
            <p:spPr>
              <a:xfrm>
                <a:off x="7451762" y="2437500"/>
                <a:ext cx="2520280" cy="6463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7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=4</m:t>
                      </m:r>
                    </m:oMath>
                  </m:oMathPara>
                </a14:m>
                <a:br>
                  <a:rPr kumimoji="0" lang="en-GB" sz="3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A791B5B-66C2-CF9D-08E8-DE2E67E103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1762" y="2437500"/>
                <a:ext cx="2520280" cy="64639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7FD86B2-D1FF-E3FE-7462-C3ACC37D6FB9}"/>
                  </a:ext>
                </a:extLst>
              </p:cNvPr>
              <p:cNvSpPr txBox="1"/>
              <p:nvPr/>
            </p:nvSpPr>
            <p:spPr>
              <a:xfrm>
                <a:off x="6240016" y="4869045"/>
                <a:ext cx="4236170" cy="13371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𝑦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Pr>
                            <m:num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4</m:t>
                              </m:r>
                            </m:num>
                            <m:den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7</m:t>
                              </m:r>
                            </m:den>
                          </m:f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12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7FD86B2-D1FF-E3FE-7462-C3ACC37D6F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4869045"/>
                <a:ext cx="4236170" cy="133716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F77444C-423A-1BB2-8FB9-DD1EE47770A0}"/>
                  </a:ext>
                </a:extLst>
              </p:cNvPr>
              <p:cNvSpPr txBox="1"/>
              <p:nvPr/>
            </p:nvSpPr>
            <p:spPr>
              <a:xfrm>
                <a:off x="8003202" y="3248467"/>
                <a:ext cx="1648120" cy="11289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𝑥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F77444C-423A-1BB2-8FB9-DD1EE47770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3202" y="3248467"/>
                <a:ext cx="1648120" cy="112896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9185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23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4ACC92E8-8929-719D-F88A-023B82F6DE50}"/>
              </a:ext>
            </a:extLst>
          </p:cNvPr>
          <p:cNvGrpSpPr/>
          <p:nvPr/>
        </p:nvGrpSpPr>
        <p:grpSpPr>
          <a:xfrm>
            <a:off x="623392" y="1102544"/>
            <a:ext cx="5688632" cy="5494807"/>
            <a:chOff x="623392" y="1102545"/>
            <a:chExt cx="4520377" cy="3910632"/>
          </a:xfrm>
        </p:grpSpPr>
        <p:cxnSp>
          <p:nvCxnSpPr>
            <p:cNvPr id="5" name="Straight Arrow Connector 4"/>
            <p:cNvCxnSpPr/>
            <p:nvPr/>
          </p:nvCxnSpPr>
          <p:spPr>
            <a:xfrm flipV="1">
              <a:off x="1127448" y="1484784"/>
              <a:ext cx="0" cy="3096344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/>
            <p:nvPr/>
          </p:nvCxnSpPr>
          <p:spPr>
            <a:xfrm>
              <a:off x="1127448" y="4581128"/>
              <a:ext cx="367240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4783729" y="4382028"/>
                  <a:ext cx="36004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83729" y="4382028"/>
                  <a:ext cx="360040" cy="36933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/>
                <p:cNvSpPr txBox="1"/>
                <p:nvPr/>
              </p:nvSpPr>
              <p:spPr>
                <a:xfrm>
                  <a:off x="947428" y="1102545"/>
                  <a:ext cx="36004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7428" y="1102545"/>
                  <a:ext cx="360040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" name="Straight Connector 8"/>
            <p:cNvCxnSpPr/>
            <p:nvPr/>
          </p:nvCxnSpPr>
          <p:spPr>
            <a:xfrm flipH="1" flipV="1">
              <a:off x="623392" y="1738620"/>
              <a:ext cx="3186662" cy="327455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49884" y="1988841"/>
              <a:ext cx="3854060" cy="184664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3076996" y="1643444"/>
                  <a:ext cx="200009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+4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76996" y="1643444"/>
                  <a:ext cx="2000097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2643071" y="3624041"/>
                  <a:ext cx="164812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=8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 xmlns=""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43071" y="3624041"/>
                  <a:ext cx="1648120" cy="46166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1798203" y="2792827"/>
                  <a:ext cx="608037" cy="37237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𝑃</m:t>
                        </m:r>
                      </m:oMath>
                    </m:oMathPara>
                  </a14:m>
                  <a:endParaRPr lang="en-GB" sz="2800" dirty="0"/>
                </a:p>
              </p:txBody>
            </p:sp>
          </mc:Choice>
          <mc:Fallback xmlns=""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98203" y="2792827"/>
                  <a:ext cx="608037" cy="372374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786232" y="4581128"/>
                  <a:ext cx="60803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6232" y="4581128"/>
                  <a:ext cx="608037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661227" y="3363978"/>
                  <a:ext cx="60803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1227" y="3363978"/>
                  <a:ext cx="608037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518029" y="282662"/>
                <a:ext cx="2735126" cy="5232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8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br>
                  <a:rPr lang="en-GB" sz="2800" b="1" i="1" dirty="0">
                    <a:latin typeface="Cambria Math" panose="02040503050406030204" pitchFamily="18" charset="0"/>
                  </a:rPr>
                </a:br>
                <a:endParaRPr lang="en-GB" sz="28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8029" y="282662"/>
                <a:ext cx="2735126" cy="52328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EDD570E-C53D-DD96-390F-420CA71FFD8D}"/>
                  </a:ext>
                </a:extLst>
              </p:cNvPr>
              <p:cNvSpPr txBox="1"/>
              <p:nvPr/>
            </p:nvSpPr>
            <p:spPr>
              <a:xfrm>
                <a:off x="762054" y="360450"/>
                <a:ext cx="60960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Determine the length of </a:t>
                </a:r>
                <a14:m>
                  <m:oMath xmlns:m="http://schemas.openxmlformats.org/officeDocument/2006/math">
                    <m:r>
                      <a:rPr kumimoji="0" lang="en-GB" sz="36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𝑃𝑄</m:t>
                    </m:r>
                  </m:oMath>
                </a14:m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EDD570E-C53D-DD96-390F-420CA71FFD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54" y="360450"/>
                <a:ext cx="6096000" cy="646331"/>
              </a:xfrm>
              <a:prstGeom prst="rect">
                <a:avLst/>
              </a:prstGeom>
              <a:blipFill>
                <a:blip r:embed="rId10"/>
                <a:stretch>
                  <a:fillRect l="-3000" t="-14151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23A63F5-DFD7-5459-79F1-5B2E210658FA}"/>
                  </a:ext>
                </a:extLst>
              </p:cNvPr>
              <p:cNvSpPr txBox="1"/>
              <p:nvPr/>
            </p:nvSpPr>
            <p:spPr>
              <a:xfrm>
                <a:off x="7518029" y="3153943"/>
                <a:ext cx="2118833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When </a:t>
                </a:r>
                <a14:m>
                  <m:oMath xmlns:m="http://schemas.openxmlformats.org/officeDocument/2006/math">
                    <m:r>
                      <a:rPr kumimoji="0" lang="en-GB" sz="2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  <m:r>
                      <a:rPr kumimoji="0" lang="en-GB" sz="2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2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𝟎</m:t>
                    </m:r>
                  </m:oMath>
                </a14:m>
                <a:endPara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2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</m:t>
                    </m:r>
                    <m:r>
                      <a:rPr kumimoji="0" lang="en-GB" sz="2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𝒚</m:t>
                    </m:r>
                    <m:r>
                      <a:rPr kumimoji="0" lang="en-GB" sz="2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𝟒</m:t>
                    </m:r>
                    <m:r>
                      <a:rPr kumimoji="0" lang="en-GB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en-GB" sz="2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𝟎</m:t>
                    </m:r>
                  </m:oMath>
                </a14:m>
                <a:r>
                  <a:rPr kumimoji="0" lang="en-GB" sz="28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  <a:t> </a:t>
                </a:r>
                <a:endPara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423A63F5-DFD7-5459-79F1-5B2E210658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8029" y="3153943"/>
                <a:ext cx="2118833" cy="954107"/>
              </a:xfrm>
              <a:prstGeom prst="rect">
                <a:avLst/>
              </a:prstGeom>
              <a:blipFill>
                <a:blip r:embed="rId11"/>
                <a:stretch>
                  <a:fillRect l="-5747" t="-57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B293193-965A-9969-4B4E-212E5A2AEC14}"/>
                  </a:ext>
                </a:extLst>
              </p:cNvPr>
              <p:cNvSpPr txBox="1"/>
              <p:nvPr/>
            </p:nvSpPr>
            <p:spPr>
              <a:xfrm>
                <a:off x="7542475" y="5393909"/>
                <a:ext cx="2917960" cy="10624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Distance </a:t>
                </a:r>
                <a14:m>
                  <m:oMath xmlns:m="http://schemas.openxmlformats.org/officeDocument/2006/math">
                    <m:r>
                      <a:rPr kumimoji="0" lang="en-GB" sz="2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𝑷𝑸</m:t>
                    </m:r>
                  </m:oMath>
                </a14:m>
                <a:r>
                  <a:rPr kumimoji="0" lang="en-GB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: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𝟒</m:t>
                              </m:r>
                            </m:e>
                            <m:sup>
                              <m: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sup>
                          </m:sSup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sSup>
                            <m:sSupPr>
                              <m:ctrlP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e>
                            <m:sup>
                              <m: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𝟐𝟎</m:t>
                          </m:r>
                        </m:e>
                      </m:rad>
                    </m:oMath>
                  </m:oMathPara>
                </a14:m>
                <a:endPara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B293193-965A-9969-4B4E-212E5A2AEC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2475" y="5393909"/>
                <a:ext cx="2917960" cy="1062470"/>
              </a:xfrm>
              <a:prstGeom prst="rect">
                <a:avLst/>
              </a:prstGeom>
              <a:blipFill>
                <a:blip r:embed="rId12"/>
                <a:stretch>
                  <a:fillRect l="-4175" t="-57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9452FEA-5F45-C9BB-3AFE-D178C6FDD130}"/>
                  </a:ext>
                </a:extLst>
              </p:cNvPr>
              <p:cNvSpPr txBox="1"/>
              <p:nvPr/>
            </p:nvSpPr>
            <p:spPr>
              <a:xfrm>
                <a:off x="7518029" y="805947"/>
                <a:ext cx="2584685" cy="5232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𝒚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𝟖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𝒚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</m:oMath>
                  </m:oMathPara>
                </a14:m>
                <a:br>
                  <a:rPr kumimoji="0" lang="en-GB" sz="28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9452FEA-5F45-C9BB-3AFE-D178C6FDD1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8029" y="805947"/>
                <a:ext cx="2584685" cy="52328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85AE25C-72E4-BCD5-BA27-4B595A43F02A}"/>
                  </a:ext>
                </a:extLst>
              </p:cNvPr>
              <p:cNvSpPr txBox="1"/>
              <p:nvPr/>
            </p:nvSpPr>
            <p:spPr>
              <a:xfrm>
                <a:off x="7518029" y="1273699"/>
                <a:ext cx="2517005" cy="5232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𝒚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𝟏𝟐</m:t>
                      </m:r>
                    </m:oMath>
                  </m:oMathPara>
                </a14:m>
                <a:br>
                  <a:rPr kumimoji="0" lang="en-GB" sz="28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85AE25C-72E4-BCD5-BA27-4B595A43F0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8029" y="1273699"/>
                <a:ext cx="2517005" cy="52328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3454857-558D-A97C-F3CB-17C4E91E5F5E}"/>
                  </a:ext>
                </a:extLst>
              </p:cNvPr>
              <p:cNvSpPr txBox="1"/>
              <p:nvPr/>
            </p:nvSpPr>
            <p:spPr>
              <a:xfrm>
                <a:off x="7752184" y="1854331"/>
                <a:ext cx="136815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𝒚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 </m:t>
                      </m:r>
                    </m:oMath>
                  </m:oMathPara>
                </a14:m>
                <a:endParaRPr kumimoji="0" lang="en-GB" sz="28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3454857-558D-A97C-F3CB-17C4E91E5F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184" y="1854331"/>
                <a:ext cx="1368151" cy="52322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9680D7A-EF9D-2ED5-5215-E9E8D958A883}"/>
                  </a:ext>
                </a:extLst>
              </p:cNvPr>
              <p:cNvSpPr txBox="1"/>
              <p:nvPr/>
            </p:nvSpPr>
            <p:spPr>
              <a:xfrm>
                <a:off x="7752184" y="2376125"/>
                <a:ext cx="1247800" cy="5232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</m:oMath>
                  </m:oMathPara>
                </a14:m>
                <a:br>
                  <a:rPr kumimoji="0" lang="en-GB" sz="28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9680D7A-EF9D-2ED5-5215-E9E8D958A8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184" y="2376125"/>
                <a:ext cx="1247800" cy="52328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5441D70-EC2C-577C-A548-8BF2C0FAED47}"/>
                  </a:ext>
                </a:extLst>
              </p:cNvPr>
              <p:cNvSpPr txBox="1"/>
              <p:nvPr/>
            </p:nvSpPr>
            <p:spPr>
              <a:xfrm>
                <a:off x="9058640" y="2051517"/>
                <a:ext cx="160783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𝑷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𝟒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5441D70-EC2C-577C-A548-8BF2C0FAED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8640" y="2051517"/>
                <a:ext cx="1607837" cy="52322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9129149-43D2-52D3-7677-B9A5293AA17D}"/>
                  </a:ext>
                </a:extLst>
              </p:cNvPr>
              <p:cNvSpPr txBox="1"/>
              <p:nvPr/>
            </p:nvSpPr>
            <p:spPr>
              <a:xfrm>
                <a:off x="7656514" y="4062490"/>
                <a:ext cx="1463821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𝒚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</m:oMath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𝑸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(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09129149-43D2-52D3-7677-B9A5293AA1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6514" y="4062490"/>
                <a:ext cx="1463821" cy="954107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296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9" grpId="0"/>
      <p:bldP spid="21" grpId="0"/>
      <p:bldP spid="26" grpId="0"/>
      <p:bldP spid="28" grpId="0"/>
      <p:bldP spid="30" grpId="0"/>
      <p:bldP spid="32" grpId="0"/>
      <p:bldP spid="34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CE84FA70-61DB-60D3-36A5-02361CBD9008}"/>
              </a:ext>
            </a:extLst>
          </p:cNvPr>
          <p:cNvGrpSpPr/>
          <p:nvPr/>
        </p:nvGrpSpPr>
        <p:grpSpPr>
          <a:xfrm>
            <a:off x="191344" y="404664"/>
            <a:ext cx="5352351" cy="5998863"/>
            <a:chOff x="2063552" y="958529"/>
            <a:chExt cx="4520377" cy="4702719"/>
          </a:xfrm>
        </p:grpSpPr>
        <p:cxnSp>
          <p:nvCxnSpPr>
            <p:cNvPr id="5" name="Straight Arrow Connector 4"/>
            <p:cNvCxnSpPr/>
            <p:nvPr/>
          </p:nvCxnSpPr>
          <p:spPr>
            <a:xfrm flipV="1">
              <a:off x="2567608" y="1340768"/>
              <a:ext cx="0" cy="432048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Arrow Connector 5"/>
            <p:cNvCxnSpPr/>
            <p:nvPr/>
          </p:nvCxnSpPr>
          <p:spPr>
            <a:xfrm>
              <a:off x="2567608" y="4437112"/>
              <a:ext cx="3672408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Box 6"/>
                <p:cNvSpPr txBox="1"/>
                <p:nvPr/>
              </p:nvSpPr>
              <p:spPr>
                <a:xfrm>
                  <a:off x="6223889" y="4238012"/>
                  <a:ext cx="36004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23889" y="4238012"/>
                  <a:ext cx="360040" cy="369332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/>
                <p:cNvSpPr txBox="1"/>
                <p:nvPr/>
              </p:nvSpPr>
              <p:spPr>
                <a:xfrm>
                  <a:off x="2387588" y="958529"/>
                  <a:ext cx="36004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>
            <p:sp>
              <p:nvSpPr>
                <p:cNvPr id="8" name="TextBox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87588" y="958529"/>
                  <a:ext cx="360040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" name="Straight Connector 8"/>
            <p:cNvCxnSpPr/>
            <p:nvPr/>
          </p:nvCxnSpPr>
          <p:spPr>
            <a:xfrm flipH="1" flipV="1">
              <a:off x="2063552" y="1594604"/>
              <a:ext cx="4321026" cy="190640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2279576" y="1868760"/>
              <a:ext cx="3960440" cy="370328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4600505" y="1611701"/>
                  <a:ext cx="1933222" cy="3619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−3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00505" y="1611701"/>
                  <a:ext cx="1933222" cy="361915"/>
                </a:xfrm>
                <a:prstGeom prst="rect">
                  <a:avLst/>
                </a:prstGeom>
                <a:blipFill>
                  <a:blip r:embed="rId4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2718677" y="1587408"/>
                  <a:ext cx="1648120" cy="3619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=12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12" name="TextBox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18677" y="1587408"/>
                  <a:ext cx="1648120" cy="361915"/>
                </a:xfrm>
                <a:prstGeom prst="rect">
                  <a:avLst/>
                </a:prstGeom>
                <a:blipFill>
                  <a:blip r:embed="rId5"/>
                  <a:stretch>
                    <a:fillRect b="-15789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4799857" y="2547806"/>
                  <a:ext cx="608037" cy="36191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𝑃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13" name="Text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99857" y="2547806"/>
                  <a:ext cx="608037" cy="36191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2135015" y="4306185"/>
                  <a:ext cx="60803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>
            <p:sp>
              <p:nvSpPr>
                <p:cNvPr id="14" name="TextBox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35015" y="4306185"/>
                  <a:ext cx="608037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2130427" y="1736338"/>
                  <a:ext cx="60803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𝑄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30427" y="1736338"/>
                  <a:ext cx="608037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TextBox 16"/>
                <p:cNvSpPr txBox="1"/>
                <p:nvPr/>
              </p:nvSpPr>
              <p:spPr>
                <a:xfrm>
                  <a:off x="2139592" y="5075965"/>
                  <a:ext cx="60803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i="1"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GB" dirty="0"/>
                </a:p>
              </p:txBody>
            </p:sp>
          </mc:Choice>
          <mc:Fallback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39592" y="5075965"/>
                  <a:ext cx="608037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4F93824-68A5-A312-2C7B-2EAE1B2FD05F}"/>
                  </a:ext>
                </a:extLst>
              </p:cNvPr>
              <p:cNvSpPr txBox="1"/>
              <p:nvPr/>
            </p:nvSpPr>
            <p:spPr>
              <a:xfrm>
                <a:off x="5934525" y="150833"/>
                <a:ext cx="590196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 dirty="0"/>
                  <a:t>a) </a:t>
                </a:r>
                <a:r>
                  <a:rPr lang="en-GB" sz="3200" dirty="0"/>
                  <a:t>Determine the coordinate of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3200" dirty="0"/>
                  <a:t>.</a:t>
                </a: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4F93824-68A5-A312-2C7B-2EAE1B2FD0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4525" y="150833"/>
                <a:ext cx="5901966" cy="584775"/>
              </a:xfrm>
              <a:prstGeom prst="rect">
                <a:avLst/>
              </a:prstGeom>
              <a:blipFill>
                <a:blip r:embed="rId10"/>
                <a:stretch>
                  <a:fillRect l="-2686" t="-12500" r="-31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ED616BF-DBC4-7572-FE6B-6E68D42A68F0}"/>
                  </a:ext>
                </a:extLst>
              </p:cNvPr>
              <p:cNvSpPr txBox="1"/>
              <p:nvPr/>
            </p:nvSpPr>
            <p:spPr>
              <a:xfrm>
                <a:off x="6983749" y="745206"/>
                <a:ext cx="3101743" cy="5232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d>
                        <m:dPr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𝒙</m:t>
                          </m:r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e>
                      </m:d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𝟏𝟐</m:t>
                      </m:r>
                    </m:oMath>
                  </m:oMathPara>
                </a14:m>
                <a:br>
                  <a:rPr kumimoji="0" lang="en-GB" sz="28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ED616BF-DBC4-7572-FE6B-6E68D42A68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3749" y="745206"/>
                <a:ext cx="3101743" cy="52328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AFD1885-63AD-05A0-FE40-15E5EF84B221}"/>
                  </a:ext>
                </a:extLst>
              </p:cNvPr>
              <p:cNvSpPr txBox="1"/>
              <p:nvPr/>
            </p:nvSpPr>
            <p:spPr>
              <a:xfrm>
                <a:off x="6976499" y="2893636"/>
                <a:ext cx="1819800" cy="9541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𝑹</m:t>
                      </m:r>
                      <m:d>
                        <m:dPr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𝟎</m:t>
                          </m:r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,−</m:t>
                          </m:r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𝑸</m:t>
                      </m:r>
                      <m:d>
                        <m:dPr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𝟎</m:t>
                          </m:r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</m:t>
                          </m:r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𝟔</m:t>
                          </m:r>
                        </m:e>
                      </m:d>
                    </m:oMath>
                  </m:oMathPara>
                </a14:m>
                <a:br>
                  <a:rPr kumimoji="0" lang="en-GB" sz="28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AFD1885-63AD-05A0-FE40-15E5EF84B2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6499" y="2893636"/>
                <a:ext cx="1819800" cy="95417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209E4FA-FF9B-E689-0785-2005542E5E83}"/>
                  </a:ext>
                </a:extLst>
              </p:cNvPr>
              <p:cNvSpPr txBox="1"/>
              <p:nvPr/>
            </p:nvSpPr>
            <p:spPr>
              <a:xfrm>
                <a:off x="6735445" y="5354694"/>
                <a:ext cx="3816424" cy="5232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𝑷</m:t>
                      </m:r>
                      <m:d>
                        <m:dPr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𝟔</m:t>
                          </m:r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</m:t>
                          </m:r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e>
                      </m:d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   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𝑸</m:t>
                      </m:r>
                      <m:d>
                        <m:dPr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𝟎</m:t>
                          </m:r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</m:t>
                          </m:r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𝟔</m:t>
                          </m:r>
                        </m:e>
                      </m:d>
                    </m:oMath>
                  </m:oMathPara>
                </a14:m>
                <a:br>
                  <a:rPr kumimoji="0" lang="en-GB" sz="28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209E4FA-FF9B-E689-0785-2005542E5E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5445" y="5354694"/>
                <a:ext cx="3816424" cy="52328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2FA2798-244A-F137-312C-D5442306F8DA}"/>
                  </a:ext>
                </a:extLst>
              </p:cNvPr>
              <p:cNvSpPr txBox="1"/>
              <p:nvPr/>
            </p:nvSpPr>
            <p:spPr>
              <a:xfrm>
                <a:off x="5953739" y="2251036"/>
                <a:ext cx="5379837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b) </a:t>
                </a: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Determine the area of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𝑃𝑄𝑅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2FA2798-244A-F137-312C-D5442306F8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3739" y="2251036"/>
                <a:ext cx="5379837" cy="584775"/>
              </a:xfrm>
              <a:prstGeom prst="rect">
                <a:avLst/>
              </a:prstGeom>
              <a:blipFill>
                <a:blip r:embed="rId14"/>
                <a:stretch>
                  <a:fillRect l="-2948" t="-12500" r="-794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34370FE-A7A9-2C4B-CFDA-85805EF83338}"/>
                  </a:ext>
                </a:extLst>
              </p:cNvPr>
              <p:cNvSpPr txBox="1"/>
              <p:nvPr/>
            </p:nvSpPr>
            <p:spPr>
              <a:xfrm>
                <a:off x="6014599" y="4674987"/>
                <a:ext cx="4919752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c) </a:t>
                </a:r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Determine the length </a:t>
                </a:r>
                <a14:m>
                  <m:oMath xmlns:m="http://schemas.openxmlformats.org/officeDocument/2006/math">
                    <m:r>
                      <a:rPr kumimoji="0" lang="en-GB" sz="32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𝑃𝑄</m:t>
                    </m:r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734370FE-A7A9-2C4B-CFDA-85805EF833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4599" y="4674987"/>
                <a:ext cx="4919752" cy="584775"/>
              </a:xfrm>
              <a:prstGeom prst="rect">
                <a:avLst/>
              </a:prstGeom>
              <a:blipFill>
                <a:blip r:embed="rId15"/>
                <a:stretch>
                  <a:fillRect l="-3222" t="-12500" r="-1611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6E4D371-3523-2B5D-71BC-FA6D2D9E15DA}"/>
                  </a:ext>
                </a:extLst>
              </p:cNvPr>
              <p:cNvSpPr txBox="1"/>
              <p:nvPr/>
            </p:nvSpPr>
            <p:spPr>
              <a:xfrm>
                <a:off x="7230106" y="1278089"/>
                <a:ext cx="1175336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</m:oMath>
                  </m:oMathPara>
                </a14:m>
                <a:endParaRPr kumimoji="0" lang="en-GB" sz="28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𝒚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</m:oMath>
                  </m:oMathPara>
                </a14:m>
                <a:endParaRPr kumimoji="0" lang="en-GB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6E4D371-3523-2B5D-71BC-FA6D2D9E15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0106" y="1278089"/>
                <a:ext cx="1175336" cy="95410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B6AFE51-9454-4F40-B218-571D6B4B7788}"/>
                  </a:ext>
                </a:extLst>
              </p:cNvPr>
              <p:cNvSpPr txBox="1"/>
              <p:nvPr/>
            </p:nvSpPr>
            <p:spPr>
              <a:xfrm>
                <a:off x="7020396" y="3811916"/>
                <a:ext cx="4007060" cy="8989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𝑨𝒓𝒆𝒂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den>
                      </m:f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𝟗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×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𝟐𝟕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B6AFE51-9454-4F40-B218-571D6B4B77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0396" y="3811916"/>
                <a:ext cx="4007060" cy="898964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0BA8685-AF02-319A-59AD-3C818DAC2092}"/>
                  </a:ext>
                </a:extLst>
              </p:cNvPr>
              <p:cNvSpPr txBox="1"/>
              <p:nvPr/>
            </p:nvSpPr>
            <p:spPr>
              <a:xfrm>
                <a:off x="6976499" y="5984125"/>
                <a:ext cx="4007060" cy="6315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𝑫𝒊𝒔𝒕</m:t>
                      </m:r>
                      <m:r>
                        <a:rPr kumimoji="0" lang="en-GB" sz="2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𝟔</m:t>
                              </m:r>
                            </m:e>
                            <m:sup>
                              <m: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sup>
                          </m:sSup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sSup>
                            <m:sSupPr>
                              <m:ctrlP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𝟑</m:t>
                              </m:r>
                            </m:e>
                            <m:sup>
                              <m:r>
                                <a:rPr kumimoji="0" lang="en-GB" sz="28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r>
                            <a:rPr kumimoji="0" lang="en-GB" sz="2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𝟒𝟓</m:t>
                          </m:r>
                        </m:e>
                      </m:rad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0BA8685-AF02-319A-59AD-3C818DAC20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6499" y="5984125"/>
                <a:ext cx="4007060" cy="631583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86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5" grpId="0"/>
      <p:bldP spid="31" grpId="0"/>
      <p:bldP spid="33" grpId="0"/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B8CA9014-7E02-E6B0-76E6-F2D4CA7BD442}"/>
              </a:ext>
            </a:extLst>
          </p:cNvPr>
          <p:cNvSpPr txBox="1"/>
          <p:nvPr/>
        </p:nvSpPr>
        <p:spPr>
          <a:xfrm>
            <a:off x="407368" y="260648"/>
            <a:ext cx="1130525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Find the coordinate of the point of intersection between these lines: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77A22C4-1FCB-DE11-2832-9FD03A6D86C5}"/>
                  </a:ext>
                </a:extLst>
              </p:cNvPr>
              <p:cNvSpPr txBox="1"/>
              <p:nvPr/>
            </p:nvSpPr>
            <p:spPr>
              <a:xfrm>
                <a:off x="704337" y="5686341"/>
                <a:ext cx="7156854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4400" b="1" dirty="0">
                    <a:solidFill>
                      <a:prstClr val="black"/>
                    </a:solidFill>
                  </a:rPr>
                  <a:t>4</a:t>
                </a:r>
                <a:r>
                  <a:rPr kumimoji="0" lang="en-GB" sz="4400" b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) </a:t>
                </a: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4</m:t>
                    </m:r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+3</m:t>
                    </m:r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𝑦</m:t>
                    </m:r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=1, </m:t>
                    </m:r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   </a:t>
                </a: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𝑦</m:t>
                    </m:r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=1−</m:t>
                    </m:r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</m:oMath>
                </a14:m>
                <a:endParaRPr kumimoji="0" lang="en-GB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77A22C4-1FCB-DE11-2832-9FD03A6D86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337" y="5686341"/>
                <a:ext cx="7156854" cy="769441"/>
              </a:xfrm>
              <a:prstGeom prst="rect">
                <a:avLst/>
              </a:prstGeom>
              <a:blipFill>
                <a:blip r:embed="rId2"/>
                <a:stretch>
                  <a:fillRect l="-3492" t="-16667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14F2135-7F8E-2BF2-C205-BF603A81013D}"/>
                  </a:ext>
                </a:extLst>
              </p:cNvPr>
              <p:cNvSpPr txBox="1"/>
              <p:nvPr/>
            </p:nvSpPr>
            <p:spPr>
              <a:xfrm>
                <a:off x="689502" y="4431154"/>
                <a:ext cx="7027673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GB" sz="4400" b="1" dirty="0">
                    <a:solidFill>
                      <a:prstClr val="black"/>
                    </a:solidFill>
                  </a:rPr>
                  <a:t>3</a:t>
                </a:r>
                <a:r>
                  <a:rPr kumimoji="0" lang="en-GB" sz="4400" b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) </a:t>
                </a: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2</m:t>
                    </m:r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𝑦</m:t>
                    </m:r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=7, </m:t>
                    </m:r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   </a:t>
                </a: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4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−2</m:t>
                    </m:r>
                    <m:r>
                      <a:rPr kumimoji="0" lang="en-GB" sz="4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𝑦</m:t>
                    </m:r>
                    <m:r>
                      <a:rPr kumimoji="0" lang="en-GB" sz="44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=6</m:t>
                    </m:r>
                  </m:oMath>
                </a14:m>
                <a:endParaRPr kumimoji="0" lang="en-GB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14F2135-7F8E-2BF2-C205-BF603A8101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502" y="4431154"/>
                <a:ext cx="7027673" cy="769441"/>
              </a:xfrm>
              <a:prstGeom prst="rect">
                <a:avLst/>
              </a:prstGeom>
              <a:blipFill>
                <a:blip r:embed="rId3"/>
                <a:stretch>
                  <a:fillRect l="-3469" t="-16667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E68F53B-6C97-F4DB-A449-A3C0B9A38C31}"/>
                  </a:ext>
                </a:extLst>
              </p:cNvPr>
              <p:cNvSpPr txBox="1"/>
              <p:nvPr/>
            </p:nvSpPr>
            <p:spPr>
              <a:xfrm>
                <a:off x="700192" y="3100011"/>
                <a:ext cx="708484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4400" b="1" dirty="0">
                    <a:solidFill>
                      <a:prstClr val="black"/>
                    </a:solidFill>
                  </a:rPr>
                  <a:t>2</a:t>
                </a:r>
                <a:r>
                  <a:rPr kumimoji="0" lang="en-GB" sz="4400" b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) </a:t>
                </a: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</m:t>
                    </m:r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𝑦</m:t>
                    </m:r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=5, </m:t>
                    </m:r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     </a:t>
                </a: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𝑦</m:t>
                    </m:r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=2</m:t>
                    </m:r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−4</m:t>
                    </m:r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9E68F53B-6C97-F4DB-A449-A3C0B9A38C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192" y="3100011"/>
                <a:ext cx="7084846" cy="769441"/>
              </a:xfrm>
              <a:prstGeom prst="rect">
                <a:avLst/>
              </a:prstGeom>
              <a:blipFill>
                <a:blip r:embed="rId4"/>
                <a:stretch>
                  <a:fillRect l="-3528" t="-16667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6E47362F-D288-5328-1729-8B5F76E2B46D}"/>
                  </a:ext>
                </a:extLst>
              </p:cNvPr>
              <p:cNvSpPr txBox="1"/>
              <p:nvPr/>
            </p:nvSpPr>
            <p:spPr>
              <a:xfrm>
                <a:off x="695400" y="1844824"/>
                <a:ext cx="6796814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4400" b="1" dirty="0">
                    <a:solidFill>
                      <a:prstClr val="black"/>
                    </a:solidFill>
                  </a:rPr>
                  <a:t>1</a:t>
                </a:r>
                <a:r>
                  <a:rPr kumimoji="0" lang="en-GB" sz="4400" b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) </a:t>
                </a: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𝑦</m:t>
                    </m:r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=2</m:t>
                    </m:r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−5, </m:t>
                    </m:r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   </a:t>
                </a: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𝑦</m:t>
                    </m:r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+5</m:t>
                    </m:r>
                  </m:oMath>
                </a14:m>
                <a:endParaRPr lang="en-GB" dirty="0"/>
              </a:p>
            </p:txBody>
          </p:sp>
        </mc:Choice>
        <mc:Fallback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6E47362F-D288-5328-1729-8B5F76E2B4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1844824"/>
                <a:ext cx="6796814" cy="769441"/>
              </a:xfrm>
              <a:prstGeom prst="rect">
                <a:avLst/>
              </a:prstGeom>
              <a:blipFill>
                <a:blip r:embed="rId5"/>
                <a:stretch>
                  <a:fillRect l="-3587" t="-16667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461A954F-D54E-2C37-1EDD-E0FB83F9DAF2}"/>
                  </a:ext>
                </a:extLst>
              </p:cNvPr>
              <p:cNvSpPr txBox="1"/>
              <p:nvPr/>
            </p:nvSpPr>
            <p:spPr>
              <a:xfrm>
                <a:off x="7492214" y="1816384"/>
                <a:ext cx="333557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→  </m:t>
                      </m:r>
                      <m:d>
                        <m:dPr>
                          <m:ctrlP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𝟏𝟎</m:t>
                          </m:r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</m:t>
                          </m:r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𝟏𝟓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461A954F-D54E-2C37-1EDD-E0FB83F9DA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2214" y="1816384"/>
                <a:ext cx="3335576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F42A7F40-7866-90EC-D03F-E5A85BEAB0FA}"/>
                  </a:ext>
                </a:extLst>
              </p:cNvPr>
              <p:cNvSpPr txBox="1"/>
              <p:nvPr/>
            </p:nvSpPr>
            <p:spPr>
              <a:xfrm>
                <a:off x="7780246" y="3075657"/>
                <a:ext cx="247148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→  </m:t>
                      </m:r>
                      <m:d>
                        <m:dPr>
                          <m:ctrlP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</m:t>
                          </m:r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F42A7F40-7866-90EC-D03F-E5A85BEAB0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0246" y="3075657"/>
                <a:ext cx="2471480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BD8272E0-4B52-6AA7-06F7-1F50960423D0}"/>
                  </a:ext>
                </a:extLst>
              </p:cNvPr>
              <p:cNvSpPr txBox="1"/>
              <p:nvPr/>
            </p:nvSpPr>
            <p:spPr>
              <a:xfrm>
                <a:off x="7861191" y="4449745"/>
                <a:ext cx="2903528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→  </m:t>
                      </m:r>
                      <m:d>
                        <m:dPr>
                          <m:ctrlP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,−</m:t>
                          </m:r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BD8272E0-4B52-6AA7-06F7-1F50960423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1191" y="4449745"/>
                <a:ext cx="2903528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003C4E03-A506-6237-F20A-926497D1B498}"/>
                  </a:ext>
                </a:extLst>
              </p:cNvPr>
              <p:cNvSpPr txBox="1"/>
              <p:nvPr/>
            </p:nvSpPr>
            <p:spPr>
              <a:xfrm>
                <a:off x="7861191" y="5745171"/>
                <a:ext cx="2903528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→  </m:t>
                      </m:r>
                      <m:d>
                        <m:dPr>
                          <m:ctrlP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</m:t>
                          </m:r>
                          <m:r>
                            <a:rPr kumimoji="0" lang="en-GB" sz="44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003C4E03-A506-6237-F20A-926497D1B4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1191" y="5745171"/>
                <a:ext cx="2903528" cy="76944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782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7" grpId="0"/>
      <p:bldP spid="69" grpId="0"/>
      <p:bldP spid="7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2" name="TextBox 41"/>
              <p:cNvSpPr txBox="1"/>
              <p:nvPr/>
            </p:nvSpPr>
            <p:spPr>
              <a:xfrm>
                <a:off x="371364" y="332656"/>
                <a:ext cx="11593288" cy="16619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400" dirty="0"/>
                  <a:t>Line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400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sz="3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3400" dirty="0"/>
                  <a:t> passes through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400" i="1">
                            <a:latin typeface="Cambria Math" panose="02040503050406030204" pitchFamily="18" charset="0"/>
                          </a:rPr>
                          <m:t>−1,1</m:t>
                        </m:r>
                      </m:e>
                    </m:d>
                  </m:oMath>
                </a14:m>
                <a:r>
                  <a:rPr lang="en-GB" sz="3400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400" i="1">
                            <a:latin typeface="Cambria Math" panose="02040503050406030204" pitchFamily="18" charset="0"/>
                          </a:rPr>
                          <m:t>6,15</m:t>
                        </m:r>
                      </m:e>
                    </m:d>
                  </m:oMath>
                </a14:m>
                <a:r>
                  <a:rPr lang="en-GB" sz="3400" dirty="0"/>
                  <a:t>. </a:t>
                </a:r>
              </a:p>
              <a:p>
                <a:r>
                  <a:rPr lang="en-GB" sz="3400" dirty="0"/>
                  <a:t>Another line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400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sz="3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3400" dirty="0"/>
                  <a:t> passes through </a:t>
                </a:r>
                <a14:m>
                  <m:oMath xmlns:m="http://schemas.openxmlformats.org/officeDocument/2006/math">
                    <m:r>
                      <a:rPr lang="en-GB" sz="3400" i="1">
                        <a:latin typeface="Cambria Math" panose="02040503050406030204" pitchFamily="18" charset="0"/>
                      </a:rPr>
                      <m:t>(0,−12)</m:t>
                    </m:r>
                  </m:oMath>
                </a14:m>
                <a:r>
                  <a:rPr lang="en-GB" sz="3400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400" i="1">
                            <a:latin typeface="Cambria Math" panose="02040503050406030204" pitchFamily="18" charset="0"/>
                          </a:rPr>
                          <m:t>3,3</m:t>
                        </m:r>
                      </m:e>
                    </m:d>
                  </m:oMath>
                </a14:m>
                <a:r>
                  <a:rPr lang="en-GB" sz="3400" dirty="0"/>
                  <a:t>. </a:t>
                </a:r>
              </a:p>
              <a:p>
                <a:r>
                  <a:rPr lang="en-GB" sz="3400" dirty="0"/>
                  <a:t>Determine the coordinate of the point at which they intersect.</a:t>
                </a:r>
              </a:p>
            </p:txBody>
          </p:sp>
        </mc:Choice>
        <mc:Fallback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364" y="332656"/>
                <a:ext cx="11593288" cy="1661993"/>
              </a:xfrm>
              <a:prstGeom prst="rect">
                <a:avLst/>
              </a:prstGeom>
              <a:blipFill>
                <a:blip r:embed="rId2"/>
                <a:stretch>
                  <a:fillRect l="-1472" t="-5147" b="-121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TextBox 58"/>
          <p:cNvSpPr txBox="1"/>
          <p:nvPr/>
        </p:nvSpPr>
        <p:spPr>
          <a:xfrm>
            <a:off x="7846595" y="89857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solidFill>
                  <a:schemeClr val="bg1"/>
                </a:solidFill>
              </a:rPr>
              <a:t>(On provided sheet)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046BBB6-B343-3E97-5B62-3D747C62AED5}"/>
                  </a:ext>
                </a:extLst>
              </p:cNvPr>
              <p:cNvSpPr txBox="1"/>
              <p:nvPr/>
            </p:nvSpPr>
            <p:spPr>
              <a:xfrm>
                <a:off x="3827748" y="2636912"/>
                <a:ext cx="468052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𝒍</m:t>
                          </m:r>
                        </m:e>
                        <m:sub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</m:t>
                          </m:r>
                        </m:sub>
                      </m:sSub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: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𝒚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  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046BBB6-B343-3E97-5B62-3D747C62AE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7748" y="2636912"/>
                <a:ext cx="4680520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0D57BD3-1792-3611-7D6F-C7C2148449F9}"/>
                  </a:ext>
                </a:extLst>
              </p:cNvPr>
              <p:cNvSpPr txBox="1"/>
              <p:nvPr/>
            </p:nvSpPr>
            <p:spPr>
              <a:xfrm>
                <a:off x="3899756" y="3789040"/>
                <a:ext cx="4392488" cy="8310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𝒍</m:t>
                          </m:r>
                        </m:e>
                        <m:sub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sub>
                      </m:sSub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: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𝒚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𝒙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r>
                        <a:rPr kumimoji="0" lang="en-GB" sz="4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𝟏𝟐</m:t>
                      </m:r>
                    </m:oMath>
                  </m:oMathPara>
                </a14:m>
                <a:br>
                  <a:rPr kumimoji="0" lang="en-GB" sz="4800" b="1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0D57BD3-1792-3611-7D6F-C7C2148449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9756" y="3789040"/>
                <a:ext cx="4392488" cy="83106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5195B96-7924-1B2A-279A-90443A9A46B9}"/>
                  </a:ext>
                </a:extLst>
              </p:cNvPr>
              <p:cNvSpPr txBox="1"/>
              <p:nvPr/>
            </p:nvSpPr>
            <p:spPr>
              <a:xfrm>
                <a:off x="5159896" y="5085184"/>
                <a:ext cx="2039432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</m:t>
                          </m:r>
                          <m:r>
                            <a:rPr kumimoji="0" lang="en-GB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𝟏𝟑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5195B96-7924-1B2A-279A-90443A9A46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896" y="5085184"/>
                <a:ext cx="2039432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7662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1" y="188640"/>
            <a:ext cx="11738041" cy="324036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t="9371" r="5966" b="18001"/>
          <a:stretch/>
        </p:blipFill>
        <p:spPr>
          <a:xfrm>
            <a:off x="407368" y="3645024"/>
            <a:ext cx="11445482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67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1" y="188640"/>
            <a:ext cx="11738041" cy="324036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3748" r="9404" b="28167"/>
          <a:stretch/>
        </p:blipFill>
        <p:spPr>
          <a:xfrm>
            <a:off x="309482" y="3789040"/>
            <a:ext cx="11573036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250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22316</TotalTime>
  <Words>414</Words>
  <Application>Microsoft Office PowerPoint</Application>
  <PresentationFormat>Widescreen</PresentationFormat>
  <Paragraphs>79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874</cp:revision>
  <dcterms:created xsi:type="dcterms:W3CDTF">2013-02-28T07:36:55Z</dcterms:created>
  <dcterms:modified xsi:type="dcterms:W3CDTF">2023-06-21T05:42:36Z</dcterms:modified>
</cp:coreProperties>
</file>