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65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797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30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99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40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13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58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72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28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28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180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555CC-9C39-4C60-8EB1-B733DCC92DF0}" type="datetimeFigureOut">
              <a:rPr lang="en-GB" smtClean="0"/>
              <a:t>09/02/2016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2759-94BB-464C-9E00-E394323CA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07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355075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Start at any card and the following the trail until you get back to the start.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Don’t forget to record your route.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044" y="3062689"/>
            <a:ext cx="3289912" cy="32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3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0680" y="179619"/>
            <a:ext cx="3834765" cy="3062690"/>
            <a:chOff x="300680" y="179619"/>
            <a:chExt cx="3834765" cy="3062690"/>
          </a:xfrm>
        </p:grpSpPr>
        <p:pic>
          <p:nvPicPr>
            <p:cNvPr id="4" name="Picture 3"/>
            <p:cNvPicPr/>
            <p:nvPr/>
          </p:nvPicPr>
          <p:blipFill rotWithShape="1">
            <a:blip r:embed="rId2"/>
            <a:srcRect l="6191" t="16002" r="26898" b="5005"/>
            <a:stretch/>
          </p:blipFill>
          <p:spPr bwMode="auto">
            <a:xfrm>
              <a:off x="300680" y="413043"/>
              <a:ext cx="3834765" cy="282926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48439" y="179619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1</a:t>
              </a:r>
              <a:endParaRPr lang="en-GB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56243" y="179619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4</a:t>
              </a:r>
              <a:endParaRPr lang="en-GB" sz="14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05798" y="122467"/>
            <a:ext cx="3837215" cy="3168826"/>
            <a:chOff x="8305798" y="122467"/>
            <a:chExt cx="3837215" cy="316882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8056" t="11714" r="25516" b="7524"/>
            <a:stretch/>
          </p:blipFill>
          <p:spPr>
            <a:xfrm>
              <a:off x="8305798" y="375560"/>
              <a:ext cx="3837215" cy="2915733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354785" y="122467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</a:t>
              </a:r>
              <a:r>
                <a:rPr lang="en-GB" sz="1400" dirty="0"/>
                <a:t>5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378989" y="139877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</a:t>
              </a:r>
              <a:r>
                <a:rPr lang="en-GB" sz="1400" dirty="0"/>
                <a:t>8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64768" y="3268186"/>
            <a:ext cx="3690258" cy="3125125"/>
            <a:chOff x="364768" y="3268186"/>
            <a:chExt cx="3690258" cy="31251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l="7103" t="10191" r="27540" b="9618"/>
            <a:stretch/>
          </p:blipFill>
          <p:spPr>
            <a:xfrm>
              <a:off x="381097" y="3575963"/>
              <a:ext cx="3673929" cy="281734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64768" y="3268186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10</a:t>
              </a:r>
              <a:endParaRPr lang="en-GB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56243" y="3307622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6</a:t>
              </a:r>
              <a:endParaRPr lang="en-GB" sz="14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359723" y="179619"/>
            <a:ext cx="3919494" cy="3062690"/>
            <a:chOff x="4359723" y="179619"/>
            <a:chExt cx="3919494" cy="306269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7698" t="12857" r="22420" b="6761"/>
            <a:stretch/>
          </p:blipFill>
          <p:spPr>
            <a:xfrm>
              <a:off x="4359723" y="424547"/>
              <a:ext cx="3919494" cy="281776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390389" y="179619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7</a:t>
              </a:r>
              <a:endParaRPr lang="en-GB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38071" y="179619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3</a:t>
              </a:r>
              <a:endParaRPr lang="en-GB" sz="14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359723" y="3304232"/>
            <a:ext cx="3794657" cy="3089079"/>
            <a:chOff x="4359723" y="3304232"/>
            <a:chExt cx="3794657" cy="308907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/>
            <a:srcRect l="8055" t="9999" r="24920" b="10382"/>
            <a:stretch/>
          </p:blipFill>
          <p:spPr>
            <a:xfrm>
              <a:off x="4359723" y="3575963"/>
              <a:ext cx="3794657" cy="281734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397811" y="3304233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2</a:t>
              </a:r>
              <a:endParaRPr lang="en-GB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49876" y="3304232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9</a:t>
              </a:r>
              <a:endParaRPr lang="en-GB" sz="14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310719" y="3530062"/>
            <a:ext cx="3644981" cy="2809411"/>
            <a:chOff x="8359706" y="3497404"/>
            <a:chExt cx="3644981" cy="2809411"/>
          </a:xfrm>
        </p:grpSpPr>
        <p:sp>
          <p:nvSpPr>
            <p:cNvPr id="19" name="Oval 18"/>
            <p:cNvSpPr/>
            <p:nvPr/>
          </p:nvSpPr>
          <p:spPr>
            <a:xfrm>
              <a:off x="8359706" y="354330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8400999" y="454303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8400999" y="554276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9267160" y="351064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10272588" y="3500790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93263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103272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11244937" y="3497404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1286230" y="449713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11286230" y="549686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Straight Arrow Connector 29"/>
            <p:cNvCxnSpPr>
              <a:stCxn id="19" idx="6"/>
              <a:endCxn id="22" idx="2"/>
            </p:cNvCxnSpPr>
            <p:nvPr/>
          </p:nvCxnSpPr>
          <p:spPr>
            <a:xfrm flipV="1">
              <a:off x="9078163" y="3892671"/>
              <a:ext cx="188997" cy="326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3" idx="2"/>
            </p:cNvCxnSpPr>
            <p:nvPr/>
          </p:nvCxnSpPr>
          <p:spPr>
            <a:xfrm flipV="1">
              <a:off x="9985617" y="3882814"/>
              <a:ext cx="286971" cy="277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3" idx="6"/>
              <a:endCxn id="26" idx="2"/>
            </p:cNvCxnSpPr>
            <p:nvPr/>
          </p:nvCxnSpPr>
          <p:spPr>
            <a:xfrm flipV="1">
              <a:off x="10991045" y="3879428"/>
              <a:ext cx="253892" cy="33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27" idx="0"/>
            </p:cNvCxnSpPr>
            <p:nvPr/>
          </p:nvCxnSpPr>
          <p:spPr>
            <a:xfrm flipH="1">
              <a:off x="11645459" y="4273335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11632318" y="5261183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28" idx="2"/>
            </p:cNvCxnSpPr>
            <p:nvPr/>
          </p:nvCxnSpPr>
          <p:spPr>
            <a:xfrm flipH="1">
              <a:off x="11015009" y="5878890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10041877" y="5885511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24" idx="2"/>
            </p:cNvCxnSpPr>
            <p:nvPr/>
          </p:nvCxnSpPr>
          <p:spPr>
            <a:xfrm flipH="1">
              <a:off x="9114103" y="5892133"/>
              <a:ext cx="212226" cy="392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1" idx="0"/>
            </p:cNvCxnSpPr>
            <p:nvPr/>
          </p:nvCxnSpPr>
          <p:spPr>
            <a:xfrm flipH="1" flipV="1">
              <a:off x="8718935" y="5320327"/>
              <a:ext cx="41293" cy="2224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20" idx="0"/>
            </p:cNvCxnSpPr>
            <p:nvPr/>
          </p:nvCxnSpPr>
          <p:spPr>
            <a:xfrm flipH="1" flipV="1">
              <a:off x="8718935" y="4331237"/>
              <a:ext cx="41293" cy="2117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286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246" t="11334" r="25992" b="6762"/>
          <a:stretch/>
        </p:blipFill>
        <p:spPr>
          <a:xfrm>
            <a:off x="391886" y="555177"/>
            <a:ext cx="3510643" cy="2774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556" t="14000" r="24564" b="10762"/>
          <a:stretch/>
        </p:blipFill>
        <p:spPr>
          <a:xfrm>
            <a:off x="4294415" y="555177"/>
            <a:ext cx="3582158" cy="25962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9485" t="12858" r="26706" b="7142"/>
          <a:stretch/>
        </p:blipFill>
        <p:spPr>
          <a:xfrm>
            <a:off x="8219472" y="538396"/>
            <a:ext cx="3569635" cy="2797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8439" y="228606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4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155374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10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20152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3941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2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228880" y="263277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98803" y="268191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8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364768" y="3317173"/>
            <a:ext cx="7511805" cy="3118609"/>
            <a:chOff x="364768" y="3317173"/>
            <a:chExt cx="7511805" cy="31186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l="10437" t="11334" r="25040" b="5047"/>
            <a:stretch/>
          </p:blipFill>
          <p:spPr>
            <a:xfrm>
              <a:off x="391885" y="3592291"/>
              <a:ext cx="3510643" cy="28434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/>
            <a:srcRect l="9365" t="13048" r="26349" b="5047"/>
            <a:stretch/>
          </p:blipFill>
          <p:spPr>
            <a:xfrm>
              <a:off x="4305678" y="3592291"/>
              <a:ext cx="3570895" cy="28434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64768" y="3317173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7</a:t>
              </a:r>
              <a:endParaRPr lang="en-GB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88032" y="3348928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9</a:t>
              </a:r>
              <a:endParaRPr lang="en-GB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00284" y="3330134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5</a:t>
              </a:r>
              <a:endParaRPr lang="en-GB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2410" y="3333502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6</a:t>
              </a:r>
              <a:endParaRPr lang="en-GB" sz="14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144126" y="3484022"/>
            <a:ext cx="3644981" cy="2809411"/>
            <a:chOff x="8359706" y="3497404"/>
            <a:chExt cx="3644981" cy="2809411"/>
          </a:xfrm>
        </p:grpSpPr>
        <p:sp>
          <p:nvSpPr>
            <p:cNvPr id="20" name="Oval 19"/>
            <p:cNvSpPr/>
            <p:nvPr/>
          </p:nvSpPr>
          <p:spPr>
            <a:xfrm>
              <a:off x="8359706" y="354330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8400999" y="454303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8400999" y="554276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>
              <a:off x="9267160" y="351064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>
              <a:off x="10272588" y="3500790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>
              <a:off x="93263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103272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1244937" y="3497404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>
              <a:off x="11286230" y="449713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>
              <a:off x="11286230" y="549686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Straight Arrow Connector 29"/>
            <p:cNvCxnSpPr>
              <a:stCxn id="20" idx="6"/>
              <a:endCxn id="23" idx="2"/>
            </p:cNvCxnSpPr>
            <p:nvPr/>
          </p:nvCxnSpPr>
          <p:spPr>
            <a:xfrm flipV="1">
              <a:off x="9078163" y="3892671"/>
              <a:ext cx="188997" cy="326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4" idx="2"/>
            </p:cNvCxnSpPr>
            <p:nvPr/>
          </p:nvCxnSpPr>
          <p:spPr>
            <a:xfrm flipV="1">
              <a:off x="9985617" y="3882814"/>
              <a:ext cx="286971" cy="277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6"/>
              <a:endCxn id="27" idx="2"/>
            </p:cNvCxnSpPr>
            <p:nvPr/>
          </p:nvCxnSpPr>
          <p:spPr>
            <a:xfrm flipV="1">
              <a:off x="10991045" y="3879428"/>
              <a:ext cx="253892" cy="33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28" idx="0"/>
            </p:cNvCxnSpPr>
            <p:nvPr/>
          </p:nvCxnSpPr>
          <p:spPr>
            <a:xfrm flipH="1">
              <a:off x="11645459" y="4273335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11632318" y="5261183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9" idx="2"/>
            </p:cNvCxnSpPr>
            <p:nvPr/>
          </p:nvCxnSpPr>
          <p:spPr>
            <a:xfrm flipH="1">
              <a:off x="11015009" y="5878890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10041877" y="5885511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5" idx="2"/>
            </p:cNvCxnSpPr>
            <p:nvPr/>
          </p:nvCxnSpPr>
          <p:spPr>
            <a:xfrm flipH="1">
              <a:off x="9114103" y="5892133"/>
              <a:ext cx="212226" cy="392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22" idx="0"/>
            </p:cNvCxnSpPr>
            <p:nvPr/>
          </p:nvCxnSpPr>
          <p:spPr>
            <a:xfrm flipH="1" flipV="1">
              <a:off x="8718935" y="5320327"/>
              <a:ext cx="41293" cy="2224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21" idx="0"/>
            </p:cNvCxnSpPr>
            <p:nvPr/>
          </p:nvCxnSpPr>
          <p:spPr>
            <a:xfrm flipH="1" flipV="1">
              <a:off x="8718935" y="4331237"/>
              <a:ext cx="41293" cy="2117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512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4092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ANSWERS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379918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6191" t="16002" r="26898" b="5005"/>
          <a:stretch/>
        </p:blipFill>
        <p:spPr bwMode="auto">
          <a:xfrm>
            <a:off x="300680" y="413043"/>
            <a:ext cx="3834765" cy="28292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103" t="10191" r="27540" b="9618"/>
          <a:stretch/>
        </p:blipFill>
        <p:spPr>
          <a:xfrm>
            <a:off x="381097" y="3575963"/>
            <a:ext cx="3673929" cy="2817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7698" t="12857" r="22420" b="6761"/>
          <a:stretch/>
        </p:blipFill>
        <p:spPr>
          <a:xfrm>
            <a:off x="4359723" y="424547"/>
            <a:ext cx="3919494" cy="2817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8055" t="9999" r="24920" b="10382"/>
          <a:stretch/>
        </p:blipFill>
        <p:spPr>
          <a:xfrm>
            <a:off x="4359723" y="3575963"/>
            <a:ext cx="3794657" cy="2817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056" t="11714" r="25516" b="7524"/>
          <a:stretch/>
        </p:blipFill>
        <p:spPr>
          <a:xfrm>
            <a:off x="8305798" y="375560"/>
            <a:ext cx="3837215" cy="29157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8439" y="179619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356243" y="179619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4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90389" y="179619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7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338071" y="179619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3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354785" y="122467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78989" y="139877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4768" y="3268186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10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356243" y="3307622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6</a:t>
            </a:r>
            <a:endParaRPr lang="en-GB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397811" y="3304233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2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449876" y="3304232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9</a:t>
            </a:r>
            <a:endParaRPr lang="en-GB" sz="14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8310719" y="3530062"/>
            <a:ext cx="3644981" cy="2809411"/>
            <a:chOff x="8359706" y="3497404"/>
            <a:chExt cx="3644981" cy="2809411"/>
          </a:xfrm>
        </p:grpSpPr>
        <p:sp>
          <p:nvSpPr>
            <p:cNvPr id="19" name="Oval 18"/>
            <p:cNvSpPr/>
            <p:nvPr/>
          </p:nvSpPr>
          <p:spPr>
            <a:xfrm>
              <a:off x="8359706" y="354330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1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8400999" y="454303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8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8400999" y="554276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5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9267160" y="351064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4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0272588" y="3500790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 smtClean="0">
                  <a:solidFill>
                    <a:schemeClr val="tx1"/>
                  </a:solidFill>
                </a:rPr>
                <a:t>10</a:t>
              </a:r>
              <a:endParaRPr lang="en-GB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93263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9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03272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2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1244937" y="3497404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6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1286230" y="449713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7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1286230" y="549686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chemeClr val="tx1"/>
                  </a:solidFill>
                </a:rPr>
                <a:t>3</a:t>
              </a:r>
              <a:endParaRPr lang="en-GB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Arrow Connector 29"/>
            <p:cNvCxnSpPr>
              <a:stCxn id="19" idx="6"/>
              <a:endCxn id="22" idx="2"/>
            </p:cNvCxnSpPr>
            <p:nvPr/>
          </p:nvCxnSpPr>
          <p:spPr>
            <a:xfrm flipV="1">
              <a:off x="9078163" y="3892671"/>
              <a:ext cx="188997" cy="326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3" idx="2"/>
            </p:cNvCxnSpPr>
            <p:nvPr/>
          </p:nvCxnSpPr>
          <p:spPr>
            <a:xfrm flipV="1">
              <a:off x="9985617" y="3882814"/>
              <a:ext cx="286971" cy="277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3" idx="6"/>
              <a:endCxn id="26" idx="2"/>
            </p:cNvCxnSpPr>
            <p:nvPr/>
          </p:nvCxnSpPr>
          <p:spPr>
            <a:xfrm flipV="1">
              <a:off x="10991045" y="3879428"/>
              <a:ext cx="253892" cy="33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27" idx="0"/>
            </p:cNvCxnSpPr>
            <p:nvPr/>
          </p:nvCxnSpPr>
          <p:spPr>
            <a:xfrm flipH="1">
              <a:off x="11645459" y="4273335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11632318" y="5261183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28" idx="2"/>
            </p:cNvCxnSpPr>
            <p:nvPr/>
          </p:nvCxnSpPr>
          <p:spPr>
            <a:xfrm flipH="1">
              <a:off x="11015009" y="5878890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10041877" y="5885511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24" idx="2"/>
            </p:cNvCxnSpPr>
            <p:nvPr/>
          </p:nvCxnSpPr>
          <p:spPr>
            <a:xfrm flipH="1">
              <a:off x="9114103" y="5892133"/>
              <a:ext cx="212226" cy="392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1" idx="0"/>
            </p:cNvCxnSpPr>
            <p:nvPr/>
          </p:nvCxnSpPr>
          <p:spPr>
            <a:xfrm flipH="1" flipV="1">
              <a:off x="8718935" y="5320327"/>
              <a:ext cx="41293" cy="2224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20" idx="0"/>
            </p:cNvCxnSpPr>
            <p:nvPr/>
          </p:nvCxnSpPr>
          <p:spPr>
            <a:xfrm flipH="1" flipV="1">
              <a:off x="8718935" y="4331237"/>
              <a:ext cx="41293" cy="2117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020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246" t="11334" r="25992" b="6762"/>
          <a:stretch/>
        </p:blipFill>
        <p:spPr>
          <a:xfrm>
            <a:off x="391886" y="555177"/>
            <a:ext cx="3510643" cy="2774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556" t="14000" r="24564" b="10762"/>
          <a:stretch/>
        </p:blipFill>
        <p:spPr>
          <a:xfrm>
            <a:off x="4294415" y="555177"/>
            <a:ext cx="3582158" cy="25962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9485" t="12858" r="26706" b="7142"/>
          <a:stretch/>
        </p:blipFill>
        <p:spPr>
          <a:xfrm>
            <a:off x="8219472" y="538396"/>
            <a:ext cx="3569635" cy="27971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8439" y="228606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4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155374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10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20152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3941" y="261505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2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228880" y="263277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1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098803" y="268191"/>
            <a:ext cx="1692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Card </a:t>
            </a:r>
            <a:r>
              <a:rPr lang="en-GB" sz="1400" dirty="0"/>
              <a:t>8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364768" y="3317173"/>
            <a:ext cx="7511805" cy="3118609"/>
            <a:chOff x="364768" y="3317173"/>
            <a:chExt cx="7511805" cy="31186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l="10437" t="11334" r="25040" b="5047"/>
            <a:stretch/>
          </p:blipFill>
          <p:spPr>
            <a:xfrm>
              <a:off x="391885" y="3592291"/>
              <a:ext cx="3510643" cy="28434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/>
            <a:srcRect l="9365" t="13048" r="26349" b="5047"/>
            <a:stretch/>
          </p:blipFill>
          <p:spPr>
            <a:xfrm>
              <a:off x="4305678" y="3592291"/>
              <a:ext cx="3570895" cy="284349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64768" y="3317173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7</a:t>
              </a:r>
              <a:endParaRPr lang="en-GB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88032" y="3348928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9</a:t>
              </a:r>
              <a:endParaRPr lang="en-GB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00284" y="3330134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5</a:t>
              </a:r>
              <a:endParaRPr lang="en-GB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62410" y="3333502"/>
              <a:ext cx="1692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Card 6</a:t>
              </a:r>
              <a:endParaRPr lang="en-GB" sz="14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144126" y="3484022"/>
            <a:ext cx="3644981" cy="2809411"/>
            <a:chOff x="8359706" y="3497404"/>
            <a:chExt cx="3644981" cy="2809411"/>
          </a:xfrm>
        </p:grpSpPr>
        <p:sp>
          <p:nvSpPr>
            <p:cNvPr id="20" name="Oval 19"/>
            <p:cNvSpPr/>
            <p:nvPr/>
          </p:nvSpPr>
          <p:spPr>
            <a:xfrm>
              <a:off x="8359706" y="354330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1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8400999" y="454303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3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8400999" y="554276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5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9267160" y="3510647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8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0272588" y="3500790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4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93263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2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0327229" y="5510109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3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1244937" y="3497404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b="1" dirty="0" smtClean="0">
                  <a:solidFill>
                    <a:schemeClr val="tx1"/>
                  </a:solidFill>
                </a:rPr>
                <a:t>10</a:t>
              </a:r>
              <a:endParaRPr lang="en-GB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1286230" y="4497135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7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1286230" y="5496866"/>
              <a:ext cx="718457" cy="76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</a:rPr>
                <a:t>9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Arrow Connector 29"/>
            <p:cNvCxnSpPr>
              <a:stCxn id="20" idx="6"/>
              <a:endCxn id="23" idx="2"/>
            </p:cNvCxnSpPr>
            <p:nvPr/>
          </p:nvCxnSpPr>
          <p:spPr>
            <a:xfrm flipV="1">
              <a:off x="9078163" y="3892671"/>
              <a:ext cx="188997" cy="326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endCxn id="24" idx="2"/>
            </p:cNvCxnSpPr>
            <p:nvPr/>
          </p:nvCxnSpPr>
          <p:spPr>
            <a:xfrm flipV="1">
              <a:off x="9985617" y="3882814"/>
              <a:ext cx="286971" cy="277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6"/>
              <a:endCxn id="27" idx="2"/>
            </p:cNvCxnSpPr>
            <p:nvPr/>
          </p:nvCxnSpPr>
          <p:spPr>
            <a:xfrm flipV="1">
              <a:off x="10991045" y="3879428"/>
              <a:ext cx="253892" cy="33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28" idx="0"/>
            </p:cNvCxnSpPr>
            <p:nvPr/>
          </p:nvCxnSpPr>
          <p:spPr>
            <a:xfrm flipH="1">
              <a:off x="11645459" y="4273335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11632318" y="5261183"/>
              <a:ext cx="33864" cy="22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29" idx="2"/>
            </p:cNvCxnSpPr>
            <p:nvPr/>
          </p:nvCxnSpPr>
          <p:spPr>
            <a:xfrm flipH="1">
              <a:off x="11015009" y="5878890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10041877" y="5885511"/>
              <a:ext cx="271221" cy="132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5" idx="2"/>
            </p:cNvCxnSpPr>
            <p:nvPr/>
          </p:nvCxnSpPr>
          <p:spPr>
            <a:xfrm flipH="1">
              <a:off x="9114103" y="5892133"/>
              <a:ext cx="212226" cy="392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22" idx="0"/>
            </p:cNvCxnSpPr>
            <p:nvPr/>
          </p:nvCxnSpPr>
          <p:spPr>
            <a:xfrm flipH="1" flipV="1">
              <a:off x="8718935" y="5320327"/>
              <a:ext cx="41293" cy="2224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21" idx="0"/>
            </p:cNvCxnSpPr>
            <p:nvPr/>
          </p:nvCxnSpPr>
          <p:spPr>
            <a:xfrm flipH="1" flipV="1">
              <a:off x="8718935" y="4331237"/>
              <a:ext cx="41293" cy="2117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19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125</Words>
  <Application>Microsoft Office PowerPoint</Application>
  <PresentationFormat>Widescreen</PresentationFormat>
  <Paragraphs>64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2016-01-21T09:02:41Z</dcterms:created>
  <dcterms:modified xsi:type="dcterms:W3CDTF">2016-02-09T06:44:38Z</dcterms:modified>
</cp:coreProperties>
</file>