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544" r:id="rId2"/>
    <p:sldId id="551" r:id="rId3"/>
    <p:sldId id="484" r:id="rId4"/>
    <p:sldId id="552" r:id="rId5"/>
    <p:sldId id="555" r:id="rId6"/>
    <p:sldId id="556" r:id="rId7"/>
    <p:sldId id="545" r:id="rId8"/>
    <p:sldId id="549" r:id="rId9"/>
    <p:sldId id="546" r:id="rId10"/>
    <p:sldId id="514" r:id="rId11"/>
    <p:sldId id="553" r:id="rId12"/>
    <p:sldId id="554" r:id="rId13"/>
    <p:sldId id="51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C4AC86-F330-4C30-BA15-E10F8FD07EC4}" v="53" dt="2024-09-02T11:05:31.0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94655" autoAdjust="0"/>
  </p:normalViewPr>
  <p:slideViewPr>
    <p:cSldViewPr>
      <p:cViewPr varScale="1">
        <p:scale>
          <a:sx n="86" d="100"/>
          <a:sy n="86" d="100"/>
        </p:scale>
        <p:origin x="315" y="4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5C4AC86-F330-4C30-BA15-E10F8FD07EC4}"/>
    <pc:docChg chg="custSel modSld sldOrd">
      <pc:chgData name="Stewart Gale" userId="3647ddd2-6040-41ae-a96d-232c23482af8" providerId="ADAL" clId="{65C4AC86-F330-4C30-BA15-E10F8FD07EC4}" dt="2024-09-02T11:05:31.058" v="373" actId="20577"/>
      <pc:docMkLst>
        <pc:docMk/>
      </pc:docMkLst>
      <pc:sldChg chg="ord">
        <pc:chgData name="Stewart Gale" userId="3647ddd2-6040-41ae-a96d-232c23482af8" providerId="ADAL" clId="{65C4AC86-F330-4C30-BA15-E10F8FD07EC4}" dt="2023-09-04T13:45:09.586" v="111"/>
        <pc:sldMkLst>
          <pc:docMk/>
          <pc:sldMk cId="3617830027" sldId="484"/>
        </pc:sldMkLst>
      </pc:sldChg>
      <pc:sldChg chg="modSp mod">
        <pc:chgData name="Stewart Gale" userId="3647ddd2-6040-41ae-a96d-232c23482af8" providerId="ADAL" clId="{65C4AC86-F330-4C30-BA15-E10F8FD07EC4}" dt="2023-09-04T05:05:15.045" v="9" actId="1076"/>
        <pc:sldMkLst>
          <pc:docMk/>
          <pc:sldMk cId="4277973962" sldId="516"/>
        </pc:sldMkLst>
        <pc:spChg chg="mod">
          <ac:chgData name="Stewart Gale" userId="3647ddd2-6040-41ae-a96d-232c23482af8" providerId="ADAL" clId="{65C4AC86-F330-4C30-BA15-E10F8FD07EC4}" dt="2023-09-04T05:05:15.045" v="9" actId="1076"/>
          <ac:spMkLst>
            <pc:docMk/>
            <pc:sldMk cId="4277973962" sldId="516"/>
            <ac:spMk id="7" creationId="{00000000-0000-0000-0000-000000000000}"/>
          </ac:spMkLst>
        </pc:spChg>
      </pc:sldChg>
      <pc:sldChg chg="modSp mod">
        <pc:chgData name="Stewart Gale" userId="3647ddd2-6040-41ae-a96d-232c23482af8" providerId="ADAL" clId="{65C4AC86-F330-4C30-BA15-E10F8FD07EC4}" dt="2024-09-02T11:05:31.058" v="373" actId="20577"/>
        <pc:sldMkLst>
          <pc:docMk/>
          <pc:sldMk cId="372398580" sldId="546"/>
        </pc:sldMkLst>
        <pc:spChg chg="mod">
          <ac:chgData name="Stewart Gale" userId="3647ddd2-6040-41ae-a96d-232c23482af8" providerId="ADAL" clId="{65C4AC86-F330-4C30-BA15-E10F8FD07EC4}" dt="2023-09-04T13:52:18.647" v="356" actId="207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65C4AC86-F330-4C30-BA15-E10F8FD07EC4}" dt="2024-09-02T11:05:31.058" v="373" actId="20577"/>
          <ac:spMkLst>
            <pc:docMk/>
            <pc:sldMk cId="372398580" sldId="546"/>
            <ac:spMk id="13" creationId="{00000000-0000-0000-0000-000000000000}"/>
          </ac:spMkLst>
        </pc:spChg>
      </pc:sldChg>
      <pc:sldChg chg="modAnim">
        <pc:chgData name="Stewart Gale" userId="3647ddd2-6040-41ae-a96d-232c23482af8" providerId="ADAL" clId="{65C4AC86-F330-4C30-BA15-E10F8FD07EC4}" dt="2023-09-04T05:06:12.800" v="10"/>
        <pc:sldMkLst>
          <pc:docMk/>
          <pc:sldMk cId="2463592448" sldId="551"/>
        </pc:sldMkLst>
      </pc:sldChg>
      <pc:sldChg chg="addSp delSp modSp mod ord modAnim">
        <pc:chgData name="Stewart Gale" userId="3647ddd2-6040-41ae-a96d-232c23482af8" providerId="ADAL" clId="{65C4AC86-F330-4C30-BA15-E10F8FD07EC4}" dt="2023-09-04T13:50:45.773" v="342"/>
        <pc:sldMkLst>
          <pc:docMk/>
          <pc:sldMk cId="2405780128" sldId="552"/>
        </pc:sldMkLst>
        <pc:spChg chg="del mod">
          <ac:chgData name="Stewart Gale" userId="3647ddd2-6040-41ae-a96d-232c23482af8" providerId="ADAL" clId="{65C4AC86-F330-4C30-BA15-E10F8FD07EC4}" dt="2023-09-04T13:45:37.216" v="119" actId="478"/>
          <ac:spMkLst>
            <pc:docMk/>
            <pc:sldMk cId="2405780128" sldId="552"/>
            <ac:spMk id="3" creationId="{00000000-0000-0000-0000-000000000000}"/>
          </ac:spMkLst>
        </pc:spChg>
        <pc:spChg chg="add mod">
          <ac:chgData name="Stewart Gale" userId="3647ddd2-6040-41ae-a96d-232c23482af8" providerId="ADAL" clId="{65C4AC86-F330-4C30-BA15-E10F8FD07EC4}" dt="2023-09-04T13:45:49.232" v="124" actId="1076"/>
          <ac:spMkLst>
            <pc:docMk/>
            <pc:sldMk cId="2405780128" sldId="552"/>
            <ac:spMk id="4" creationId="{E4BDE659-9926-0AB8-9ABB-B211BCC4B728}"/>
          </ac:spMkLst>
        </pc:spChg>
        <pc:spChg chg="mod">
          <ac:chgData name="Stewart Gale" userId="3647ddd2-6040-41ae-a96d-232c23482af8" providerId="ADAL" clId="{65C4AC86-F330-4C30-BA15-E10F8FD07EC4}" dt="2023-09-04T13:50:40.780" v="341" actId="1076"/>
          <ac:spMkLst>
            <pc:docMk/>
            <pc:sldMk cId="2405780128" sldId="552"/>
            <ac:spMk id="5" creationId="{5D1BDF44-EE8B-05FE-0329-022378814CB1}"/>
          </ac:spMkLst>
        </pc:spChg>
        <pc:spChg chg="add mod">
          <ac:chgData name="Stewart Gale" userId="3647ddd2-6040-41ae-a96d-232c23482af8" providerId="ADAL" clId="{65C4AC86-F330-4C30-BA15-E10F8FD07EC4}" dt="2023-09-04T13:50:38.726" v="340" actId="1076"/>
          <ac:spMkLst>
            <pc:docMk/>
            <pc:sldMk cId="2405780128" sldId="552"/>
            <ac:spMk id="6" creationId="{25C2ED02-79AC-9A25-8478-001BD3138C22}"/>
          </ac:spMkLst>
        </pc:spChg>
      </pc:sldChg>
      <pc:sldChg chg="modSp mod">
        <pc:chgData name="Stewart Gale" userId="3647ddd2-6040-41ae-a96d-232c23482af8" providerId="ADAL" clId="{65C4AC86-F330-4C30-BA15-E10F8FD07EC4}" dt="2023-09-04T13:53:06.396" v="363" actId="207"/>
        <pc:sldMkLst>
          <pc:docMk/>
          <pc:sldMk cId="2967710719" sldId="553"/>
        </pc:sldMkLst>
        <pc:spChg chg="mod">
          <ac:chgData name="Stewart Gale" userId="3647ddd2-6040-41ae-a96d-232c23482af8" providerId="ADAL" clId="{65C4AC86-F330-4C30-BA15-E10F8FD07EC4}" dt="2023-09-04T13:53:06.396" v="363" actId="207"/>
          <ac:spMkLst>
            <pc:docMk/>
            <pc:sldMk cId="2967710719" sldId="553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65C4AC86-F330-4C30-BA15-E10F8FD07EC4}" dt="2023-09-04T13:54:13.260" v="371" actId="207"/>
        <pc:sldMkLst>
          <pc:docMk/>
          <pc:sldMk cId="786068008" sldId="554"/>
        </pc:sldMkLst>
        <pc:spChg chg="mod">
          <ac:chgData name="Stewart Gale" userId="3647ddd2-6040-41ae-a96d-232c23482af8" providerId="ADAL" clId="{65C4AC86-F330-4C30-BA15-E10F8FD07EC4}" dt="2023-09-04T13:54:08.773" v="369" actId="207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65C4AC86-F330-4C30-BA15-E10F8FD07EC4}" dt="2023-09-04T13:54:13.260" v="371" actId="207"/>
          <ac:spMkLst>
            <pc:docMk/>
            <pc:sldMk cId="786068008" sldId="554"/>
            <ac:spMk id="10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65C4AC86-F330-4C30-BA15-E10F8FD07EC4}" dt="2023-09-04T13:51:08.653" v="346" actId="20577"/>
        <pc:sldMkLst>
          <pc:docMk/>
          <pc:sldMk cId="2972990147" sldId="556"/>
        </pc:sldMkLst>
        <pc:spChg chg="add mod">
          <ac:chgData name="Stewart Gale" userId="3647ddd2-6040-41ae-a96d-232c23482af8" providerId="ADAL" clId="{65C4AC86-F330-4C30-BA15-E10F8FD07EC4}" dt="2023-09-04T13:51:08.653" v="346" actId="20577"/>
          <ac:spMkLst>
            <pc:docMk/>
            <pc:sldMk cId="2972990147" sldId="556"/>
            <ac:spMk id="2" creationId="{F16C8051-7D71-84BD-1127-43CC2E7AEEFC}"/>
          </ac:spMkLst>
        </pc:spChg>
        <pc:spChg chg="add mod">
          <ac:chgData name="Stewart Gale" userId="3647ddd2-6040-41ae-a96d-232c23482af8" providerId="ADAL" clId="{65C4AC86-F330-4C30-BA15-E10F8FD07EC4}" dt="2023-09-04T13:44:19.240" v="106" actId="1076"/>
          <ac:spMkLst>
            <pc:docMk/>
            <pc:sldMk cId="2972990147" sldId="556"/>
            <ac:spMk id="3" creationId="{0D29DBCC-76A1-7094-F987-4DD40A5F6AA7}"/>
          </ac:spMkLst>
        </pc:spChg>
        <pc:spChg chg="add mod">
          <ac:chgData name="Stewart Gale" userId="3647ddd2-6040-41ae-a96d-232c23482af8" providerId="ADAL" clId="{65C4AC86-F330-4C30-BA15-E10F8FD07EC4}" dt="2023-09-04T13:44:19.240" v="106" actId="1076"/>
          <ac:spMkLst>
            <pc:docMk/>
            <pc:sldMk cId="2972990147" sldId="556"/>
            <ac:spMk id="4" creationId="{7AAFA63A-B8F1-55B4-F69C-B61EB975C09D}"/>
          </ac:spMkLst>
        </pc:spChg>
        <pc:spChg chg="add mod">
          <ac:chgData name="Stewart Gale" userId="3647ddd2-6040-41ae-a96d-232c23482af8" providerId="ADAL" clId="{65C4AC86-F330-4C30-BA15-E10F8FD07EC4}" dt="2023-09-04T13:44:19.240" v="106" actId="1076"/>
          <ac:spMkLst>
            <pc:docMk/>
            <pc:sldMk cId="2972990147" sldId="556"/>
            <ac:spMk id="5" creationId="{7B580875-D697-9497-C829-CB90E4C560FB}"/>
          </ac:spMkLst>
        </pc:spChg>
        <pc:spChg chg="mod">
          <ac:chgData name="Stewart Gale" userId="3647ddd2-6040-41ae-a96d-232c23482af8" providerId="ADAL" clId="{65C4AC86-F330-4C30-BA15-E10F8FD07EC4}" dt="2023-09-04T13:44:22.908" v="107" actId="1076"/>
          <ac:spMkLst>
            <pc:docMk/>
            <pc:sldMk cId="2972990147" sldId="556"/>
            <ac:spMk id="6" creationId="{7F64FBB0-AF5F-63AD-B6A3-D85EE5B54447}"/>
          </ac:spMkLst>
        </pc:spChg>
        <pc:spChg chg="del">
          <ac:chgData name="Stewart Gale" userId="3647ddd2-6040-41ae-a96d-232c23482af8" providerId="ADAL" clId="{65C4AC86-F330-4C30-BA15-E10F8FD07EC4}" dt="2023-09-04T13:42:11.695" v="63" actId="478"/>
          <ac:spMkLst>
            <pc:docMk/>
            <pc:sldMk cId="2972990147" sldId="556"/>
            <ac:spMk id="9" creationId="{5E72710F-D828-3CBF-7E4E-B446EB3242AC}"/>
          </ac:spMkLst>
        </pc:spChg>
      </pc:sldChg>
    </pc:docChg>
  </pc:docChgLst>
  <pc:docChgLst>
    <pc:chgData name="Stewart Gale" userId="3647ddd2-6040-41ae-a96d-232c23482af8" providerId="ADAL" clId="{C40B3E7F-3CDE-4C17-9FF6-659D863B7B35}"/>
    <pc:docChg chg="undo custSel addSld delSld modSld sldOrd">
      <pc:chgData name="Stewart Gale" userId="3647ddd2-6040-41ae-a96d-232c23482af8" providerId="ADAL" clId="{C40B3E7F-3CDE-4C17-9FF6-659D863B7B35}" dt="2023-02-23T06:14:59.150" v="869" actId="20577"/>
      <pc:docMkLst>
        <pc:docMk/>
      </pc:docMkLst>
      <pc:sldChg chg="delSp modSp mod">
        <pc:chgData name="Stewart Gale" userId="3647ddd2-6040-41ae-a96d-232c23482af8" providerId="ADAL" clId="{C40B3E7F-3CDE-4C17-9FF6-659D863B7B35}" dt="2022-09-01T07:22:27.559" v="6" actId="113"/>
        <pc:sldMkLst>
          <pc:docMk/>
          <pc:sldMk cId="3617830027" sldId="484"/>
        </pc:sldMkLst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19.769" v="3" actId="478"/>
          <ac:spMkLst>
            <pc:docMk/>
            <pc:sldMk cId="3617830027" sldId="484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7.559" v="6" actId="113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7:22:22.457" v="4" actId="1076"/>
          <ac:spMkLst>
            <pc:docMk/>
            <pc:sldMk cId="3617830027" sldId="484"/>
            <ac:spMk id="12" creationId="{00000000-0000-0000-0000-000000000000}"/>
          </ac:spMkLst>
        </pc:spChg>
      </pc:sldChg>
      <pc:sldChg chg="del">
        <pc:chgData name="Stewart Gale" userId="3647ddd2-6040-41ae-a96d-232c23482af8" providerId="ADAL" clId="{C40B3E7F-3CDE-4C17-9FF6-659D863B7B35}" dt="2022-09-01T08:22:23.221" v="661" actId="47"/>
        <pc:sldMkLst>
          <pc:docMk/>
          <pc:sldMk cId="4161425287" sldId="488"/>
        </pc:sldMkLst>
      </pc:sldChg>
      <pc:sldChg chg="add del">
        <pc:chgData name="Stewart Gale" userId="3647ddd2-6040-41ae-a96d-232c23482af8" providerId="ADAL" clId="{C40B3E7F-3CDE-4C17-9FF6-659D863B7B35}" dt="2022-09-01T07:30:22.510" v="147" actId="47"/>
        <pc:sldMkLst>
          <pc:docMk/>
          <pc:sldMk cId="988028996" sldId="511"/>
        </pc:sldMkLst>
      </pc:sldChg>
      <pc:sldChg chg="delSp del mod delAnim">
        <pc:chgData name="Stewart Gale" userId="3647ddd2-6040-41ae-a96d-232c23482af8" providerId="ADAL" clId="{C40B3E7F-3CDE-4C17-9FF6-659D863B7B35}" dt="2022-09-01T08:34:35.718" v="770" actId="47"/>
        <pc:sldMkLst>
          <pc:docMk/>
          <pc:sldMk cId="3863178959" sldId="512"/>
        </pc:sldMkLst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14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2:40.743" v="718" actId="478"/>
          <ac:spMkLst>
            <pc:docMk/>
            <pc:sldMk cId="3863178959" sldId="512"/>
            <ac:spMk id="23" creationId="{00000000-0000-0000-0000-000000000000}"/>
          </ac:spMkLst>
        </pc:spChg>
      </pc:sldChg>
      <pc:sldChg chg="delSp modSp mod delAnim">
        <pc:chgData name="Stewart Gale" userId="3647ddd2-6040-41ae-a96d-232c23482af8" providerId="ADAL" clId="{C40B3E7F-3CDE-4C17-9FF6-659D863B7B35}" dt="2022-09-01T08:34:32.427" v="769" actId="1076"/>
        <pc:sldMkLst>
          <pc:docMk/>
          <pc:sldMk cId="267006943" sldId="514"/>
        </pc:sldMkLst>
        <pc:spChg chg="mod">
          <ac:chgData name="Stewart Gale" userId="3647ddd2-6040-41ae-a96d-232c23482af8" providerId="ADAL" clId="{C40B3E7F-3CDE-4C17-9FF6-659D863B7B35}" dt="2022-09-01T08:34:32.427" v="769" actId="1076"/>
          <ac:spMkLst>
            <pc:docMk/>
            <pc:sldMk cId="267006943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9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8:33:30.460" v="730" actId="478"/>
          <ac:spMkLst>
            <pc:docMk/>
            <pc:sldMk cId="267006943" sldId="51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23.107" v="764" actId="1076"/>
          <ac:spMkLst>
            <pc:docMk/>
            <pc:sldMk cId="267006943" sldId="514"/>
            <ac:spMk id="1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4:01.292" v="751" actId="478"/>
          <ac:spMkLst>
            <pc:docMk/>
            <pc:sldMk cId="267006943" sldId="514"/>
            <ac:spMk id="12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C40B3E7F-3CDE-4C17-9FF6-659D863B7B35}" dt="2023-02-23T06:14:59.150" v="869" actId="20577"/>
        <pc:sldMkLst>
          <pc:docMk/>
          <pc:sldMk cId="4277973962" sldId="516"/>
        </pc:sldMkLst>
        <pc:spChg chg="mod">
          <ac:chgData name="Stewart Gale" userId="3647ddd2-6040-41ae-a96d-232c23482af8" providerId="ADAL" clId="{C40B3E7F-3CDE-4C17-9FF6-659D863B7B35}" dt="2023-02-23T06:14:56.067" v="867" actId="20577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5:40.077" v="789" actId="20577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7:58.822" v="855" actId="1076"/>
          <ac:spMkLst>
            <pc:docMk/>
            <pc:sldMk cId="4277973962" sldId="516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4:51.150" v="863" actId="20577"/>
          <ac:spMkLst>
            <pc:docMk/>
            <pc:sldMk cId="4277973962" sldId="516"/>
            <ac:spMk id="10" creationId="{9A0CB3D0-CF86-045E-2236-154C9875E0B5}"/>
          </ac:spMkLst>
        </pc:spChg>
        <pc:spChg chg="add mod">
          <ac:chgData name="Stewart Gale" userId="3647ddd2-6040-41ae-a96d-232c23482af8" providerId="ADAL" clId="{C40B3E7F-3CDE-4C17-9FF6-659D863B7B35}" dt="2023-02-23T06:14:53.460" v="865" actId="20577"/>
          <ac:spMkLst>
            <pc:docMk/>
            <pc:sldMk cId="4277973962" sldId="516"/>
            <ac:spMk id="12" creationId="{5FAC245E-B310-A87F-CDB8-8196DD9F8871}"/>
          </ac:spMkLst>
        </pc:spChg>
        <pc:spChg chg="add mod">
          <ac:chgData name="Stewart Gale" userId="3647ddd2-6040-41ae-a96d-232c23482af8" providerId="ADAL" clId="{C40B3E7F-3CDE-4C17-9FF6-659D863B7B35}" dt="2023-02-23T06:14:59.150" v="869" actId="20577"/>
          <ac:spMkLst>
            <pc:docMk/>
            <pc:sldMk cId="4277973962" sldId="516"/>
            <ac:spMk id="14" creationId="{8997EF8E-2382-2D9D-7A6B-AF463B0764FC}"/>
          </ac:spMkLst>
        </pc:spChg>
        <pc:cxnChg chg="del mod">
          <ac:chgData name="Stewart Gale" userId="3647ddd2-6040-41ae-a96d-232c23482af8" providerId="ADAL" clId="{C40B3E7F-3CDE-4C17-9FF6-659D863B7B35}" dt="2022-09-01T08:37:15.025" v="840" actId="478"/>
          <ac:cxnSpMkLst>
            <pc:docMk/>
            <pc:sldMk cId="4277973962" sldId="516"/>
            <ac:cxnSpMk id="9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8:22.429" v="859" actId="47"/>
        <pc:sldMkLst>
          <pc:docMk/>
          <pc:sldMk cId="639909493" sldId="517"/>
        </pc:sldMkLst>
      </pc:sldChg>
      <pc:sldChg chg="del">
        <pc:chgData name="Stewart Gale" userId="3647ddd2-6040-41ae-a96d-232c23482af8" providerId="ADAL" clId="{C40B3E7F-3CDE-4C17-9FF6-659D863B7B35}" dt="2022-09-01T08:22:48.002" v="664" actId="47"/>
        <pc:sldMkLst>
          <pc:docMk/>
          <pc:sldMk cId="3091330308" sldId="542"/>
        </pc:sldMkLst>
      </pc:sldChg>
      <pc:sldChg chg="modSp mod">
        <pc:chgData name="Stewart Gale" userId="3647ddd2-6040-41ae-a96d-232c23482af8" providerId="ADAL" clId="{C40B3E7F-3CDE-4C17-9FF6-659D863B7B35}" dt="2022-09-01T08:15:45.460" v="561" actId="14100"/>
        <pc:sldMkLst>
          <pc:docMk/>
          <pc:sldMk cId="1778548756" sldId="544"/>
        </pc:sldMkLst>
        <pc:spChg chg="mod">
          <ac:chgData name="Stewart Gale" userId="3647ddd2-6040-41ae-a96d-232c23482af8" providerId="ADAL" clId="{C40B3E7F-3CDE-4C17-9FF6-659D863B7B35}" dt="2022-09-01T08:15:45.460" v="561" actId="14100"/>
          <ac:spMkLst>
            <pc:docMk/>
            <pc:sldMk cId="1778548756" sldId="544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C40B3E7F-3CDE-4C17-9FF6-659D863B7B35}" dt="2022-09-01T07:25:17.906" v="69"/>
        <pc:sldMkLst>
          <pc:docMk/>
          <pc:sldMk cId="2255806164" sldId="545"/>
        </pc:sldMkLst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5.284" v="66" actId="1076"/>
          <ac:spMkLst>
            <pc:docMk/>
            <pc:sldMk cId="2255806164" sldId="545"/>
            <ac:spMk id="7" creationId="{474CAAE4-F030-2E11-5CC5-1E4AA995130B}"/>
          </ac:spMkLst>
        </pc:spChg>
        <pc:spChg chg="mod">
          <ac:chgData name="Stewart Gale" userId="3647ddd2-6040-41ae-a96d-232c23482af8" providerId="ADAL" clId="{C40B3E7F-3CDE-4C17-9FF6-659D863B7B35}" dt="2022-09-01T07:24:01.387" v="37" actId="14100"/>
          <ac:spMkLst>
            <pc:docMk/>
            <pc:sldMk cId="2255806164" sldId="545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25:09.440" v="68" actId="1076"/>
          <ac:spMkLst>
            <pc:docMk/>
            <pc:sldMk cId="2255806164" sldId="545"/>
            <ac:spMk id="10" creationId="{FB19F147-CACD-3FE9-628C-EB67F6282AE8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15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1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39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7:22:36.405" v="7" actId="478"/>
          <ac:spMkLst>
            <pc:docMk/>
            <pc:sldMk cId="2255806164" sldId="545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2:36.405" v="7" actId="478"/>
          <ac:cxnSpMkLst>
            <pc:docMk/>
            <pc:sldMk cId="2255806164" sldId="545"/>
            <ac:cxnSpMk id="6" creationId="{00000000-0000-0000-0000-000000000000}"/>
          </ac:cxnSpMkLst>
        </pc:cxnChg>
      </pc:sldChg>
      <pc:sldChg chg="delSp modSp mod ord delAnim">
        <pc:chgData name="Stewart Gale" userId="3647ddd2-6040-41ae-a96d-232c23482af8" providerId="ADAL" clId="{C40B3E7F-3CDE-4C17-9FF6-659D863B7B35}" dt="2022-09-01T08:31:23.703" v="700" actId="122"/>
        <pc:sldMkLst>
          <pc:docMk/>
          <pc:sldMk cId="372398580" sldId="546"/>
        </pc:sldMkLst>
        <pc:spChg chg="mod">
          <ac:chgData name="Stewart Gale" userId="3647ddd2-6040-41ae-a96d-232c23482af8" providerId="ADAL" clId="{C40B3E7F-3CDE-4C17-9FF6-659D863B7B35}" dt="2022-09-01T08:30:54.791" v="687" actId="403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15.920" v="672" actId="20577"/>
          <ac:spMkLst>
            <pc:docMk/>
            <pc:sldMk cId="372398580" sldId="546"/>
            <ac:spMk id="6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38.555" v="682" actId="478"/>
          <ac:spMkLst>
            <pc:docMk/>
            <pc:sldMk cId="372398580" sldId="546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16.974" v="697" actId="403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01.244" v="689" actId="1076"/>
          <ac:spMkLst>
            <pc:docMk/>
            <pc:sldMk cId="372398580" sldId="546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23.703" v="700" actId="122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0:58.216" v="688" actId="1076"/>
          <ac:spMkLst>
            <pc:docMk/>
            <pc:sldMk cId="372398580" sldId="546"/>
            <ac:spMk id="13" creationId="{00000000-0000-0000-0000-000000000000}"/>
          </ac:spMkLst>
        </pc:spChg>
        <pc:spChg chg="del">
          <ac:chgData name="Stewart Gale" userId="3647ddd2-6040-41ae-a96d-232c23482af8" providerId="ADAL" clId="{C40B3E7F-3CDE-4C17-9FF6-659D863B7B35}" dt="2022-09-01T08:30:42.197" v="683" actId="478"/>
          <ac:spMkLst>
            <pc:docMk/>
            <pc:sldMk cId="372398580" sldId="546"/>
            <ac:spMk id="14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1:16.974" v="697" actId="403"/>
          <ac:cxnSpMkLst>
            <pc:docMk/>
            <pc:sldMk cId="372398580" sldId="546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1:10.088" v="692" actId="14100"/>
          <ac:cxnSpMkLst>
            <pc:docMk/>
            <pc:sldMk cId="372398580" sldId="546"/>
            <ac:cxnSpMk id="12" creationId="{00000000-0000-0000-0000-000000000000}"/>
          </ac:cxnSpMkLst>
        </pc:cxnChg>
        <pc:cxnChg chg="del">
          <ac:chgData name="Stewart Gale" userId="3647ddd2-6040-41ae-a96d-232c23482af8" providerId="ADAL" clId="{C40B3E7F-3CDE-4C17-9FF6-659D863B7B35}" dt="2022-09-01T08:30:42.197" v="683" actId="478"/>
          <ac:cxnSpMkLst>
            <pc:docMk/>
            <pc:sldMk cId="372398580" sldId="546"/>
            <ac:cxnSpMk id="15" creationId="{00000000-0000-0000-0000-000000000000}"/>
          </ac:cxnSpMkLst>
        </pc:cxnChg>
      </pc:sldChg>
      <pc:sldChg chg="del">
        <pc:chgData name="Stewart Gale" userId="3647ddd2-6040-41ae-a96d-232c23482af8" providerId="ADAL" clId="{C40B3E7F-3CDE-4C17-9FF6-659D863B7B35}" dt="2022-09-01T08:35:16.200" v="779" actId="47"/>
        <pc:sldMkLst>
          <pc:docMk/>
          <pc:sldMk cId="2139322821" sldId="547"/>
        </pc:sldMkLst>
      </pc:sldChg>
      <pc:sldChg chg="del">
        <pc:chgData name="Stewart Gale" userId="3647ddd2-6040-41ae-a96d-232c23482af8" providerId="ADAL" clId="{C40B3E7F-3CDE-4C17-9FF6-659D863B7B35}" dt="2022-09-01T07:29:14.707" v="137" actId="47"/>
        <pc:sldMkLst>
          <pc:docMk/>
          <pc:sldMk cId="2487831076" sldId="548"/>
        </pc:sldMkLst>
      </pc:sldChg>
      <pc:sldChg chg="addSp delSp modSp add mod delAnim modAnim">
        <pc:chgData name="Stewart Gale" userId="3647ddd2-6040-41ae-a96d-232c23482af8" providerId="ADAL" clId="{C40B3E7F-3CDE-4C17-9FF6-659D863B7B35}" dt="2023-02-23T06:11:58.391" v="861" actId="20577"/>
        <pc:sldMkLst>
          <pc:docMk/>
          <pc:sldMk cId="890502590" sldId="549"/>
        </pc:sldMkLst>
        <pc:spChg chg="del mod">
          <ac:chgData name="Stewart Gale" userId="3647ddd2-6040-41ae-a96d-232c23482af8" providerId="ADAL" clId="{C40B3E7F-3CDE-4C17-9FF6-659D863B7B35}" dt="2022-09-01T08:21:16.005" v="644" actId="478"/>
          <ac:spMkLst>
            <pc:docMk/>
            <pc:sldMk cId="890502590" sldId="549"/>
            <ac:spMk id="5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3-02-23T06:11:58.391" v="861" actId="20577"/>
          <ac:spMkLst>
            <pc:docMk/>
            <pc:sldMk cId="890502590" sldId="549"/>
            <ac:spMk id="6" creationId="{F3A22E28-B633-C30B-F19D-F1B8AE779611}"/>
          </ac:spMkLst>
        </pc:spChg>
        <pc:spChg chg="del mod">
          <ac:chgData name="Stewart Gale" userId="3647ddd2-6040-41ae-a96d-232c23482af8" providerId="ADAL" clId="{C40B3E7F-3CDE-4C17-9FF6-659D863B7B35}" dt="2022-09-01T07:26:04.135" v="87" actId="478"/>
          <ac:spMkLst>
            <pc:docMk/>
            <pc:sldMk cId="890502590" sldId="549"/>
            <ac:spMk id="8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21:28.997" v="647" actId="1076"/>
          <ac:spMkLst>
            <pc:docMk/>
            <pc:sldMk cId="890502590" sldId="549"/>
            <ac:spMk id="9" creationId="{E1608305-C5AF-CE06-5A20-7B415FAFFB65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1" creationId="{5E80254D-AB5F-AD31-17B8-9027D5E7B7F7}"/>
          </ac:spMkLst>
        </pc:spChg>
        <pc:spChg chg="add 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13" creationId="{182CDBC8-632A-B5EB-B70F-42D0517B34C1}"/>
          </ac:spMkLst>
        </pc:spChg>
        <pc:spChg chg="del">
          <ac:chgData name="Stewart Gale" userId="3647ddd2-6040-41ae-a96d-232c23482af8" providerId="ADAL" clId="{C40B3E7F-3CDE-4C17-9FF6-659D863B7B35}" dt="2022-09-01T07:24:21.608" v="38" actId="21"/>
          <ac:spMkLst>
            <pc:docMk/>
            <pc:sldMk cId="890502590" sldId="549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0:12.482" v="144" actId="21"/>
          <ac:spMkLst>
            <pc:docMk/>
            <pc:sldMk cId="890502590" sldId="549"/>
            <ac:spMk id="16" creationId="{ECAD26E7-58EB-6FE4-2E71-B29AEB208B81}"/>
          </ac:spMkLst>
        </pc:spChg>
        <pc:spChg chg="del">
          <ac:chgData name="Stewart Gale" userId="3647ddd2-6040-41ae-a96d-232c23482af8" providerId="ADAL" clId="{C40B3E7F-3CDE-4C17-9FF6-659D863B7B35}" dt="2022-09-01T07:25:31.295" v="70" actId="478"/>
          <ac:spMkLst>
            <pc:docMk/>
            <pc:sldMk cId="890502590" sldId="549"/>
            <ac:spMk id="31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25:52.596" v="83" actId="478"/>
          <ac:spMkLst>
            <pc:docMk/>
            <pc:sldMk cId="890502590" sldId="549"/>
            <ac:spMk id="3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21:32.825" v="648" actId="1076"/>
          <ac:spMkLst>
            <pc:docMk/>
            <pc:sldMk cId="890502590" sldId="549"/>
            <ac:spMk id="40" creationId="{00000000-0000-0000-0000-000000000000}"/>
          </ac:spMkLst>
        </pc:spChg>
        <pc:cxnChg chg="del">
          <ac:chgData name="Stewart Gale" userId="3647ddd2-6040-41ae-a96d-232c23482af8" providerId="ADAL" clId="{C40B3E7F-3CDE-4C17-9FF6-659D863B7B35}" dt="2022-09-01T07:25:31.295" v="70" actId="478"/>
          <ac:cxnSpMkLst>
            <pc:docMk/>
            <pc:sldMk cId="890502590" sldId="549"/>
            <ac:cxnSpMk id="6" creationId="{00000000-0000-0000-0000-000000000000}"/>
          </ac:cxnSpMkLst>
        </pc:cxnChg>
        <pc:cxnChg chg="add mod">
          <ac:chgData name="Stewart Gale" userId="3647ddd2-6040-41ae-a96d-232c23482af8" providerId="ADAL" clId="{C40B3E7F-3CDE-4C17-9FF6-659D863B7B35}" dt="2022-09-01T08:21:47.225" v="651" actId="1076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addSp new del mod">
        <pc:chgData name="Stewart Gale" userId="3647ddd2-6040-41ae-a96d-232c23482af8" providerId="ADAL" clId="{C40B3E7F-3CDE-4C17-9FF6-659D863B7B35}" dt="2022-09-01T08:17:00.502" v="595" actId="47"/>
        <pc:sldMkLst>
          <pc:docMk/>
          <pc:sldMk cId="40051942" sldId="550"/>
        </pc:sldMkLst>
        <pc:spChg chg="add">
          <ac:chgData name="Stewart Gale" userId="3647ddd2-6040-41ae-a96d-232c23482af8" providerId="ADAL" clId="{C40B3E7F-3CDE-4C17-9FF6-659D863B7B35}" dt="2022-09-01T07:30:16.992" v="146" actId="22"/>
          <ac:spMkLst>
            <pc:docMk/>
            <pc:sldMk cId="40051942" sldId="550"/>
            <ac:spMk id="3" creationId="{0BEFF35A-FAAA-AF30-E59B-BF83443335AD}"/>
          </ac:spMkLst>
        </pc:spChg>
      </pc:sldChg>
      <pc:sldChg chg="addSp delSp modSp add mod ord delAnim">
        <pc:chgData name="Stewart Gale" userId="3647ddd2-6040-41ae-a96d-232c23482af8" providerId="ADAL" clId="{C40B3E7F-3CDE-4C17-9FF6-659D863B7B35}" dt="2022-09-01T08:14:34.607" v="510" actId="1076"/>
        <pc:sldMkLst>
          <pc:docMk/>
          <pc:sldMk cId="2463592448" sldId="551"/>
        </pc:sldMkLst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5" creationId="{00000000-0000-0000-0000-000000000000}"/>
          </ac:spMkLst>
        </pc:spChg>
        <pc:spChg chg="del mod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C40B3E7F-3CDE-4C17-9FF6-659D863B7B35}" dt="2022-09-01T07:32:15.686" v="377" actId="478"/>
          <ac:spMkLst>
            <pc:docMk/>
            <pc:sldMk cId="2463592448" sldId="551"/>
            <ac:spMk id="8" creationId="{2CB52D06-6421-2E5E-E279-8DAA09D536EC}"/>
          </ac:spMkLst>
        </pc:spChg>
        <pc:spChg chg="del">
          <ac:chgData name="Stewart Gale" userId="3647ddd2-6040-41ae-a96d-232c23482af8" providerId="ADAL" clId="{C40B3E7F-3CDE-4C17-9FF6-659D863B7B35}" dt="2022-09-01T07:31:05.870" v="226" actId="478"/>
          <ac:spMkLst>
            <pc:docMk/>
            <pc:sldMk cId="2463592448" sldId="551"/>
            <ac:spMk id="9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7:35:04.836" v="471" actId="1076"/>
          <ac:spMkLst>
            <pc:docMk/>
            <pc:sldMk cId="2463592448" sldId="551"/>
            <ac:spMk id="11" creationId="{1F462B8F-3531-F57C-18BA-9050D4D51C09}"/>
          </ac:spMkLst>
        </pc:spChg>
        <pc:spChg chg="mod">
          <ac:chgData name="Stewart Gale" userId="3647ddd2-6040-41ae-a96d-232c23482af8" providerId="ADAL" clId="{C40B3E7F-3CDE-4C17-9FF6-659D863B7B35}" dt="2022-09-01T07:32:17.668" v="378" actId="313"/>
          <ac:spMkLst>
            <pc:docMk/>
            <pc:sldMk cId="2463592448" sldId="551"/>
            <ac:spMk id="12" creationId="{00000000-0000-0000-0000-000000000000}"/>
          </ac:spMkLst>
        </pc:spChg>
        <pc:spChg chg="add mod">
          <ac:chgData name="Stewart Gale" userId="3647ddd2-6040-41ae-a96d-232c23482af8" providerId="ADAL" clId="{C40B3E7F-3CDE-4C17-9FF6-659D863B7B35}" dt="2022-09-01T08:14:34.607" v="510" actId="1076"/>
          <ac:spMkLst>
            <pc:docMk/>
            <pc:sldMk cId="2463592448" sldId="551"/>
            <ac:spMk id="14" creationId="{4371C663-0670-3E36-DE5F-793C5AED6760}"/>
          </ac:spMkLst>
        </pc:spChg>
        <pc:spChg chg="add mod">
          <ac:chgData name="Stewart Gale" userId="3647ddd2-6040-41ae-a96d-232c23482af8" providerId="ADAL" clId="{C40B3E7F-3CDE-4C17-9FF6-659D863B7B35}" dt="2022-09-01T07:34:57.970" v="468" actId="1076"/>
          <ac:spMkLst>
            <pc:docMk/>
            <pc:sldMk cId="2463592448" sldId="551"/>
            <ac:spMk id="16" creationId="{65DB2D67-7D4B-B147-7DEB-A14DF458A8E3}"/>
          </ac:spMkLst>
        </pc:spChg>
        <pc:spChg chg="add mod">
          <ac:chgData name="Stewart Gale" userId="3647ddd2-6040-41ae-a96d-232c23482af8" providerId="ADAL" clId="{C40B3E7F-3CDE-4C17-9FF6-659D863B7B35}" dt="2022-09-01T07:39:36.017" v="509" actId="20577"/>
          <ac:spMkLst>
            <pc:docMk/>
            <pc:sldMk cId="2463592448" sldId="551"/>
            <ac:spMk id="18" creationId="{26976A6F-4BD5-6D6A-0C21-B518592B6536}"/>
          </ac:spMkLst>
        </pc:spChg>
      </pc:sldChg>
      <pc:sldChg chg="addSp delSp modSp add mod modAnim">
        <pc:chgData name="Stewart Gale" userId="3647ddd2-6040-41ae-a96d-232c23482af8" providerId="ADAL" clId="{C40B3E7F-3CDE-4C17-9FF6-659D863B7B35}" dt="2022-09-01T08:16:57.074" v="594"/>
        <pc:sldMkLst>
          <pc:docMk/>
          <pc:sldMk cId="2405780128" sldId="552"/>
        </pc:sldMkLst>
        <pc:spChg chg="add mod">
          <ac:chgData name="Stewart Gale" userId="3647ddd2-6040-41ae-a96d-232c23482af8" providerId="ADAL" clId="{C40B3E7F-3CDE-4C17-9FF6-659D863B7B35}" dt="2022-09-01T08:16:50.334" v="592" actId="1076"/>
          <ac:spMkLst>
            <pc:docMk/>
            <pc:sldMk cId="2405780128" sldId="552"/>
            <ac:spMk id="6" creationId="{7F64FBB0-AF5F-63AD-B6A3-D85EE5B54447}"/>
          </ac:spMkLst>
        </pc:spChg>
        <pc:spChg chg="mod">
          <ac:chgData name="Stewart Gale" userId="3647ddd2-6040-41ae-a96d-232c23482af8" providerId="ADAL" clId="{C40B3E7F-3CDE-4C17-9FF6-659D863B7B35}" dt="2022-09-01T08:15:25.274" v="548" actId="1076"/>
          <ac:spMkLst>
            <pc:docMk/>
            <pc:sldMk cId="2405780128" sldId="552"/>
            <ac:spMk id="8" creationId="{2CB52D06-6421-2E5E-E279-8DAA09D536EC}"/>
          </ac:spMkLst>
        </pc:spChg>
        <pc:spChg chg="add mod">
          <ac:chgData name="Stewart Gale" userId="3647ddd2-6040-41ae-a96d-232c23482af8" providerId="ADAL" clId="{C40B3E7F-3CDE-4C17-9FF6-659D863B7B35}" dt="2022-09-01T08:16:53.843" v="593" actId="1076"/>
          <ac:spMkLst>
            <pc:docMk/>
            <pc:sldMk cId="2405780128" sldId="552"/>
            <ac:spMk id="9" creationId="{5E72710F-D828-3CBF-7E4E-B446EB3242AC}"/>
          </ac:spMkLst>
        </pc:spChg>
        <pc:spChg chg="del">
          <ac:chgData name="Stewart Gale" userId="3647ddd2-6040-41ae-a96d-232c23482af8" providerId="ADAL" clId="{C40B3E7F-3CDE-4C17-9FF6-659D863B7B35}" dt="2022-09-01T07:32:12.897" v="376" actId="478"/>
          <ac:spMkLst>
            <pc:docMk/>
            <pc:sldMk cId="2405780128" sldId="552"/>
            <ac:spMk id="12" creationId="{00000000-0000-0000-0000-000000000000}"/>
          </ac:spMkLst>
        </pc:spChg>
      </pc:sldChg>
      <pc:sldChg chg="modSp add mod">
        <pc:chgData name="Stewart Gale" userId="3647ddd2-6040-41ae-a96d-232c23482af8" providerId="ADAL" clId="{C40B3E7F-3CDE-4C17-9FF6-659D863B7B35}" dt="2022-09-01T08:32:15.988" v="717" actId="14100"/>
        <pc:sldMkLst>
          <pc:docMk/>
          <pc:sldMk cId="2967710719" sldId="553"/>
        </pc:sldMkLst>
        <pc:spChg chg="mod">
          <ac:chgData name="Stewart Gale" userId="3647ddd2-6040-41ae-a96d-232c23482af8" providerId="ADAL" clId="{C40B3E7F-3CDE-4C17-9FF6-659D863B7B35}" dt="2022-09-01T08:31:52.899" v="709" actId="1076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56.956" v="710" actId="1076"/>
          <ac:spMkLst>
            <pc:docMk/>
            <pc:sldMk cId="2967710719" sldId="553"/>
            <ac:spMk id="7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13.099" v="716" actId="1076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9.608" v="708" actId="1076"/>
          <ac:spMkLst>
            <pc:docMk/>
            <pc:sldMk cId="2967710719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2:05.659" v="713" actId="1076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1:46.961" v="707" actId="1076"/>
          <ac:spMkLst>
            <pc:docMk/>
            <pc:sldMk cId="2967710719" sldId="553"/>
            <ac:spMk id="13" creationId="{00000000-0000-0000-0000-000000000000}"/>
          </ac:spMkLst>
        </pc:spChg>
        <pc:cxnChg chg="mod">
          <ac:chgData name="Stewart Gale" userId="3647ddd2-6040-41ae-a96d-232c23482af8" providerId="ADAL" clId="{C40B3E7F-3CDE-4C17-9FF6-659D863B7B35}" dt="2022-09-01T08:32:15.988" v="717" actId="14100"/>
          <ac:cxnSpMkLst>
            <pc:docMk/>
            <pc:sldMk cId="2967710719" sldId="55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10.645" v="715" actId="14100"/>
          <ac:cxnSpMkLst>
            <pc:docMk/>
            <pc:sldMk cId="2967710719" sldId="553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C40B3E7F-3CDE-4C17-9FF6-659D863B7B35}" dt="2022-09-01T08:32:03.021" v="712" actId="14100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modSp add mod">
        <pc:chgData name="Stewart Gale" userId="3647ddd2-6040-41ae-a96d-232c23482af8" providerId="ADAL" clId="{C40B3E7F-3CDE-4C17-9FF6-659D863B7B35}" dt="2022-09-01T08:35:09.179" v="778" actId="1076"/>
        <pc:sldMkLst>
          <pc:docMk/>
          <pc:sldMk cId="786068008" sldId="554"/>
        </pc:sldMkLst>
        <pc:spChg chg="mod">
          <ac:chgData name="Stewart Gale" userId="3647ddd2-6040-41ae-a96d-232c23482af8" providerId="ADAL" clId="{C40B3E7F-3CDE-4C17-9FF6-659D863B7B35}" dt="2022-09-01T08:35:09.179" v="778" actId="1076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C40B3E7F-3CDE-4C17-9FF6-659D863B7B35}" dt="2022-09-01T08:34:53.728" v="771" actId="1076"/>
          <ac:spMkLst>
            <pc:docMk/>
            <pc:sldMk cId="786068008" sldId="554"/>
            <ac:spMk id="12" creationId="{00000000-0000-0000-0000-000000000000}"/>
          </ac:spMkLst>
        </pc:spChg>
      </pc:sldChg>
    </pc:docChg>
  </pc:docChgLst>
  <pc:docChgLst>
    <pc:chgData name="Stewart Gale" userId="3647ddd2-6040-41ae-a96d-232c23482af8" providerId="ADAL" clId="{CBE1A110-023E-462F-ABBB-AE2BABE16CE7}"/>
    <pc:docChg chg="undo custSel addSld modSld sldOrd modMainMaster modNotesMaster">
      <pc:chgData name="Stewart Gale" userId="3647ddd2-6040-41ae-a96d-232c23482af8" providerId="ADAL" clId="{CBE1A110-023E-462F-ABBB-AE2BABE16CE7}" dt="2023-08-15T11:28:10.726" v="415" actId="113"/>
      <pc:docMkLst>
        <pc:docMk/>
      </pc:docMkLst>
      <pc:sldChg chg="delSp modSp mod">
        <pc:chgData name="Stewart Gale" userId="3647ddd2-6040-41ae-a96d-232c23482af8" providerId="ADAL" clId="{CBE1A110-023E-462F-ABBB-AE2BABE16CE7}" dt="2023-08-15T11:18:13.474" v="172" actId="113"/>
        <pc:sldMkLst>
          <pc:docMk/>
          <pc:sldMk cId="3617830027" sldId="484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3617830027" sldId="484"/>
            <ac:spMk id="3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17:58.964" v="167" actId="1076"/>
          <ac:spMkLst>
            <pc:docMk/>
            <pc:sldMk cId="3617830027" sldId="484"/>
            <ac:spMk id="5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18:07.635" v="171" actId="14100"/>
          <ac:spMkLst>
            <pc:docMk/>
            <pc:sldMk cId="3617830027" sldId="484"/>
            <ac:spMk id="6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18:02.940" v="168" actId="14100"/>
          <ac:spMkLst>
            <pc:docMk/>
            <pc:sldMk cId="3617830027" sldId="484"/>
            <ac:spMk id="9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18:13.474" v="172" actId="113"/>
          <ac:spMkLst>
            <pc:docMk/>
            <pc:sldMk cId="3617830027" sldId="484"/>
            <ac:spMk id="12" creationId="{00000000-0000-0000-0000-000000000000}"/>
          </ac:spMkLst>
        </pc:spChg>
        <pc:grpChg chg="del mod">
          <ac:chgData name="Stewart Gale" userId="3647ddd2-6040-41ae-a96d-232c23482af8" providerId="ADAL" clId="{CBE1A110-023E-462F-ABBB-AE2BABE16CE7}" dt="2023-08-15T11:17:04.536" v="144" actId="478"/>
          <ac:grpSpMkLst>
            <pc:docMk/>
            <pc:sldMk cId="3617830027" sldId="48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3617830027" sldId="484"/>
            <ac:cxnSpMk id="4" creationId="{00000000-0000-0000-0000-000000000000}"/>
          </ac:cxnSpMkLst>
        </pc:cxnChg>
      </pc:sldChg>
      <pc:sldChg chg="delSp modSp mod ord">
        <pc:chgData name="Stewart Gale" userId="3647ddd2-6040-41ae-a96d-232c23482af8" providerId="ADAL" clId="{CBE1A110-023E-462F-ABBB-AE2BABE16CE7}" dt="2023-08-15T11:25:48.152" v="357" actId="113"/>
        <pc:sldMkLst>
          <pc:docMk/>
          <pc:sldMk cId="267006943" sldId="514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267006943" sldId="514"/>
            <ac:spMk id="3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5:10.062" v="350" actId="1076"/>
          <ac:spMkLst>
            <pc:docMk/>
            <pc:sldMk cId="267006943" sldId="514"/>
            <ac:spMk id="5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5:45.897" v="356" actId="1076"/>
          <ac:spMkLst>
            <pc:docMk/>
            <pc:sldMk cId="267006943" sldId="514"/>
            <ac:spMk id="9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5:48.152" v="357" actId="113"/>
          <ac:spMkLst>
            <pc:docMk/>
            <pc:sldMk cId="267006943" sldId="514"/>
            <ac:spMk id="11" creationId="{00000000-0000-0000-0000-000000000000}"/>
          </ac:spMkLst>
        </pc:spChg>
        <pc:grpChg chg="del mod">
          <ac:chgData name="Stewart Gale" userId="3647ddd2-6040-41ae-a96d-232c23482af8" providerId="ADAL" clId="{CBE1A110-023E-462F-ABBB-AE2BABE16CE7}" dt="2023-08-15T11:25:03.343" v="346" actId="478"/>
          <ac:grpSpMkLst>
            <pc:docMk/>
            <pc:sldMk cId="267006943" sldId="51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267006943" sldId="514"/>
            <ac:cxnSpMk id="4" creationId="{00000000-0000-0000-0000-000000000000}"/>
          </ac:cxnSpMkLst>
        </pc:cxnChg>
      </pc:sldChg>
      <pc:sldChg chg="delSp modSp mod modNotes">
        <pc:chgData name="Stewart Gale" userId="3647ddd2-6040-41ae-a96d-232c23482af8" providerId="ADAL" clId="{CBE1A110-023E-462F-ABBB-AE2BABE16CE7}" dt="2023-08-15T11:27:53.264" v="412" actId="1076"/>
        <pc:sldMkLst>
          <pc:docMk/>
          <pc:sldMk cId="4277973962" sldId="516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4277973962" sldId="516"/>
            <ac:spMk id="3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7:53.264" v="412" actId="1076"/>
          <ac:spMkLst>
            <pc:docMk/>
            <pc:sldMk cId="4277973962" sldId="516"/>
            <ac:spMk id="5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6:53.892" v="400" actId="403"/>
          <ac:spMkLst>
            <pc:docMk/>
            <pc:sldMk cId="4277973962" sldId="516"/>
            <ac:spMk id="7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7:53.264" v="412" actId="1076"/>
          <ac:spMkLst>
            <pc:docMk/>
            <pc:sldMk cId="4277973962" sldId="516"/>
            <ac:spMk id="8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7:53.264" v="412" actId="1076"/>
          <ac:spMkLst>
            <pc:docMk/>
            <pc:sldMk cId="4277973962" sldId="516"/>
            <ac:spMk id="10" creationId="{9A0CB3D0-CF86-045E-2236-154C9875E0B5}"/>
          </ac:spMkLst>
        </pc:spChg>
        <pc:spChg chg="mod">
          <ac:chgData name="Stewart Gale" userId="3647ddd2-6040-41ae-a96d-232c23482af8" providerId="ADAL" clId="{CBE1A110-023E-462F-ABBB-AE2BABE16CE7}" dt="2023-08-15T11:27:53.264" v="412" actId="1076"/>
          <ac:spMkLst>
            <pc:docMk/>
            <pc:sldMk cId="4277973962" sldId="516"/>
            <ac:spMk id="12" creationId="{5FAC245E-B310-A87F-CDB8-8196DD9F8871}"/>
          </ac:spMkLst>
        </pc:spChg>
        <pc:spChg chg="mod">
          <ac:chgData name="Stewart Gale" userId="3647ddd2-6040-41ae-a96d-232c23482af8" providerId="ADAL" clId="{CBE1A110-023E-462F-ABBB-AE2BABE16CE7}" dt="2023-08-15T11:27:53.264" v="412" actId="1076"/>
          <ac:spMkLst>
            <pc:docMk/>
            <pc:sldMk cId="4277973962" sldId="516"/>
            <ac:spMk id="14" creationId="{8997EF8E-2382-2D9D-7A6B-AF463B0764FC}"/>
          </ac:spMkLst>
        </pc:spChg>
        <pc:grpChg chg="del mod">
          <ac:chgData name="Stewart Gale" userId="3647ddd2-6040-41ae-a96d-232c23482af8" providerId="ADAL" clId="{CBE1A110-023E-462F-ABBB-AE2BABE16CE7}" dt="2023-08-15T11:26:37.050" v="370" actId="478"/>
          <ac:grpSpMkLst>
            <pc:docMk/>
            <pc:sldMk cId="4277973962" sldId="5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4277973962" sldId="51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CBE1A110-023E-462F-ABBB-AE2BABE16CE7}" dt="2023-08-15T10:41:44.149" v="5" actId="14100"/>
        <pc:sldMkLst>
          <pc:docMk/>
          <pc:sldMk cId="1778548756" sldId="544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1778548756" sldId="544"/>
            <ac:spMk id="3" creationId="{1DCD659B-9B0F-4736-B272-47379BEFFD3A}"/>
          </ac:spMkLst>
        </pc:spChg>
        <pc:spChg chg="mod">
          <ac:chgData name="Stewart Gale" userId="3647ddd2-6040-41ae-a96d-232c23482af8" providerId="ADAL" clId="{CBE1A110-023E-462F-ABBB-AE2BABE16CE7}" dt="2023-08-15T10:41:44.149" v="5" actId="14100"/>
          <ac:spMkLst>
            <pc:docMk/>
            <pc:sldMk cId="1778548756" sldId="544"/>
            <ac:spMk id="5" creationId="{00000000-0000-0000-0000-000000000000}"/>
          </ac:spMkLst>
        </pc:spChg>
        <pc:grpChg chg="del mod">
          <ac:chgData name="Stewart Gale" userId="3647ddd2-6040-41ae-a96d-232c23482af8" providerId="ADAL" clId="{CBE1A110-023E-462F-ABBB-AE2BABE16CE7}" dt="2023-08-15T10:41:32.803" v="1" actId="478"/>
          <ac:grpSpMkLst>
            <pc:docMk/>
            <pc:sldMk cId="1778548756" sldId="54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1778548756" sldId="544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CBE1A110-023E-462F-ABBB-AE2BABE16CE7}" dt="2023-08-15T11:21:27.508" v="258" actId="14100"/>
        <pc:sldMkLst>
          <pc:docMk/>
          <pc:sldMk cId="2255806164" sldId="545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2255806164" sldId="545"/>
            <ac:spMk id="3" creationId="{00000000-0000-0000-0000-000000000000}"/>
          </ac:spMkLst>
        </pc:spChg>
        <pc:spChg chg="add mod">
          <ac:chgData name="Stewart Gale" userId="3647ddd2-6040-41ae-a96d-232c23482af8" providerId="ADAL" clId="{CBE1A110-023E-462F-ABBB-AE2BABE16CE7}" dt="2023-08-15T11:21:27.508" v="258" actId="14100"/>
          <ac:spMkLst>
            <pc:docMk/>
            <pc:sldMk cId="2255806164" sldId="545"/>
            <ac:spMk id="5" creationId="{57E8293E-3022-7498-B097-4369D93F590E}"/>
          </ac:spMkLst>
        </pc:spChg>
        <pc:spChg chg="mod">
          <ac:chgData name="Stewart Gale" userId="3647ddd2-6040-41ae-a96d-232c23482af8" providerId="ADAL" clId="{CBE1A110-023E-462F-ABBB-AE2BABE16CE7}" dt="2023-08-15T11:19:38.767" v="210" actId="1076"/>
          <ac:spMkLst>
            <pc:docMk/>
            <pc:sldMk cId="2255806164" sldId="545"/>
            <ac:spMk id="7" creationId="{474CAAE4-F030-2E11-5CC5-1E4AA995130B}"/>
          </ac:spMkLst>
        </pc:spChg>
        <pc:spChg chg="del mod">
          <ac:chgData name="Stewart Gale" userId="3647ddd2-6040-41ae-a96d-232c23482af8" providerId="ADAL" clId="{CBE1A110-023E-462F-ABBB-AE2BABE16CE7}" dt="2023-08-15T11:18:37.473" v="176" actId="478"/>
          <ac:spMkLst>
            <pc:docMk/>
            <pc:sldMk cId="2255806164" sldId="545"/>
            <ac:spMk id="8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19:50.811" v="213" actId="1076"/>
          <ac:spMkLst>
            <pc:docMk/>
            <pc:sldMk cId="2255806164" sldId="545"/>
            <ac:spMk id="10" creationId="{FB19F147-CACD-3FE9-628C-EB67F6282AE8}"/>
          </ac:spMkLst>
        </pc:spChg>
        <pc:grpChg chg="del mod">
          <ac:chgData name="Stewart Gale" userId="3647ddd2-6040-41ae-a96d-232c23482af8" providerId="ADAL" clId="{CBE1A110-023E-462F-ABBB-AE2BABE16CE7}" dt="2023-08-15T11:18:22.467" v="173" actId="478"/>
          <ac:grpSpMkLst>
            <pc:docMk/>
            <pc:sldMk cId="2255806164" sldId="54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2255806164" sldId="545"/>
            <ac:cxnSpMk id="4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CBE1A110-023E-462F-ABBB-AE2BABE16CE7}" dt="2023-08-15T11:23:17.417" v="319" actId="113"/>
        <pc:sldMkLst>
          <pc:docMk/>
          <pc:sldMk cId="372398580" sldId="546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372398580" sldId="546"/>
            <ac:spMk id="3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3:14.083" v="318" actId="113"/>
          <ac:spMkLst>
            <pc:docMk/>
            <pc:sldMk cId="372398580" sldId="546"/>
            <ac:spMk id="5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3:03.601" v="312" actId="1076"/>
          <ac:spMkLst>
            <pc:docMk/>
            <pc:sldMk cId="372398580" sldId="546"/>
            <ac:spMk id="6" creationId="{00000000-0000-0000-0000-000000000000}"/>
          </ac:spMkLst>
        </pc:spChg>
        <pc:spChg chg="del mod">
          <ac:chgData name="Stewart Gale" userId="3647ddd2-6040-41ae-a96d-232c23482af8" providerId="ADAL" clId="{CBE1A110-023E-462F-ABBB-AE2BABE16CE7}" dt="2023-08-15T11:22:43.563" v="302" actId="478"/>
          <ac:spMkLst>
            <pc:docMk/>
            <pc:sldMk cId="372398580" sldId="546"/>
            <ac:spMk id="8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3:14.083" v="318" actId="113"/>
          <ac:spMkLst>
            <pc:docMk/>
            <pc:sldMk cId="372398580" sldId="546"/>
            <ac:spMk id="9" creationId="{00000000-0000-0000-0000-000000000000}"/>
          </ac:spMkLst>
        </pc:spChg>
        <pc:spChg chg="del mod">
          <ac:chgData name="Stewart Gale" userId="3647ddd2-6040-41ae-a96d-232c23482af8" providerId="ADAL" clId="{CBE1A110-023E-462F-ABBB-AE2BABE16CE7}" dt="2023-08-15T11:22:46.167" v="304" actId="478"/>
          <ac:spMkLst>
            <pc:docMk/>
            <pc:sldMk cId="372398580" sldId="546"/>
            <ac:spMk id="11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3:17.417" v="319" actId="113"/>
          <ac:spMkLst>
            <pc:docMk/>
            <pc:sldMk cId="372398580" sldId="546"/>
            <ac:spMk id="13" creationId="{00000000-0000-0000-0000-000000000000}"/>
          </ac:spMkLst>
        </pc:spChg>
        <pc:grpChg chg="del mod">
          <ac:chgData name="Stewart Gale" userId="3647ddd2-6040-41ae-a96d-232c23482af8" providerId="ADAL" clId="{CBE1A110-023E-462F-ABBB-AE2BABE16CE7}" dt="2023-08-15T11:21:02.771" v="235" actId="478"/>
          <ac:grpSpMkLst>
            <pc:docMk/>
            <pc:sldMk cId="372398580" sldId="5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372398580" sldId="546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CBE1A110-023E-462F-ABBB-AE2BABE16CE7}" dt="2023-08-15T11:22:43.563" v="302" actId="478"/>
          <ac:cxnSpMkLst>
            <pc:docMk/>
            <pc:sldMk cId="372398580" sldId="546"/>
            <ac:cxnSpMk id="10" creationId="{00000000-0000-0000-0000-000000000000}"/>
          </ac:cxnSpMkLst>
        </pc:cxnChg>
        <pc:cxnChg chg="del mod">
          <ac:chgData name="Stewart Gale" userId="3647ddd2-6040-41ae-a96d-232c23482af8" providerId="ADAL" clId="{CBE1A110-023E-462F-ABBB-AE2BABE16CE7}" dt="2023-08-15T11:22:46.167" v="304" actId="478"/>
          <ac:cxnSpMkLst>
            <pc:docMk/>
            <pc:sldMk cId="372398580" sldId="546"/>
            <ac:cxnSpMk id="12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CBE1A110-023E-462F-ABBB-AE2BABE16CE7}" dt="2023-08-15T11:22:11.606" v="301" actId="1076"/>
        <pc:sldMkLst>
          <pc:docMk/>
          <pc:sldMk cId="890502590" sldId="549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890502590" sldId="549"/>
            <ac:spMk id="3" creationId="{00000000-0000-0000-0000-000000000000}"/>
          </ac:spMkLst>
        </pc:spChg>
        <pc:spChg chg="add mod">
          <ac:chgData name="Stewart Gale" userId="3647ddd2-6040-41ae-a96d-232c23482af8" providerId="ADAL" clId="{CBE1A110-023E-462F-ABBB-AE2BABE16CE7}" dt="2023-08-15T11:22:11.606" v="301" actId="1076"/>
          <ac:spMkLst>
            <pc:docMk/>
            <pc:sldMk cId="890502590" sldId="549"/>
            <ac:spMk id="5" creationId="{CD779500-C779-81C5-DAD7-9426E8972737}"/>
          </ac:spMkLst>
        </pc:spChg>
        <pc:spChg chg="mod">
          <ac:chgData name="Stewart Gale" userId="3647ddd2-6040-41ae-a96d-232c23482af8" providerId="ADAL" clId="{CBE1A110-023E-462F-ABBB-AE2BABE16CE7}" dt="2023-08-15T11:22:05.785" v="300" actId="1076"/>
          <ac:spMkLst>
            <pc:docMk/>
            <pc:sldMk cId="890502590" sldId="549"/>
            <ac:spMk id="6" creationId="{F3A22E28-B633-C30B-F19D-F1B8AE779611}"/>
          </ac:spMkLst>
        </pc:spChg>
        <pc:spChg chg="del mod">
          <ac:chgData name="Stewart Gale" userId="3647ddd2-6040-41ae-a96d-232c23482af8" providerId="ADAL" clId="{CBE1A110-023E-462F-ABBB-AE2BABE16CE7}" dt="2023-08-15T11:20:12.795" v="219" actId="478"/>
          <ac:spMkLst>
            <pc:docMk/>
            <pc:sldMk cId="890502590" sldId="549"/>
            <ac:spMk id="9" creationId="{E1608305-C5AF-CE06-5A20-7B415FAFFB65}"/>
          </ac:spMkLst>
        </pc:spChg>
        <pc:spChg chg="mod">
          <ac:chgData name="Stewart Gale" userId="3647ddd2-6040-41ae-a96d-232c23482af8" providerId="ADAL" clId="{CBE1A110-023E-462F-ABBB-AE2BABE16CE7}" dt="2023-08-15T11:22:05.785" v="300" actId="1076"/>
          <ac:spMkLst>
            <pc:docMk/>
            <pc:sldMk cId="890502590" sldId="549"/>
            <ac:spMk id="11" creationId="{5E80254D-AB5F-AD31-17B8-9027D5E7B7F7}"/>
          </ac:spMkLst>
        </pc:spChg>
        <pc:spChg chg="mod">
          <ac:chgData name="Stewart Gale" userId="3647ddd2-6040-41ae-a96d-232c23482af8" providerId="ADAL" clId="{CBE1A110-023E-462F-ABBB-AE2BABE16CE7}" dt="2023-08-15T11:22:05.785" v="300" actId="1076"/>
          <ac:spMkLst>
            <pc:docMk/>
            <pc:sldMk cId="890502590" sldId="549"/>
            <ac:spMk id="13" creationId="{182CDBC8-632A-B5EB-B70F-42D0517B34C1}"/>
          </ac:spMkLst>
        </pc:spChg>
        <pc:spChg chg="mod">
          <ac:chgData name="Stewart Gale" userId="3647ddd2-6040-41ae-a96d-232c23482af8" providerId="ADAL" clId="{CBE1A110-023E-462F-ABBB-AE2BABE16CE7}" dt="2023-08-15T11:22:05.785" v="300" actId="1076"/>
          <ac:spMkLst>
            <pc:docMk/>
            <pc:sldMk cId="890502590" sldId="549"/>
            <ac:spMk id="40" creationId="{00000000-0000-0000-0000-000000000000}"/>
          </ac:spMkLst>
        </pc:spChg>
        <pc:grpChg chg="del mod">
          <ac:chgData name="Stewart Gale" userId="3647ddd2-6040-41ae-a96d-232c23482af8" providerId="ADAL" clId="{CBE1A110-023E-462F-ABBB-AE2BABE16CE7}" dt="2023-08-15T11:19:57.075" v="214" actId="478"/>
          <ac:grpSpMkLst>
            <pc:docMk/>
            <pc:sldMk cId="890502590" sldId="54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890502590" sldId="54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BE1A110-023E-462F-ABBB-AE2BABE16CE7}" dt="2023-08-15T11:22:05.785" v="300" actId="1076"/>
          <ac:cxnSpMkLst>
            <pc:docMk/>
            <pc:sldMk cId="890502590" sldId="549"/>
            <ac:cxnSpMk id="8" creationId="{F5FF1DD6-DB2E-6802-B8B4-9D00829278E0}"/>
          </ac:cxnSpMkLst>
        </pc:cxnChg>
      </pc:sldChg>
      <pc:sldChg chg="addSp delSp modSp mod">
        <pc:chgData name="Stewart Gale" userId="3647ddd2-6040-41ae-a96d-232c23482af8" providerId="ADAL" clId="{CBE1A110-023E-462F-ABBB-AE2BABE16CE7}" dt="2023-08-15T11:14:26.262" v="64" actId="1076"/>
        <pc:sldMkLst>
          <pc:docMk/>
          <pc:sldMk cId="2463592448" sldId="551"/>
        </pc:sldMkLst>
        <pc:spChg chg="add mod">
          <ac:chgData name="Stewart Gale" userId="3647ddd2-6040-41ae-a96d-232c23482af8" providerId="ADAL" clId="{CBE1A110-023E-462F-ABBB-AE2BABE16CE7}" dt="2023-08-15T11:14:26.262" v="64" actId="1076"/>
          <ac:spMkLst>
            <pc:docMk/>
            <pc:sldMk cId="2463592448" sldId="551"/>
            <ac:spMk id="2" creationId="{7BBBE735-C0EA-59E3-5041-7EBA2ED1625E}"/>
          </ac:spMkLst>
        </pc:spChg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2463592448" sldId="551"/>
            <ac:spMk id="3" creationId="{00000000-0000-0000-0000-000000000000}"/>
          </ac:spMkLst>
        </pc:spChg>
        <pc:spChg chg="del mod">
          <ac:chgData name="Stewart Gale" userId="3647ddd2-6040-41ae-a96d-232c23482af8" providerId="ADAL" clId="{CBE1A110-023E-462F-ABBB-AE2BABE16CE7}" dt="2023-08-15T11:13:53.663" v="50" actId="478"/>
          <ac:spMkLst>
            <pc:docMk/>
            <pc:sldMk cId="2463592448" sldId="551"/>
            <ac:spMk id="11" creationId="{1F462B8F-3531-F57C-18BA-9050D4D51C09}"/>
          </ac:spMkLst>
        </pc:spChg>
        <pc:spChg chg="mod">
          <ac:chgData name="Stewart Gale" userId="3647ddd2-6040-41ae-a96d-232c23482af8" providerId="ADAL" clId="{CBE1A110-023E-462F-ABBB-AE2BABE16CE7}" dt="2023-08-15T11:14:22.749" v="63" actId="1076"/>
          <ac:spMkLst>
            <pc:docMk/>
            <pc:sldMk cId="2463592448" sldId="551"/>
            <ac:spMk id="12" creationId="{00000000-0000-0000-0000-000000000000}"/>
          </ac:spMkLst>
        </pc:spChg>
        <pc:spChg chg="del mod">
          <ac:chgData name="Stewart Gale" userId="3647ddd2-6040-41ae-a96d-232c23482af8" providerId="ADAL" clId="{CBE1A110-023E-462F-ABBB-AE2BABE16CE7}" dt="2023-08-15T11:13:53.663" v="50" actId="478"/>
          <ac:spMkLst>
            <pc:docMk/>
            <pc:sldMk cId="2463592448" sldId="551"/>
            <ac:spMk id="14" creationId="{4371C663-0670-3E36-DE5F-793C5AED6760}"/>
          </ac:spMkLst>
        </pc:spChg>
        <pc:spChg chg="del mod">
          <ac:chgData name="Stewart Gale" userId="3647ddd2-6040-41ae-a96d-232c23482af8" providerId="ADAL" clId="{CBE1A110-023E-462F-ABBB-AE2BABE16CE7}" dt="2023-08-15T11:13:53.663" v="50" actId="478"/>
          <ac:spMkLst>
            <pc:docMk/>
            <pc:sldMk cId="2463592448" sldId="551"/>
            <ac:spMk id="16" creationId="{65DB2D67-7D4B-B147-7DEB-A14DF458A8E3}"/>
          </ac:spMkLst>
        </pc:spChg>
        <pc:spChg chg="del mod">
          <ac:chgData name="Stewart Gale" userId="3647ddd2-6040-41ae-a96d-232c23482af8" providerId="ADAL" clId="{CBE1A110-023E-462F-ABBB-AE2BABE16CE7}" dt="2023-08-15T11:13:53.663" v="50" actId="478"/>
          <ac:spMkLst>
            <pc:docMk/>
            <pc:sldMk cId="2463592448" sldId="551"/>
            <ac:spMk id="18" creationId="{26976A6F-4BD5-6D6A-0C21-B518592B6536}"/>
          </ac:spMkLst>
        </pc:spChg>
        <pc:grpChg chg="del mod">
          <ac:chgData name="Stewart Gale" userId="3647ddd2-6040-41ae-a96d-232c23482af8" providerId="ADAL" clId="{CBE1A110-023E-462F-ABBB-AE2BABE16CE7}" dt="2023-08-15T10:41:48.670" v="6" actId="478"/>
          <ac:grpSpMkLst>
            <pc:docMk/>
            <pc:sldMk cId="2463592448" sldId="55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2463592448" sldId="551"/>
            <ac:cxnSpMk id="4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CBE1A110-023E-462F-ABBB-AE2BABE16CE7}" dt="2023-08-15T11:16:20.853" v="121" actId="1076"/>
        <pc:sldMkLst>
          <pc:docMk/>
          <pc:sldMk cId="2405780128" sldId="552"/>
        </pc:sldMkLst>
        <pc:spChg chg="mod topLvl">
          <ac:chgData name="Stewart Gale" userId="3647ddd2-6040-41ae-a96d-232c23482af8" providerId="ADAL" clId="{CBE1A110-023E-462F-ABBB-AE2BABE16CE7}" dt="2023-08-15T11:16:02.522" v="113" actId="1076"/>
          <ac:spMkLst>
            <pc:docMk/>
            <pc:sldMk cId="2405780128" sldId="552"/>
            <ac:spMk id="3" creationId="{00000000-0000-0000-0000-000000000000}"/>
          </ac:spMkLst>
        </pc:spChg>
        <pc:spChg chg="add mod">
          <ac:chgData name="Stewart Gale" userId="3647ddd2-6040-41ae-a96d-232c23482af8" providerId="ADAL" clId="{CBE1A110-023E-462F-ABBB-AE2BABE16CE7}" dt="2023-08-15T11:16:20.853" v="121" actId="1076"/>
          <ac:spMkLst>
            <pc:docMk/>
            <pc:sldMk cId="2405780128" sldId="552"/>
            <ac:spMk id="5" creationId="{5D1BDF44-EE8B-05FE-0329-022378814CB1}"/>
          </ac:spMkLst>
        </pc:spChg>
        <pc:spChg chg="del mod">
          <ac:chgData name="Stewart Gale" userId="3647ddd2-6040-41ae-a96d-232c23482af8" providerId="ADAL" clId="{CBE1A110-023E-462F-ABBB-AE2BABE16CE7}" dt="2023-08-15T11:15:46.688" v="100" actId="478"/>
          <ac:spMkLst>
            <pc:docMk/>
            <pc:sldMk cId="2405780128" sldId="552"/>
            <ac:spMk id="6" creationId="{7F64FBB0-AF5F-63AD-B6A3-D85EE5B54447}"/>
          </ac:spMkLst>
        </pc:spChg>
        <pc:spChg chg="del mod">
          <ac:chgData name="Stewart Gale" userId="3647ddd2-6040-41ae-a96d-232c23482af8" providerId="ADAL" clId="{CBE1A110-023E-462F-ABBB-AE2BABE16CE7}" dt="2023-08-15T11:15:46.688" v="100" actId="478"/>
          <ac:spMkLst>
            <pc:docMk/>
            <pc:sldMk cId="2405780128" sldId="552"/>
            <ac:spMk id="8" creationId="{2CB52D06-6421-2E5E-E279-8DAA09D536EC}"/>
          </ac:spMkLst>
        </pc:spChg>
        <pc:spChg chg="del mod">
          <ac:chgData name="Stewart Gale" userId="3647ddd2-6040-41ae-a96d-232c23482af8" providerId="ADAL" clId="{CBE1A110-023E-462F-ABBB-AE2BABE16CE7}" dt="2023-08-15T11:15:46.688" v="100" actId="478"/>
          <ac:spMkLst>
            <pc:docMk/>
            <pc:sldMk cId="2405780128" sldId="552"/>
            <ac:spMk id="9" creationId="{5E72710F-D828-3CBF-7E4E-B446EB3242AC}"/>
          </ac:spMkLst>
        </pc:spChg>
        <pc:grpChg chg="del mod">
          <ac:chgData name="Stewart Gale" userId="3647ddd2-6040-41ae-a96d-232c23482af8" providerId="ADAL" clId="{CBE1A110-023E-462F-ABBB-AE2BABE16CE7}" dt="2023-08-15T11:15:37.395" v="98" actId="478"/>
          <ac:grpSpMkLst>
            <pc:docMk/>
            <pc:sldMk cId="2405780128" sldId="552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BE1A110-023E-462F-ABBB-AE2BABE16CE7}" dt="2023-08-15T11:15:37.395" v="98" actId="478"/>
          <ac:cxnSpMkLst>
            <pc:docMk/>
            <pc:sldMk cId="2405780128" sldId="552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CBE1A110-023E-462F-ABBB-AE2BABE16CE7}" dt="2023-08-15T11:28:10.726" v="415" actId="113"/>
        <pc:sldMkLst>
          <pc:docMk/>
          <pc:sldMk cId="2967710719" sldId="553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2967710719" sldId="553"/>
            <ac:spMk id="3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4:59.578" v="345" actId="1076"/>
          <ac:spMkLst>
            <pc:docMk/>
            <pc:sldMk cId="2967710719" sldId="553"/>
            <ac:spMk id="5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8:10.726" v="415" actId="113"/>
          <ac:spMkLst>
            <pc:docMk/>
            <pc:sldMk cId="2967710719" sldId="553"/>
            <ac:spMk id="6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4:59.578" v="345" actId="1076"/>
          <ac:spMkLst>
            <pc:docMk/>
            <pc:sldMk cId="2967710719" sldId="553"/>
            <ac:spMk id="7" creationId="{00000000-0000-0000-0000-000000000000}"/>
          </ac:spMkLst>
        </pc:spChg>
        <pc:spChg chg="del mod">
          <ac:chgData name="Stewart Gale" userId="3647ddd2-6040-41ae-a96d-232c23482af8" providerId="ADAL" clId="{CBE1A110-023E-462F-ABBB-AE2BABE16CE7}" dt="2023-08-15T11:23:50.642" v="327" actId="478"/>
          <ac:spMkLst>
            <pc:docMk/>
            <pc:sldMk cId="2967710719" sldId="553"/>
            <ac:spMk id="8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4:59.578" v="345" actId="1076"/>
          <ac:spMkLst>
            <pc:docMk/>
            <pc:sldMk cId="2967710719" sldId="553"/>
            <ac:spMk id="9" creationId="{00000000-0000-0000-0000-000000000000}"/>
          </ac:spMkLst>
        </pc:spChg>
        <pc:spChg chg="del mod">
          <ac:chgData name="Stewart Gale" userId="3647ddd2-6040-41ae-a96d-232c23482af8" providerId="ADAL" clId="{CBE1A110-023E-462F-ABBB-AE2BABE16CE7}" dt="2023-08-15T11:23:50.642" v="327" actId="478"/>
          <ac:spMkLst>
            <pc:docMk/>
            <pc:sldMk cId="2967710719" sldId="553"/>
            <ac:spMk id="11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4:59.578" v="345" actId="1076"/>
          <ac:spMkLst>
            <pc:docMk/>
            <pc:sldMk cId="2967710719" sldId="553"/>
            <ac:spMk id="13" creationId="{00000000-0000-0000-0000-000000000000}"/>
          </ac:spMkLst>
        </pc:spChg>
        <pc:spChg chg="del mod">
          <ac:chgData name="Stewart Gale" userId="3647ddd2-6040-41ae-a96d-232c23482af8" providerId="ADAL" clId="{CBE1A110-023E-462F-ABBB-AE2BABE16CE7}" dt="2023-08-15T11:23:50.642" v="327" actId="478"/>
          <ac:spMkLst>
            <pc:docMk/>
            <pc:sldMk cId="2967710719" sldId="553"/>
            <ac:spMk id="14" creationId="{00000000-0000-0000-0000-000000000000}"/>
          </ac:spMkLst>
        </pc:spChg>
        <pc:grpChg chg="del mod">
          <ac:chgData name="Stewart Gale" userId="3647ddd2-6040-41ae-a96d-232c23482af8" providerId="ADAL" clId="{CBE1A110-023E-462F-ABBB-AE2BABE16CE7}" dt="2023-08-15T11:23:26.685" v="320" actId="478"/>
          <ac:grpSpMkLst>
            <pc:docMk/>
            <pc:sldMk cId="2967710719" sldId="55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2967710719" sldId="553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CBE1A110-023E-462F-ABBB-AE2BABE16CE7}" dt="2023-08-15T11:23:56.637" v="328" actId="478"/>
          <ac:cxnSpMkLst>
            <pc:docMk/>
            <pc:sldMk cId="2967710719" sldId="553"/>
            <ac:cxnSpMk id="10" creationId="{00000000-0000-0000-0000-000000000000}"/>
          </ac:cxnSpMkLst>
        </pc:cxnChg>
        <pc:cxnChg chg="del mod">
          <ac:chgData name="Stewart Gale" userId="3647ddd2-6040-41ae-a96d-232c23482af8" providerId="ADAL" clId="{CBE1A110-023E-462F-ABBB-AE2BABE16CE7}" dt="2023-08-15T11:23:50.642" v="327" actId="478"/>
          <ac:cxnSpMkLst>
            <pc:docMk/>
            <pc:sldMk cId="2967710719" sldId="553"/>
            <ac:cxnSpMk id="12" creationId="{00000000-0000-0000-0000-000000000000}"/>
          </ac:cxnSpMkLst>
        </pc:cxnChg>
        <pc:cxnChg chg="del mod">
          <ac:chgData name="Stewart Gale" userId="3647ddd2-6040-41ae-a96d-232c23482af8" providerId="ADAL" clId="{CBE1A110-023E-462F-ABBB-AE2BABE16CE7}" dt="2023-08-15T11:23:58.914" v="329" actId="478"/>
          <ac:cxnSpMkLst>
            <pc:docMk/>
            <pc:sldMk cId="2967710719" sldId="553"/>
            <ac:cxnSpMk id="15" creationId="{00000000-0000-0000-0000-000000000000}"/>
          </ac:cxnSpMkLst>
        </pc:cxnChg>
      </pc:sldChg>
      <pc:sldChg chg="delSp modSp mod">
        <pc:chgData name="Stewart Gale" userId="3647ddd2-6040-41ae-a96d-232c23482af8" providerId="ADAL" clId="{CBE1A110-023E-462F-ABBB-AE2BABE16CE7}" dt="2023-08-15T11:28:03.579" v="414" actId="1076"/>
        <pc:sldMkLst>
          <pc:docMk/>
          <pc:sldMk cId="786068008" sldId="554"/>
        </pc:sld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k cId="786068008" sldId="554"/>
            <ac:spMk id="3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8:03.579" v="414" actId="1076"/>
          <ac:spMkLst>
            <pc:docMk/>
            <pc:sldMk cId="786068008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6:28.014" v="368" actId="1076"/>
          <ac:spMkLst>
            <pc:docMk/>
            <pc:sldMk cId="786068008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6:28.014" v="368" actId="1076"/>
          <ac:spMkLst>
            <pc:docMk/>
            <pc:sldMk cId="786068008" sldId="554"/>
            <ac:spMk id="10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6:28.014" v="368" actId="1076"/>
          <ac:spMkLst>
            <pc:docMk/>
            <pc:sldMk cId="786068008" sldId="554"/>
            <ac:spMk id="11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26:32.410" v="369" actId="113"/>
          <ac:spMkLst>
            <pc:docMk/>
            <pc:sldMk cId="786068008" sldId="554"/>
            <ac:spMk id="12" creationId="{00000000-0000-0000-0000-000000000000}"/>
          </ac:spMkLst>
        </pc:spChg>
        <pc:grpChg chg="del mod">
          <ac:chgData name="Stewart Gale" userId="3647ddd2-6040-41ae-a96d-232c23482af8" providerId="ADAL" clId="{CBE1A110-023E-462F-ABBB-AE2BABE16CE7}" dt="2023-08-15T11:26:09.456" v="358" actId="478"/>
          <ac:grpSpMkLst>
            <pc:docMk/>
            <pc:sldMk cId="786068008" sldId="55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BE1A110-023E-462F-ABBB-AE2BABE16CE7}" dt="2023-08-15T10:41:31.659" v="0"/>
          <ac:cxnSpMkLst>
            <pc:docMk/>
            <pc:sldMk cId="786068008" sldId="554"/>
            <ac:cxnSpMk id="4" creationId="{00000000-0000-0000-0000-000000000000}"/>
          </ac:cxnSpMkLst>
        </pc:cxnChg>
      </pc:sldChg>
      <pc:sldChg chg="delSp modSp add mod">
        <pc:chgData name="Stewart Gale" userId="3647ddd2-6040-41ae-a96d-232c23482af8" providerId="ADAL" clId="{CBE1A110-023E-462F-ABBB-AE2BABE16CE7}" dt="2023-08-15T11:15:27.530" v="97" actId="1076"/>
        <pc:sldMkLst>
          <pc:docMk/>
          <pc:sldMk cId="1588068749" sldId="555"/>
        </pc:sldMkLst>
        <pc:spChg chg="mod">
          <ac:chgData name="Stewart Gale" userId="3647ddd2-6040-41ae-a96d-232c23482af8" providerId="ADAL" clId="{CBE1A110-023E-462F-ABBB-AE2BABE16CE7}" dt="2023-08-15T11:15:27.530" v="97" actId="1076"/>
          <ac:spMkLst>
            <pc:docMk/>
            <pc:sldMk cId="1588068749" sldId="555"/>
            <ac:spMk id="11" creationId="{1F462B8F-3531-F57C-18BA-9050D4D51C09}"/>
          </ac:spMkLst>
        </pc:spChg>
        <pc:spChg chg="del">
          <ac:chgData name="Stewart Gale" userId="3647ddd2-6040-41ae-a96d-232c23482af8" providerId="ADAL" clId="{CBE1A110-023E-462F-ABBB-AE2BABE16CE7}" dt="2023-08-15T11:14:30.686" v="65" actId="478"/>
          <ac:spMkLst>
            <pc:docMk/>
            <pc:sldMk cId="1588068749" sldId="555"/>
            <ac:spMk id="12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15:27.530" v="97" actId="1076"/>
          <ac:spMkLst>
            <pc:docMk/>
            <pc:sldMk cId="1588068749" sldId="555"/>
            <ac:spMk id="14" creationId="{4371C663-0670-3E36-DE5F-793C5AED6760}"/>
          </ac:spMkLst>
        </pc:spChg>
        <pc:spChg chg="mod">
          <ac:chgData name="Stewart Gale" userId="3647ddd2-6040-41ae-a96d-232c23482af8" providerId="ADAL" clId="{CBE1A110-023E-462F-ABBB-AE2BABE16CE7}" dt="2023-08-15T11:15:27.530" v="97" actId="1076"/>
          <ac:spMkLst>
            <pc:docMk/>
            <pc:sldMk cId="1588068749" sldId="555"/>
            <ac:spMk id="16" creationId="{65DB2D67-7D4B-B147-7DEB-A14DF458A8E3}"/>
          </ac:spMkLst>
        </pc:spChg>
        <pc:spChg chg="mod">
          <ac:chgData name="Stewart Gale" userId="3647ddd2-6040-41ae-a96d-232c23482af8" providerId="ADAL" clId="{CBE1A110-023E-462F-ABBB-AE2BABE16CE7}" dt="2023-08-15T11:15:27.530" v="97" actId="1076"/>
          <ac:spMkLst>
            <pc:docMk/>
            <pc:sldMk cId="1588068749" sldId="555"/>
            <ac:spMk id="18" creationId="{26976A6F-4BD5-6D6A-0C21-B518592B6536}"/>
          </ac:spMkLst>
        </pc:spChg>
      </pc:sldChg>
      <pc:sldChg chg="delSp modSp add mod">
        <pc:chgData name="Stewart Gale" userId="3647ddd2-6040-41ae-a96d-232c23482af8" providerId="ADAL" clId="{CBE1A110-023E-462F-ABBB-AE2BABE16CE7}" dt="2023-08-15T11:16:59.686" v="142" actId="1076"/>
        <pc:sldMkLst>
          <pc:docMk/>
          <pc:sldMk cId="2972990147" sldId="556"/>
        </pc:sldMkLst>
        <pc:spChg chg="del">
          <ac:chgData name="Stewart Gale" userId="3647ddd2-6040-41ae-a96d-232c23482af8" providerId="ADAL" clId="{CBE1A110-023E-462F-ABBB-AE2BABE16CE7}" dt="2023-08-15T11:16:26.978" v="122" actId="478"/>
          <ac:spMkLst>
            <pc:docMk/>
            <pc:sldMk cId="2972990147" sldId="556"/>
            <ac:spMk id="3" creationId="{00000000-0000-0000-0000-000000000000}"/>
          </ac:spMkLst>
        </pc:spChg>
        <pc:spChg chg="mod">
          <ac:chgData name="Stewart Gale" userId="3647ddd2-6040-41ae-a96d-232c23482af8" providerId="ADAL" clId="{CBE1A110-023E-462F-ABBB-AE2BABE16CE7}" dt="2023-08-15T11:16:59.686" v="142" actId="1076"/>
          <ac:spMkLst>
            <pc:docMk/>
            <pc:sldMk cId="2972990147" sldId="556"/>
            <ac:spMk id="6" creationId="{7F64FBB0-AF5F-63AD-B6A3-D85EE5B54447}"/>
          </ac:spMkLst>
        </pc:spChg>
        <pc:spChg chg="del">
          <ac:chgData name="Stewart Gale" userId="3647ddd2-6040-41ae-a96d-232c23482af8" providerId="ADAL" clId="{CBE1A110-023E-462F-ABBB-AE2BABE16CE7}" dt="2023-08-15T11:16:06.519" v="114" actId="21"/>
          <ac:spMkLst>
            <pc:docMk/>
            <pc:sldMk cId="2972990147" sldId="556"/>
            <ac:spMk id="8" creationId="{2CB52D06-6421-2E5E-E279-8DAA09D536EC}"/>
          </ac:spMkLst>
        </pc:spChg>
        <pc:spChg chg="mod">
          <ac:chgData name="Stewart Gale" userId="3647ddd2-6040-41ae-a96d-232c23482af8" providerId="ADAL" clId="{CBE1A110-023E-462F-ABBB-AE2BABE16CE7}" dt="2023-08-15T11:16:49.763" v="134" actId="404"/>
          <ac:spMkLst>
            <pc:docMk/>
            <pc:sldMk cId="2972990147" sldId="556"/>
            <ac:spMk id="9" creationId="{5E72710F-D828-3CBF-7E4E-B446EB3242AC}"/>
          </ac:spMkLst>
        </pc:spChg>
      </pc:sldChg>
      <pc:sldMasterChg chg="modSp modSldLayout">
        <pc:chgData name="Stewart Gale" userId="3647ddd2-6040-41ae-a96d-232c23482af8" providerId="ADAL" clId="{CBE1A110-023E-462F-ABBB-AE2BABE16CE7}" dt="2023-08-15T10:41:31.659" v="0"/>
        <pc:sldMasterMkLst>
          <pc:docMk/>
          <pc:sldMasterMk cId="3266017002" sldId="2147483660"/>
        </pc:sldMasterMkLst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asterMk cId="3266017002" sldId="2147483660"/>
            <ac:spMk id="2" creationId="{511FE612-D40D-D79C-05F7-E7F62754E37D}"/>
          </ac:spMkLst>
        </pc:spChg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asterMk cId="3266017002" sldId="2147483660"/>
            <ac:spMk id="3" creationId="{B1A0EB6E-B6E5-F031-1FC5-F6CB6861F3E6}"/>
          </ac:spMkLst>
        </pc:spChg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asterMk cId="3266017002" sldId="2147483660"/>
            <ac:spMk id="4" creationId="{C54D04F6-B4AD-F949-F36D-0F689133725E}"/>
          </ac:spMkLst>
        </pc:spChg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asterMk cId="3266017002" sldId="2147483660"/>
            <ac:spMk id="5" creationId="{7F2471A0-0CB5-E7CC-0FFC-05870FA3E03E}"/>
          </ac:spMkLst>
        </pc:spChg>
        <pc:spChg chg="mod">
          <ac:chgData name="Stewart Gale" userId="3647ddd2-6040-41ae-a96d-232c23482af8" providerId="ADAL" clId="{CBE1A110-023E-462F-ABBB-AE2BABE16CE7}" dt="2023-08-15T10:41:31.659" v="0"/>
          <ac:spMkLst>
            <pc:docMk/>
            <pc:sldMasterMk cId="3266017002" sldId="2147483660"/>
            <ac:spMk id="6" creationId="{C67F6238-9BF5-A099-96EB-3F2417977ACB}"/>
          </ac:spMkLst>
        </pc:spChg>
        <pc:sldLayoutChg chg="modSp">
          <pc:chgData name="Stewart Gale" userId="3647ddd2-6040-41ae-a96d-232c23482af8" providerId="ADAL" clId="{CBE1A110-023E-462F-ABBB-AE2BABE16CE7}" dt="2023-08-15T10:41:31.659" v="0"/>
          <pc:sldLayoutMkLst>
            <pc:docMk/>
            <pc:sldMasterMk cId="3266017002" sldId="2147483660"/>
            <pc:sldLayoutMk cId="1947209358" sldId="2147483661"/>
          </pc:sldLayoutMkLst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947209358" sldId="2147483661"/>
              <ac:spMk id="2" creationId="{7D39729A-CB7C-76BB-E427-83B389429B15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947209358" sldId="2147483661"/>
              <ac:spMk id="3" creationId="{AAB97AA3-8FBC-93EA-939D-3588A15C03CE}"/>
            </ac:spMkLst>
          </pc:spChg>
        </pc:sldLayoutChg>
        <pc:sldLayoutChg chg="modSp">
          <pc:chgData name="Stewart Gale" userId="3647ddd2-6040-41ae-a96d-232c23482af8" providerId="ADAL" clId="{CBE1A110-023E-462F-ABBB-AE2BABE16CE7}" dt="2023-08-15T10:41:31.659" v="0"/>
          <pc:sldLayoutMkLst>
            <pc:docMk/>
            <pc:sldMasterMk cId="3266017002" sldId="2147483660"/>
            <pc:sldLayoutMk cId="1046328688" sldId="2147483663"/>
          </pc:sldLayoutMkLst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046328688" sldId="2147483663"/>
              <ac:spMk id="2" creationId="{2C7A4FAA-D955-872A-2826-FF46F48CE668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046328688" sldId="2147483663"/>
              <ac:spMk id="3" creationId="{BDDD1E38-E03A-3F9D-1479-DECFDBB8B890}"/>
            </ac:spMkLst>
          </pc:spChg>
        </pc:sldLayoutChg>
        <pc:sldLayoutChg chg="modSp">
          <pc:chgData name="Stewart Gale" userId="3647ddd2-6040-41ae-a96d-232c23482af8" providerId="ADAL" clId="{CBE1A110-023E-462F-ABBB-AE2BABE16CE7}" dt="2023-08-15T10:41:31.659" v="0"/>
          <pc:sldLayoutMkLst>
            <pc:docMk/>
            <pc:sldMasterMk cId="3266017002" sldId="2147483660"/>
            <pc:sldLayoutMk cId="1255099419" sldId="2147483664"/>
          </pc:sldLayoutMkLst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255099419" sldId="2147483664"/>
              <ac:spMk id="3" creationId="{977096A0-DD89-397A-6E4F-F0BEBA08CF1F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255099419" sldId="2147483664"/>
              <ac:spMk id="4" creationId="{BA3B8F6D-0574-2358-EEF6-895919DEC4DD}"/>
            </ac:spMkLst>
          </pc:spChg>
        </pc:sldLayoutChg>
        <pc:sldLayoutChg chg="modSp">
          <pc:chgData name="Stewart Gale" userId="3647ddd2-6040-41ae-a96d-232c23482af8" providerId="ADAL" clId="{CBE1A110-023E-462F-ABBB-AE2BABE16CE7}" dt="2023-08-15T10:41:31.659" v="0"/>
          <pc:sldLayoutMkLst>
            <pc:docMk/>
            <pc:sldMasterMk cId="3266017002" sldId="2147483660"/>
            <pc:sldLayoutMk cId="567683310" sldId="2147483665"/>
          </pc:sldLayoutMkLst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67683310" sldId="2147483665"/>
              <ac:spMk id="2" creationId="{D5B1BF03-AF4E-0E8E-D21A-AC5EF4C9288F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67683310" sldId="2147483665"/>
              <ac:spMk id="3" creationId="{4957A395-6C0A-F97E-9FD4-567B4D51FE98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67683310" sldId="2147483665"/>
              <ac:spMk id="4" creationId="{7A825434-B6E2-AEF7-6F24-C86E7782E1A1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67683310" sldId="2147483665"/>
              <ac:spMk id="5" creationId="{7B93DF06-2D08-492A-4427-3ECD806ABD05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67683310" sldId="2147483665"/>
              <ac:spMk id="6" creationId="{5F3AC40F-FA05-2198-4A48-E2BFC5C8F348}"/>
            </ac:spMkLst>
          </pc:spChg>
        </pc:sldLayoutChg>
        <pc:sldLayoutChg chg="modSp">
          <pc:chgData name="Stewart Gale" userId="3647ddd2-6040-41ae-a96d-232c23482af8" providerId="ADAL" clId="{CBE1A110-023E-462F-ABBB-AE2BABE16CE7}" dt="2023-08-15T10:41:31.659" v="0"/>
          <pc:sldLayoutMkLst>
            <pc:docMk/>
            <pc:sldMasterMk cId="3266017002" sldId="2147483660"/>
            <pc:sldLayoutMk cId="536917143" sldId="2147483668"/>
          </pc:sldLayoutMkLst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36917143" sldId="2147483668"/>
              <ac:spMk id="2" creationId="{24B8355B-F155-DEFC-971E-C0C779AB273B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36917143" sldId="2147483668"/>
              <ac:spMk id="3" creationId="{DB78B0B3-232C-A78B-822A-016FB36116B4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536917143" sldId="2147483668"/>
              <ac:spMk id="4" creationId="{CA8FBEE8-8508-E911-F2D6-5C7191D7CC68}"/>
            </ac:spMkLst>
          </pc:spChg>
        </pc:sldLayoutChg>
        <pc:sldLayoutChg chg="modSp">
          <pc:chgData name="Stewart Gale" userId="3647ddd2-6040-41ae-a96d-232c23482af8" providerId="ADAL" clId="{CBE1A110-023E-462F-ABBB-AE2BABE16CE7}" dt="2023-08-15T10:41:31.659" v="0"/>
          <pc:sldLayoutMkLst>
            <pc:docMk/>
            <pc:sldMasterMk cId="3266017002" sldId="2147483660"/>
            <pc:sldLayoutMk cId="4085012944" sldId="2147483669"/>
          </pc:sldLayoutMkLst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4085012944" sldId="2147483669"/>
              <ac:spMk id="2" creationId="{03B37990-3AF1-9808-79A3-9669C6424746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4085012944" sldId="2147483669"/>
              <ac:spMk id="3" creationId="{2689AF31-A683-9FEA-6BD5-3718404823FB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4085012944" sldId="2147483669"/>
              <ac:spMk id="4" creationId="{9CEDF76F-811B-B43A-D0F4-48D458E8EC7C}"/>
            </ac:spMkLst>
          </pc:spChg>
        </pc:sldLayoutChg>
        <pc:sldLayoutChg chg="modSp">
          <pc:chgData name="Stewart Gale" userId="3647ddd2-6040-41ae-a96d-232c23482af8" providerId="ADAL" clId="{CBE1A110-023E-462F-ABBB-AE2BABE16CE7}" dt="2023-08-15T10:41:31.659" v="0"/>
          <pc:sldLayoutMkLst>
            <pc:docMk/>
            <pc:sldMasterMk cId="3266017002" sldId="2147483660"/>
            <pc:sldLayoutMk cId="195466535" sldId="2147483671"/>
          </pc:sldLayoutMkLst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95466535" sldId="2147483671"/>
              <ac:spMk id="2" creationId="{7B2553F0-8CBE-5D90-7262-E084F2FAD4A0}"/>
            </ac:spMkLst>
          </pc:spChg>
          <pc:spChg chg="mod">
            <ac:chgData name="Stewart Gale" userId="3647ddd2-6040-41ae-a96d-232c23482af8" providerId="ADAL" clId="{CBE1A110-023E-462F-ABBB-AE2BABE16CE7}" dt="2023-08-15T10:41:31.659" v="0"/>
            <ac:spMkLst>
              <pc:docMk/>
              <pc:sldMasterMk cId="3266017002" sldId="2147483660"/>
              <pc:sldLayoutMk cId="195466535" sldId="2147483671"/>
              <ac:spMk id="3" creationId="{BBE88D92-7E92-EC44-37CA-5F15FF229F8C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361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8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43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97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32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390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48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683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59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37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8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98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02/09/2024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21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3392" y="116632"/>
            <a:ext cx="11017224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Quadratics</a:t>
            </a:r>
          </a:p>
          <a:p>
            <a:pPr algn="ctr"/>
            <a:r>
              <a:rPr lang="en-GB" sz="8800" dirty="0"/>
              <a:t>Solving Quadratics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2</a:t>
            </a:r>
            <a:endParaRPr lang="en-GB" sz="6000" dirty="0"/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1778548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19536" y="476672"/>
                <a:ext cx="799288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Express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−6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+7 </m:t>
                    </m:r>
                  </m:oMath>
                </a14:m>
                <a:endParaRPr lang="en-GB" sz="5400" dirty="0"/>
              </a:p>
              <a:p>
                <a:pPr algn="ctr"/>
                <a:r>
                  <a:rPr lang="en-GB" sz="5400" dirty="0"/>
                  <a:t>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76672"/>
                <a:ext cx="7992888" cy="1754326"/>
              </a:xfrm>
              <a:prstGeom prst="rect">
                <a:avLst/>
              </a:prstGeom>
              <a:blipFill>
                <a:blip r:embed="rId2"/>
                <a:stretch>
                  <a:fillRect t="-4114"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351584" y="2809599"/>
                <a:ext cx="7319311" cy="1238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809599"/>
                <a:ext cx="7319311" cy="1238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348642" y="4682280"/>
                <a:ext cx="5866028" cy="1131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6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6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642" y="4682280"/>
                <a:ext cx="5866028" cy="11310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00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35560" y="389201"/>
                <a:ext cx="7762685" cy="15863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Express </a:t>
                </a:r>
                <a14:m>
                  <m:oMath xmlns:m="http://schemas.openxmlformats.org/officeDocument/2006/math">
                    <m:r>
                      <a:rPr lang="en-GB" sz="4800" b="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b="0" i="1">
                        <a:latin typeface="Cambria Math" panose="02040503050406030204" pitchFamily="18" charset="0"/>
                      </a:rPr>
                      <m:t>+12</m:t>
                    </m:r>
                    <m:r>
                      <a:rPr lang="en-GB" sz="4800" b="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b="0" i="1">
                        <a:latin typeface="Cambria Math" panose="02040503050406030204" pitchFamily="18" charset="0"/>
                      </a:rPr>
                      <m:t>+7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in the form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389201"/>
                <a:ext cx="7762685" cy="1586396"/>
              </a:xfrm>
              <a:prstGeom prst="rect">
                <a:avLst/>
              </a:prstGeom>
              <a:blipFill>
                <a:blip r:embed="rId2"/>
                <a:stretch>
                  <a:fillRect t="-2778" b="-121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43672" y="5445224"/>
                <a:ext cx="4667760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GB" sz="4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4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GB" sz="4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445224"/>
                <a:ext cx="4667760" cy="7847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85842" y="2379431"/>
                <a:ext cx="4666342" cy="8565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5842" y="2379431"/>
                <a:ext cx="4666342" cy="8565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032972" y="3404792"/>
                <a:ext cx="608736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2[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972" y="3404792"/>
                <a:ext cx="6087364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051054" y="4427980"/>
                <a:ext cx="560017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−18+</m:t>
                      </m:r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054" y="4427980"/>
                <a:ext cx="560017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771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9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63552" y="407592"/>
                <a:ext cx="7920880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Express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in the form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407592"/>
                <a:ext cx="7920880" cy="1569660"/>
              </a:xfrm>
              <a:prstGeom prst="rect">
                <a:avLst/>
              </a:prstGeom>
              <a:blipFill>
                <a:blip r:embed="rId2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59697" y="2372037"/>
                <a:ext cx="4590424" cy="856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7" y="2372037"/>
                <a:ext cx="4590424" cy="8565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359696" y="3501008"/>
                <a:ext cx="560057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GB" sz="4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]+4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501008"/>
                <a:ext cx="560057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375858" y="4609624"/>
                <a:ext cx="551881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−27+4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5858" y="4609624"/>
                <a:ext cx="5518818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389907" y="5666587"/>
                <a:ext cx="4653005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𝟐𝟑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907" y="5666587"/>
                <a:ext cx="4653005" cy="7847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06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83432" y="291136"/>
                <a:ext cx="1051316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the equation by completing the square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4400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−18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+4=0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91136"/>
                <a:ext cx="10513168" cy="1446550"/>
              </a:xfrm>
              <a:prstGeom prst="rect">
                <a:avLst/>
              </a:prstGeom>
              <a:blipFill>
                <a:blip r:embed="rId3"/>
                <a:stretch>
                  <a:fillRect l="-393" t="-26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99656" y="2060848"/>
                <a:ext cx="5568319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81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060848"/>
                <a:ext cx="5568319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392572" y="4705516"/>
                <a:ext cx="3980516" cy="7764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−9=± 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77</m:t>
                          </m:r>
                        </m:e>
                      </m:rad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572" y="4705516"/>
                <a:ext cx="3980516" cy="7764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0CB3D0-CF86-045E-2236-154C9875E0B5}"/>
                  </a:ext>
                </a:extLst>
              </p:cNvPr>
              <p:cNvSpPr txBox="1"/>
              <p:nvPr/>
            </p:nvSpPr>
            <p:spPr>
              <a:xfrm>
                <a:off x="3837175" y="3017563"/>
                <a:ext cx="465434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−77=0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0CB3D0-CF86-045E-2236-154C9875E0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175" y="3017563"/>
                <a:ext cx="465434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AC245E-B310-A87F-CDB8-8196DD9F8871}"/>
                  </a:ext>
                </a:extLst>
              </p:cNvPr>
              <p:cNvSpPr txBox="1"/>
              <p:nvPr/>
            </p:nvSpPr>
            <p:spPr>
              <a:xfrm>
                <a:off x="3837173" y="3940081"/>
                <a:ext cx="488839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−77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=77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FAC245E-B310-A87F-CDB8-8196DD9F8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7173" y="3940081"/>
                <a:ext cx="488839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97EF8E-2382-2D9D-7A6B-AF463B0764FC}"/>
                  </a:ext>
                </a:extLst>
              </p:cNvPr>
              <p:cNvSpPr txBox="1"/>
              <p:nvPr/>
            </p:nvSpPr>
            <p:spPr>
              <a:xfrm>
                <a:off x="6168008" y="5730775"/>
                <a:ext cx="3289298" cy="776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±</m:t>
                      </m:r>
                      <m:rad>
                        <m:radPr>
                          <m:degHide m:val="on"/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𝟕𝟕</m:t>
                          </m:r>
                        </m:e>
                      </m:rad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97EF8E-2382-2D9D-7A6B-AF463B076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5730775"/>
                <a:ext cx="3289298" cy="7764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7973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0" grpId="0"/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99456" y="620688"/>
            <a:ext cx="9433048" cy="212365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What makes a quadratic </a:t>
            </a:r>
          </a:p>
          <a:p>
            <a:pPr algn="ctr"/>
            <a:r>
              <a:rPr lang="en-GB" sz="6600" b="1" dirty="0">
                <a:solidFill>
                  <a:schemeClr val="bg1"/>
                </a:solidFill>
              </a:rPr>
              <a:t>a quadratic?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BBE735-C0EA-59E3-5041-7EBA2ED1625E}"/>
              </a:ext>
            </a:extLst>
          </p:cNvPr>
          <p:cNvSpPr txBox="1"/>
          <p:nvPr/>
        </p:nvSpPr>
        <p:spPr>
          <a:xfrm>
            <a:off x="479376" y="3429000"/>
            <a:ext cx="108732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 quadratic equations has a power of 2 and nothing higher.</a:t>
            </a:r>
          </a:p>
        </p:txBody>
      </p:sp>
    </p:spTree>
    <p:extLst>
      <p:ext uri="{BB962C8B-B14F-4D97-AF65-F5344CB8AC3E}">
        <p14:creationId xmlns:p14="http://schemas.microsoft.com/office/powerpoint/2010/main" val="246359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77398" y="404664"/>
            <a:ext cx="106031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There are </a:t>
            </a:r>
            <a:r>
              <a:rPr lang="en-GB" sz="6600" b="1" dirty="0"/>
              <a:t>three ways </a:t>
            </a:r>
            <a:r>
              <a:rPr lang="en-GB" sz="6600" dirty="0"/>
              <a:t>of </a:t>
            </a:r>
          </a:p>
          <a:p>
            <a:pPr algn="ctr"/>
            <a:r>
              <a:rPr lang="en-GB" sz="6600" dirty="0"/>
              <a:t>solving a quadratic equation.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1409566" y="2564610"/>
            <a:ext cx="5896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dirty="0">
                <a:solidFill>
                  <a:prstClr val="black"/>
                </a:solidFill>
              </a:rPr>
              <a:t>- Factorising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415481" y="3861048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dirty="0">
                <a:solidFill>
                  <a:prstClr val="black"/>
                </a:solidFill>
              </a:rPr>
              <a:t>- Quadratic Formula</a:t>
            </a:r>
          </a:p>
        </p:txBody>
      </p:sp>
      <p:sp>
        <p:nvSpPr>
          <p:cNvPr id="9" name="Rectangle 8"/>
          <p:cNvSpPr/>
          <p:nvPr/>
        </p:nvSpPr>
        <p:spPr>
          <a:xfrm>
            <a:off x="1415481" y="5135468"/>
            <a:ext cx="9649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7200" b="1" dirty="0">
                <a:solidFill>
                  <a:prstClr val="black"/>
                </a:solidFill>
              </a:rPr>
              <a:t>- Completing the square</a:t>
            </a:r>
          </a:p>
        </p:txBody>
      </p:sp>
    </p:spTree>
    <p:extLst>
      <p:ext uri="{BB962C8B-B14F-4D97-AF65-F5344CB8AC3E}">
        <p14:creationId xmlns:p14="http://schemas.microsoft.com/office/powerpoint/2010/main" val="361783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1BDF44-EE8B-05FE-0329-022378814CB1}"/>
              </a:ext>
            </a:extLst>
          </p:cNvPr>
          <p:cNvSpPr txBox="1"/>
          <p:nvPr/>
        </p:nvSpPr>
        <p:spPr>
          <a:xfrm>
            <a:off x="371364" y="1932214"/>
            <a:ext cx="114492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should a quadratic equation </a:t>
            </a:r>
          </a:p>
          <a:p>
            <a:pPr algn="ctr"/>
            <a:r>
              <a:rPr lang="en-GB" sz="6000" dirty="0"/>
              <a:t>be equal to so that it is in </a:t>
            </a:r>
          </a:p>
          <a:p>
            <a:pPr algn="ctr"/>
            <a:r>
              <a:rPr lang="en-GB" sz="6000" dirty="0"/>
              <a:t>the easiest form to solve?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BDE659-9926-0AB8-9ABB-B211BCC4B728}"/>
              </a:ext>
            </a:extLst>
          </p:cNvPr>
          <p:cNvSpPr txBox="1"/>
          <p:nvPr/>
        </p:nvSpPr>
        <p:spPr>
          <a:xfrm>
            <a:off x="1271464" y="476672"/>
            <a:ext cx="9865096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Solving Quadratic Equations</a:t>
            </a:r>
            <a:endParaRPr kumimoji="0" lang="en-GB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C2ED02-79AC-9A25-8478-001BD3138C22}"/>
              </a:ext>
            </a:extLst>
          </p:cNvPr>
          <p:cNvSpPr txBox="1"/>
          <p:nvPr/>
        </p:nvSpPr>
        <p:spPr>
          <a:xfrm>
            <a:off x="4385810" y="4923170"/>
            <a:ext cx="3420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ZERO</a:t>
            </a:r>
          </a:p>
        </p:txBody>
      </p:sp>
    </p:spTree>
    <p:extLst>
      <p:ext uri="{BB962C8B-B14F-4D97-AF65-F5344CB8AC3E}">
        <p14:creationId xmlns:p14="http://schemas.microsoft.com/office/powerpoint/2010/main" val="24057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462B8F-3531-F57C-18BA-9050D4D51C09}"/>
                  </a:ext>
                </a:extLst>
              </p:cNvPr>
              <p:cNvSpPr txBox="1"/>
              <p:nvPr/>
            </p:nvSpPr>
            <p:spPr>
              <a:xfrm>
                <a:off x="731404" y="476672"/>
                <a:ext cx="10729192" cy="156966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r>
                      <a:rPr lang="en-GB" sz="96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GB" sz="9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9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9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9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9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9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96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GB" sz="96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9600" dirty="0">
                    <a:solidFill>
                      <a:schemeClr val="bg1"/>
                    </a:solidFill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F462B8F-3531-F57C-18BA-9050D4D51C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476672"/>
                <a:ext cx="1072919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71C663-0670-3E36-DE5F-793C5AED6760}"/>
                  </a:ext>
                </a:extLst>
              </p:cNvPr>
              <p:cNvSpPr txBox="1"/>
              <p:nvPr/>
            </p:nvSpPr>
            <p:spPr>
              <a:xfrm>
                <a:off x="2495600" y="2046332"/>
                <a:ext cx="7416824" cy="141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5400" dirty="0"/>
                  <a:t> is 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71C663-0670-3E36-DE5F-793C5AED67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2046332"/>
                <a:ext cx="7416824" cy="1415387"/>
              </a:xfrm>
              <a:prstGeom prst="rect">
                <a:avLst/>
              </a:prstGeom>
              <a:blipFill>
                <a:blip r:embed="rId3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DB2D67-7D4B-B147-7DEB-A14DF458A8E3}"/>
                  </a:ext>
                </a:extLst>
              </p:cNvPr>
              <p:cNvSpPr txBox="1"/>
              <p:nvPr/>
            </p:nvSpPr>
            <p:spPr>
              <a:xfrm>
                <a:off x="2553579" y="3670636"/>
                <a:ext cx="6984776" cy="141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5400" dirty="0"/>
                  <a:t> is the coefficient of </a:t>
                </a: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5DB2D67-7D4B-B147-7DEB-A14DF458A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579" y="3670636"/>
                <a:ext cx="6984776" cy="1415387"/>
              </a:xfrm>
              <a:prstGeom prst="rect">
                <a:avLst/>
              </a:prstGeom>
              <a:blipFill>
                <a:blip r:embed="rId4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76A6F-4BD5-6D6A-0C21-B518592B6536}"/>
                  </a:ext>
                </a:extLst>
              </p:cNvPr>
              <p:cNvSpPr txBox="1"/>
              <p:nvPr/>
            </p:nvSpPr>
            <p:spPr>
              <a:xfrm>
                <a:off x="2553579" y="5104651"/>
                <a:ext cx="5312466" cy="141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GB" sz="5400" dirty="0"/>
                  <a:t> is the constant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6976A6F-4BD5-6D6A-0C21-B518592B65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579" y="5104651"/>
                <a:ext cx="5312466" cy="1415387"/>
              </a:xfrm>
              <a:prstGeom prst="rect">
                <a:avLst/>
              </a:prstGeom>
              <a:blipFill>
                <a:blip r:embed="rId5"/>
                <a:stretch>
                  <a:fillRect b="-201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8068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64FBB0-AF5F-63AD-B6A3-D85EE5B54447}"/>
                  </a:ext>
                </a:extLst>
              </p:cNvPr>
              <p:cNvSpPr txBox="1"/>
              <p:nvPr/>
            </p:nvSpPr>
            <p:spPr>
              <a:xfrm>
                <a:off x="1775520" y="2698235"/>
                <a:ext cx="8640960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8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8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88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64FBB0-AF5F-63AD-B6A3-D85EE5B544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698235"/>
                <a:ext cx="864096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16C8051-7D71-84BD-1127-43CC2E7AEEFC}"/>
                  </a:ext>
                </a:extLst>
              </p:cNvPr>
              <p:cNvSpPr txBox="1"/>
              <p:nvPr/>
            </p:nvSpPr>
            <p:spPr>
              <a:xfrm>
                <a:off x="695400" y="404664"/>
                <a:ext cx="10873208" cy="20313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What are the values of </a:t>
                </a:r>
                <a:r>
                  <a:rPr lang="en-GB" sz="60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6000" dirty="0">
                    <a:solidFill>
                      <a:prstClr val="black"/>
                    </a:solidFill>
                  </a:rPr>
                  <a:t>, </a:t>
                </a:r>
                <a:r>
                  <a:rPr lang="en-GB" sz="60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6000" dirty="0">
                    <a:solidFill>
                      <a:prstClr val="black"/>
                    </a:solidFill>
                  </a:rPr>
                  <a:t> and </a:t>
                </a:r>
                <a:r>
                  <a:rPr lang="en-GB" sz="60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6000" dirty="0">
                    <a:solidFill>
                      <a:prstClr val="black"/>
                    </a:solidFill>
                  </a:rPr>
                  <a:t>?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16C8051-7D71-84BD-1127-43CC2E7AE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04664"/>
                <a:ext cx="10873208" cy="2031325"/>
              </a:xfrm>
              <a:prstGeom prst="rect">
                <a:avLst/>
              </a:prstGeom>
              <a:blipFill>
                <a:blip r:embed="rId3"/>
                <a:stretch>
                  <a:fillRect l="-869" t="-5249" r="-86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29DBCC-76A1-7094-F987-4DD40A5F6AA7}"/>
                  </a:ext>
                </a:extLst>
              </p:cNvPr>
              <p:cNvSpPr txBox="1"/>
              <p:nvPr/>
            </p:nvSpPr>
            <p:spPr>
              <a:xfrm>
                <a:off x="573814" y="4501750"/>
                <a:ext cx="3096344" cy="14153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8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29DBCC-76A1-7094-F987-4DD40A5F6A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14" y="4501750"/>
                <a:ext cx="3096344" cy="14153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AFA63A-B8F1-55B4-F69C-B61EB975C09D}"/>
                  </a:ext>
                </a:extLst>
              </p:cNvPr>
              <p:cNvSpPr txBox="1"/>
              <p:nvPr/>
            </p:nvSpPr>
            <p:spPr>
              <a:xfrm>
                <a:off x="4180773" y="4509120"/>
                <a:ext cx="3902461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AFA63A-B8F1-55B4-F69C-B61EB975C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773" y="4509120"/>
                <a:ext cx="3902461" cy="1446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580875-D697-9497-C829-CB90E4C560FB}"/>
                  </a:ext>
                </a:extLst>
              </p:cNvPr>
              <p:cNvSpPr txBox="1"/>
              <p:nvPr/>
            </p:nvSpPr>
            <p:spPr>
              <a:xfrm>
                <a:off x="8563796" y="4486168"/>
                <a:ext cx="3254389" cy="14465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B580875-D697-9497-C829-CB90E4C560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796" y="4486168"/>
                <a:ext cx="3254389" cy="1446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299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/>
              <p:nvPr/>
            </p:nvSpPr>
            <p:spPr>
              <a:xfrm>
                <a:off x="1991544" y="3057342"/>
                <a:ext cx="79214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d>
                      <m:d>
                        <m:d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72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7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74CAAE4-F030-2E11-5CC5-1E4AA9951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3057342"/>
                <a:ext cx="7921452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/>
              <p:nvPr/>
            </p:nvSpPr>
            <p:spPr>
              <a:xfrm>
                <a:off x="2495600" y="4869160"/>
                <a:ext cx="748883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80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or </a:t>
                </a:r>
                <a14:m>
                  <m:oMath xmlns:m="http://schemas.openxmlformats.org/officeDocument/2006/math"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8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19F147-CACD-3FE9-628C-EB67F6282A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869160"/>
                <a:ext cx="7488832" cy="1323439"/>
              </a:xfrm>
              <a:prstGeom prst="rect">
                <a:avLst/>
              </a:prstGeom>
              <a:blipFill>
                <a:blip r:embed="rId3"/>
                <a:stretch>
                  <a:fillRect t="-22120" b="-396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E8293E-3022-7498-B097-4369D93F590E}"/>
                  </a:ext>
                </a:extLst>
              </p:cNvPr>
              <p:cNvSpPr txBox="1"/>
              <p:nvPr/>
            </p:nvSpPr>
            <p:spPr>
              <a:xfrm>
                <a:off x="695400" y="404664"/>
                <a:ext cx="10441160" cy="203132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Solve the quadratic by factorise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E8293E-3022-7498-B097-4369D93F5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04664"/>
                <a:ext cx="10441160" cy="2031325"/>
              </a:xfrm>
              <a:prstGeom prst="rect">
                <a:avLst/>
              </a:prstGeom>
              <a:blipFill>
                <a:blip r:embed="rId4"/>
                <a:stretch>
                  <a:fillRect t="-4420" r="-8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80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291317" y="5755440"/>
                <a:ext cx="3528392" cy="996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−5±</m:t>
                          </m:r>
                          <m:rad>
                            <m:radPr>
                              <m:degHide m:val="on"/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25+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317" y="5755440"/>
                <a:ext cx="3528392" cy="9968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80254D-AB5F-AD31-17B8-9027D5E7B7F7}"/>
                  </a:ext>
                </a:extLst>
              </p:cNvPr>
              <p:cNvSpPr txBox="1"/>
              <p:nvPr/>
            </p:nvSpPr>
            <p:spPr>
              <a:xfrm>
                <a:off x="1280465" y="3086907"/>
                <a:ext cx="4032448" cy="10567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=1,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=5,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E80254D-AB5F-AD31-17B8-9027D5E7B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465" y="3086907"/>
                <a:ext cx="4032448" cy="10567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2CDBC8-632A-B5EB-B70F-42D0517B34C1}"/>
                  </a:ext>
                </a:extLst>
              </p:cNvPr>
              <p:cNvSpPr txBox="1"/>
              <p:nvPr/>
            </p:nvSpPr>
            <p:spPr>
              <a:xfrm>
                <a:off x="1280465" y="4470195"/>
                <a:ext cx="3706570" cy="10143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2CDBC8-632A-B5EB-B70F-42D0517B3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465" y="4470195"/>
                <a:ext cx="3706570" cy="10143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A22E28-B633-C30B-F19D-F1B8AE779611}"/>
                  </a:ext>
                </a:extLst>
              </p:cNvPr>
              <p:cNvSpPr txBox="1"/>
              <p:nvPr/>
            </p:nvSpPr>
            <p:spPr>
              <a:xfrm>
                <a:off x="6969097" y="3522512"/>
                <a:ext cx="3528392" cy="2981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𝟑𝟓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600" b="1" i="1" dirty="0">
                  <a:latin typeface="Cambria Math" panose="02040503050406030204" pitchFamily="18" charset="0"/>
                </a:endParaRPr>
              </a:p>
              <a:p>
                <a:pPr/>
                <a:r>
                  <a:rPr lang="en-GB" sz="3600" dirty="0"/>
                  <a:t>or</a:t>
                </a:r>
                <a:br>
                  <a:rPr lang="en-GB" sz="36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𝟑𝟓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3A22E28-B633-C30B-F19D-F1B8AE779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9097" y="3522512"/>
                <a:ext cx="3528392" cy="2981329"/>
              </a:xfrm>
              <a:prstGeom prst="rect">
                <a:avLst/>
              </a:prstGeom>
              <a:blipFill>
                <a:blip r:embed="rId5"/>
                <a:stretch>
                  <a:fillRect l="-51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FF1DD6-DB2E-6802-B8B4-9D00829278E0}"/>
              </a:ext>
            </a:extLst>
          </p:cNvPr>
          <p:cNvCxnSpPr>
            <a:cxnSpLocks/>
          </p:cNvCxnSpPr>
          <p:nvPr/>
        </p:nvCxnSpPr>
        <p:spPr>
          <a:xfrm>
            <a:off x="6168008" y="3356992"/>
            <a:ext cx="0" cy="33123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779500-C779-81C5-DAD7-9426E8972737}"/>
                  </a:ext>
                </a:extLst>
              </p:cNvPr>
              <p:cNvSpPr txBox="1"/>
              <p:nvPr/>
            </p:nvSpPr>
            <p:spPr>
              <a:xfrm>
                <a:off x="1775520" y="216815"/>
                <a:ext cx="8508238" cy="27346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Solve the quadratic by using </a:t>
                </a:r>
              </a:p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the quadratic formula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GB" dirty="0">
                          <a:solidFill>
                            <a:prstClr val="black"/>
                          </a:solidFill>
                        </a:rPr>
                        <m:t> </m:t>
                      </m:r>
                      <m:f>
                        <m:fPr>
                          <m:ctrlP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D779500-C779-81C5-DAD7-9426E8972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16815"/>
                <a:ext cx="8508238" cy="2734659"/>
              </a:xfrm>
              <a:prstGeom prst="rect">
                <a:avLst/>
              </a:prstGeom>
              <a:blipFill>
                <a:blip r:embed="rId6"/>
                <a:stretch>
                  <a:fillRect t="-14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050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1" grpId="0"/>
      <p:bldP spid="1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28270" y="404664"/>
                <a:ext cx="7462013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Express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5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5400" b="1" i="1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r>
                  <a:rPr lang="en-GB" sz="5400" b="1" dirty="0"/>
                  <a:t> </a:t>
                </a:r>
              </a:p>
              <a:p>
                <a:pPr algn="ctr"/>
                <a:r>
                  <a:rPr lang="en-GB" sz="5400" dirty="0"/>
                  <a:t>in the form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en-GB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5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270" y="404664"/>
                <a:ext cx="7462013" cy="1773049"/>
              </a:xfrm>
              <a:prstGeom prst="rect">
                <a:avLst/>
              </a:prstGeom>
              <a:blipFill>
                <a:blip r:embed="rId2"/>
                <a:stretch>
                  <a:fillRect t="-3135" b="-1410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328270" y="2564330"/>
                <a:ext cx="5851666" cy="1134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  <m:r>
                            <a:rPr lang="en-GB" sz="60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270" y="2564330"/>
                <a:ext cx="5851666" cy="11345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79576" y="3861048"/>
                <a:ext cx="714689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6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en-GB" sz="6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861048"/>
                <a:ext cx="7146893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2279575" y="5221984"/>
                <a:ext cx="5354927" cy="10365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6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5" y="5221984"/>
                <a:ext cx="5354927" cy="10365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39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20862</TotalTime>
  <Words>361</Words>
  <Application>Microsoft Office PowerPoint</Application>
  <PresentationFormat>Widescreen</PresentationFormat>
  <Paragraphs>69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759</cp:revision>
  <dcterms:created xsi:type="dcterms:W3CDTF">2013-02-28T07:36:55Z</dcterms:created>
  <dcterms:modified xsi:type="dcterms:W3CDTF">2024-09-02T11:05:42Z</dcterms:modified>
</cp:coreProperties>
</file>