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600" r:id="rId2"/>
    <p:sldId id="602" r:id="rId3"/>
    <p:sldId id="604" r:id="rId4"/>
    <p:sldId id="591" r:id="rId5"/>
    <p:sldId id="605" r:id="rId6"/>
    <p:sldId id="599" r:id="rId7"/>
    <p:sldId id="603" r:id="rId8"/>
    <p:sldId id="592" r:id="rId9"/>
    <p:sldId id="593" r:id="rId10"/>
    <p:sldId id="594" r:id="rId11"/>
    <p:sldId id="60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88534" autoAdjust="0"/>
  </p:normalViewPr>
  <p:slideViewPr>
    <p:cSldViewPr>
      <p:cViewPr varScale="1">
        <p:scale>
          <a:sx n="86" d="100"/>
          <a:sy n="86" d="100"/>
        </p:scale>
        <p:origin x="57" y="12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">
      <pc:chgData name="Stewart Gale" userId="3647ddd2-6040-41ae-a96d-232c23482af8" providerId="ADAL" clId="{ADDBF2C4-AD8D-4E1D-8386-BD3D3561C83C}" dt="2025-11-04T06:38:13.586" v="1" actId="20577"/>
      <pc:docMkLst>
        <pc:docMk/>
      </pc:docMkLst>
      <pc:sldChg chg="modSp mod">
        <pc:chgData name="Stewart Gale" userId="3647ddd2-6040-41ae-a96d-232c23482af8" providerId="ADAL" clId="{ADDBF2C4-AD8D-4E1D-8386-BD3D3561C83C}" dt="2025-11-04T06:38:13.586" v="1" actId="20577"/>
        <pc:sldMkLst>
          <pc:docMk/>
          <pc:sldMk cId="1446924120" sldId="602"/>
        </pc:sldMkLst>
        <pc:spChg chg="mod">
          <ac:chgData name="Stewart Gale" userId="3647ddd2-6040-41ae-a96d-232c23482af8" providerId="ADAL" clId="{ADDBF2C4-AD8D-4E1D-8386-BD3D3561C83C}" dt="2025-11-04T06:38:13.586" v="1" actId="20577"/>
          <ac:spMkLst>
            <pc:docMk/>
            <pc:sldMk cId="1446924120" sldId="602"/>
            <ac:spMk id="17" creationId="{00000000-0000-0000-0000-000000000000}"/>
          </ac:spMkLst>
        </pc:spChg>
      </pc:sldChg>
    </pc:docChg>
  </pc:docChgLst>
  <pc:docChgLst>
    <pc:chgData name="Stewart Gale" userId="3647ddd2-6040-41ae-a96d-232c23482af8" providerId="ADAL" clId="{59F78945-D058-4C5D-94B6-0604A22AA1A8}"/>
    <pc:docChg chg="modSld">
      <pc:chgData name="Stewart Gale" userId="3647ddd2-6040-41ae-a96d-232c23482af8" providerId="ADAL" clId="{59F78945-D058-4C5D-94B6-0604A22AA1A8}" dt="2021-11-02T17:46:19.669" v="1" actId="20577"/>
      <pc:docMkLst>
        <pc:docMk/>
      </pc:docMkLst>
      <pc:sldChg chg="modSp mod">
        <pc:chgData name="Stewart Gale" userId="3647ddd2-6040-41ae-a96d-232c23482af8" providerId="ADAL" clId="{59F78945-D058-4C5D-94B6-0604A22AA1A8}" dt="2021-11-02T17:46:19.669" v="1" actId="20577"/>
        <pc:sldMkLst>
          <pc:docMk/>
          <pc:sldMk cId="4052836268" sldId="600"/>
        </pc:sldMkLst>
      </pc:sldChg>
    </pc:docChg>
  </pc:docChgLst>
  <pc:docChgLst>
    <pc:chgData name="Stewart Gale" userId="3647ddd2-6040-41ae-a96d-232c23482af8" providerId="ADAL" clId="{969072C1-FDE1-4F8C-B2C2-A81749E6DBA8}"/>
    <pc:docChg chg="undo custSel addSld delSld modSld modMainMaster modNotesMaster">
      <pc:chgData name="Stewart Gale" userId="3647ddd2-6040-41ae-a96d-232c23482af8" providerId="ADAL" clId="{969072C1-FDE1-4F8C-B2C2-A81749E6DBA8}" dt="2023-11-21T04:21:21.466" v="497" actId="20577"/>
      <pc:docMkLst>
        <pc:docMk/>
      </pc:docMkLst>
      <pc:sldChg chg="delSp modSp mod delAnim">
        <pc:chgData name="Stewart Gale" userId="3647ddd2-6040-41ae-a96d-232c23482af8" providerId="ADAL" clId="{969072C1-FDE1-4F8C-B2C2-A81749E6DBA8}" dt="2023-07-23T07:32:45.313" v="191" actId="1076"/>
        <pc:sldMkLst>
          <pc:docMk/>
          <pc:sldMk cId="2382573189" sldId="591"/>
        </pc:sldMkLst>
      </pc:sldChg>
      <pc:sldChg chg="addSp delSp modSp mod delAnim modAnim">
        <pc:chgData name="Stewart Gale" userId="3647ddd2-6040-41ae-a96d-232c23482af8" providerId="ADAL" clId="{969072C1-FDE1-4F8C-B2C2-A81749E6DBA8}" dt="2023-07-23T08:45:42.980" v="387"/>
        <pc:sldMkLst>
          <pc:docMk/>
          <pc:sldMk cId="3174094295" sldId="592"/>
        </pc:sldMkLst>
      </pc:sldChg>
      <pc:sldChg chg="addSp delSp modSp mod modAnim">
        <pc:chgData name="Stewart Gale" userId="3647ddd2-6040-41ae-a96d-232c23482af8" providerId="ADAL" clId="{969072C1-FDE1-4F8C-B2C2-A81749E6DBA8}" dt="2023-07-23T08:41:23.421" v="319" actId="1076"/>
        <pc:sldMkLst>
          <pc:docMk/>
          <pc:sldMk cId="2539428975" sldId="593"/>
        </pc:sldMkLst>
      </pc:sldChg>
      <pc:sldChg chg="addSp delSp modSp mod modAnim">
        <pc:chgData name="Stewart Gale" userId="3647ddd2-6040-41ae-a96d-232c23482af8" providerId="ADAL" clId="{969072C1-FDE1-4F8C-B2C2-A81749E6DBA8}" dt="2023-07-23T08:43:25.935" v="363" actId="1076"/>
        <pc:sldMkLst>
          <pc:docMk/>
          <pc:sldMk cId="2050771075" sldId="594"/>
        </pc:sldMkLst>
      </pc:sldChg>
      <pc:sldChg chg="delSp modSp mod">
        <pc:chgData name="Stewart Gale" userId="3647ddd2-6040-41ae-a96d-232c23482af8" providerId="ADAL" clId="{969072C1-FDE1-4F8C-B2C2-A81749E6DBA8}" dt="2023-07-23T07:34:07.219" v="215" actId="14100"/>
        <pc:sldMkLst>
          <pc:docMk/>
          <pc:sldMk cId="3380349873" sldId="599"/>
        </pc:sldMkLst>
      </pc:sldChg>
      <pc:sldChg chg="delSp modSp mod">
        <pc:chgData name="Stewart Gale" userId="3647ddd2-6040-41ae-a96d-232c23482af8" providerId="ADAL" clId="{969072C1-FDE1-4F8C-B2C2-A81749E6DBA8}" dt="2023-07-23T07:23:13.956" v="12" actId="1076"/>
        <pc:sldMkLst>
          <pc:docMk/>
          <pc:sldMk cId="4052836268" sldId="600"/>
        </pc:sldMkLst>
      </pc:sldChg>
      <pc:sldChg chg="delSp modSp mod delAnim">
        <pc:chgData name="Stewart Gale" userId="3647ddd2-6040-41ae-a96d-232c23482af8" providerId="ADAL" clId="{969072C1-FDE1-4F8C-B2C2-A81749E6DBA8}" dt="2023-07-23T07:30:59.593" v="165" actId="20577"/>
        <pc:sldMkLst>
          <pc:docMk/>
          <pc:sldMk cId="1446924120" sldId="602"/>
        </pc:sldMkLst>
      </pc:sldChg>
      <pc:sldChg chg="addSp delSp modSp mod modAnim">
        <pc:chgData name="Stewart Gale" userId="3647ddd2-6040-41ae-a96d-232c23482af8" providerId="ADAL" clId="{969072C1-FDE1-4F8C-B2C2-A81749E6DBA8}" dt="2023-07-23T08:35:22.407" v="244"/>
        <pc:sldMkLst>
          <pc:docMk/>
          <pc:sldMk cId="352922840" sldId="603"/>
        </pc:sldMkLst>
      </pc:sldChg>
      <pc:sldChg chg="delSp modSp add mod">
        <pc:chgData name="Stewart Gale" userId="3647ddd2-6040-41ae-a96d-232c23482af8" providerId="ADAL" clId="{969072C1-FDE1-4F8C-B2C2-A81749E6DBA8}" dt="2023-07-23T07:31:41.151" v="170" actId="1076"/>
        <pc:sldMkLst>
          <pc:docMk/>
          <pc:sldMk cId="1640989514" sldId="604"/>
        </pc:sldMkLst>
      </pc:sldChg>
      <pc:sldChg chg="delSp modSp add mod delAnim">
        <pc:chgData name="Stewart Gale" userId="3647ddd2-6040-41ae-a96d-232c23482af8" providerId="ADAL" clId="{969072C1-FDE1-4F8C-B2C2-A81749E6DBA8}" dt="2023-07-23T07:33:52.954" v="211" actId="1076"/>
        <pc:sldMkLst>
          <pc:docMk/>
          <pc:sldMk cId="3578624518" sldId="605"/>
        </pc:sldMkLst>
      </pc:sldChg>
      <pc:sldChg chg="addSp modSp new mod modAnim">
        <pc:chgData name="Stewart Gale" userId="3647ddd2-6040-41ae-a96d-232c23482af8" providerId="ADAL" clId="{969072C1-FDE1-4F8C-B2C2-A81749E6DBA8}" dt="2023-11-21T04:21:21.466" v="497" actId="20577"/>
        <pc:sldMkLst>
          <pc:docMk/>
          <pc:sldMk cId="1363496187" sldId="606"/>
        </pc:sldMkLst>
      </pc:sldChg>
      <pc:sldChg chg="addSp modSp new del mod">
        <pc:chgData name="Stewart Gale" userId="3647ddd2-6040-41ae-a96d-232c23482af8" providerId="ADAL" clId="{969072C1-FDE1-4F8C-B2C2-A81749E6DBA8}" dt="2023-07-23T08:52:25.283" v="486" actId="47"/>
        <pc:sldMkLst>
          <pc:docMk/>
          <pc:sldMk cId="3856315746" sldId="607"/>
        </pc:sldMkLst>
      </pc:sldChg>
      <pc:sldMasterChg chg="modSp modSldLayout">
        <pc:chgData name="Stewart Gale" userId="3647ddd2-6040-41ae-a96d-232c23482af8" providerId="ADAL" clId="{969072C1-FDE1-4F8C-B2C2-A81749E6DBA8}" dt="2023-07-23T07:22:42.070" v="0"/>
        <pc:sldMasterMkLst>
          <pc:docMk/>
          <pc:sldMasterMk cId="1067964816" sldId="2147483660"/>
        </pc:sldMasterMkLst>
        <pc:sldLayoutChg chg="modSp">
          <pc:chgData name="Stewart Gale" userId="3647ddd2-6040-41ae-a96d-232c23482af8" providerId="ADAL" clId="{969072C1-FDE1-4F8C-B2C2-A81749E6DBA8}" dt="2023-07-23T07:22:42.070" v="0"/>
          <pc:sldLayoutMkLst>
            <pc:docMk/>
            <pc:sldMasterMk cId="1067964816" sldId="2147483660"/>
            <pc:sldLayoutMk cId="2026143659" sldId="2147483661"/>
          </pc:sldLayoutMkLst>
        </pc:sldLayoutChg>
        <pc:sldLayoutChg chg="modSp">
          <pc:chgData name="Stewart Gale" userId="3647ddd2-6040-41ae-a96d-232c23482af8" providerId="ADAL" clId="{969072C1-FDE1-4F8C-B2C2-A81749E6DBA8}" dt="2023-07-23T07:22:42.070" v="0"/>
          <pc:sldLayoutMkLst>
            <pc:docMk/>
            <pc:sldMasterMk cId="1067964816" sldId="2147483660"/>
            <pc:sldLayoutMk cId="597355543" sldId="2147483663"/>
          </pc:sldLayoutMkLst>
        </pc:sldLayoutChg>
        <pc:sldLayoutChg chg="modSp">
          <pc:chgData name="Stewart Gale" userId="3647ddd2-6040-41ae-a96d-232c23482af8" providerId="ADAL" clId="{969072C1-FDE1-4F8C-B2C2-A81749E6DBA8}" dt="2023-07-23T07:22:42.070" v="0"/>
          <pc:sldLayoutMkLst>
            <pc:docMk/>
            <pc:sldMasterMk cId="1067964816" sldId="2147483660"/>
            <pc:sldLayoutMk cId="484428012" sldId="2147483664"/>
          </pc:sldLayoutMkLst>
        </pc:sldLayoutChg>
        <pc:sldLayoutChg chg="modSp">
          <pc:chgData name="Stewart Gale" userId="3647ddd2-6040-41ae-a96d-232c23482af8" providerId="ADAL" clId="{969072C1-FDE1-4F8C-B2C2-A81749E6DBA8}" dt="2023-07-23T07:22:42.070" v="0"/>
          <pc:sldLayoutMkLst>
            <pc:docMk/>
            <pc:sldMasterMk cId="1067964816" sldId="2147483660"/>
            <pc:sldLayoutMk cId="375843092" sldId="2147483665"/>
          </pc:sldLayoutMkLst>
        </pc:sldLayoutChg>
        <pc:sldLayoutChg chg="modSp">
          <pc:chgData name="Stewart Gale" userId="3647ddd2-6040-41ae-a96d-232c23482af8" providerId="ADAL" clId="{969072C1-FDE1-4F8C-B2C2-A81749E6DBA8}" dt="2023-07-23T07:22:42.070" v="0"/>
          <pc:sldLayoutMkLst>
            <pc:docMk/>
            <pc:sldMasterMk cId="1067964816" sldId="2147483660"/>
            <pc:sldLayoutMk cId="2263943528" sldId="2147483668"/>
          </pc:sldLayoutMkLst>
        </pc:sldLayoutChg>
        <pc:sldLayoutChg chg="modSp">
          <pc:chgData name="Stewart Gale" userId="3647ddd2-6040-41ae-a96d-232c23482af8" providerId="ADAL" clId="{969072C1-FDE1-4F8C-B2C2-A81749E6DBA8}" dt="2023-07-23T07:22:42.070" v="0"/>
          <pc:sldLayoutMkLst>
            <pc:docMk/>
            <pc:sldMasterMk cId="1067964816" sldId="2147483660"/>
            <pc:sldLayoutMk cId="2343162161" sldId="2147483669"/>
          </pc:sldLayoutMkLst>
        </pc:sldLayoutChg>
        <pc:sldLayoutChg chg="modSp">
          <pc:chgData name="Stewart Gale" userId="3647ddd2-6040-41ae-a96d-232c23482af8" providerId="ADAL" clId="{969072C1-FDE1-4F8C-B2C2-A81749E6DBA8}" dt="2023-07-23T07:22:42.070" v="0"/>
          <pc:sldLayoutMkLst>
            <pc:docMk/>
            <pc:sldMasterMk cId="1067964816" sldId="2147483660"/>
            <pc:sldLayoutMk cId="795613031" sldId="214748367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04/11/2025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334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159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86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173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038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820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653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04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99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243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04/11/2025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337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5440" y="188640"/>
            <a:ext cx="10081120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Differentiation </a:t>
            </a:r>
          </a:p>
          <a:p>
            <a:pPr algn="ctr"/>
            <a:r>
              <a:rPr lang="en-GB" sz="8800" dirty="0"/>
              <a:t>More</a:t>
            </a:r>
            <a:r>
              <a:rPr lang="en-GB" sz="8800" b="1" dirty="0"/>
              <a:t> </a:t>
            </a:r>
            <a:r>
              <a:rPr lang="en-GB" sz="8800" dirty="0"/>
              <a:t>Trig Functions</a:t>
            </a:r>
          </a:p>
          <a:p>
            <a:pPr algn="ctr"/>
            <a:endParaRPr lang="en-GB" sz="5400" dirty="0"/>
          </a:p>
          <a:p>
            <a:pPr algn="ctr"/>
            <a:r>
              <a:rPr lang="en-GB" sz="8800" dirty="0"/>
              <a:t>Chapter 9 </a:t>
            </a:r>
          </a:p>
          <a:p>
            <a:pPr algn="ctr"/>
            <a:r>
              <a:rPr lang="en-GB" sz="8800" dirty="0"/>
              <a:t>(Part 6 of 10)</a:t>
            </a:r>
          </a:p>
        </p:txBody>
      </p:sp>
    </p:spTree>
    <p:extLst>
      <p:ext uri="{BB962C8B-B14F-4D97-AF65-F5344CB8AC3E}">
        <p14:creationId xmlns:p14="http://schemas.microsoft.com/office/powerpoint/2010/main" val="4052836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2382276-FFC9-44CB-BD4D-A5D531ECF069}"/>
                  </a:ext>
                </a:extLst>
              </p:cNvPr>
              <p:cNvSpPr txBox="1"/>
              <p:nvPr/>
            </p:nvSpPr>
            <p:spPr>
              <a:xfrm>
                <a:off x="479375" y="313015"/>
                <a:ext cx="11305255" cy="106753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Given that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4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</m:oMath>
                </a14:m>
                <a:r>
                  <a:rPr lang="en-GB" sz="4400" dirty="0"/>
                  <a:t>, express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4400" dirty="0"/>
                  <a:t> in terms of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2382276-FFC9-44CB-BD4D-A5D531ECF0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5" y="313015"/>
                <a:ext cx="11305255" cy="1067536"/>
              </a:xfrm>
              <a:prstGeom prst="rect">
                <a:avLst/>
              </a:prstGeom>
              <a:blipFill>
                <a:blip r:embed="rId2"/>
                <a:stretch>
                  <a:fillRect b="-547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46CAA5-41DB-4310-8DB9-BCE6C0CC596A}"/>
                  </a:ext>
                </a:extLst>
              </p:cNvPr>
              <p:cNvSpPr txBox="1"/>
              <p:nvPr/>
            </p:nvSpPr>
            <p:spPr>
              <a:xfrm>
                <a:off x="5879976" y="1484784"/>
                <a:ext cx="5400600" cy="1212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b="1" dirty="0"/>
                  <a:t>Note that: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1">
                                  <a:latin typeface="Cambria Math" panose="02040503050406030204" pitchFamily="18" charset="0"/>
                                </a:rPr>
                                <m:t>𝐭𝐚𝐧</m:t>
                              </m:r>
                            </m:e>
                            <m:sup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func>
                      <m:r>
                        <a:rPr lang="en-GB" sz="3600" b="1" i="1">
                          <a:latin typeface="Cambria Math" panose="02040503050406030204" pitchFamily="18" charset="0"/>
                        </a:rPr>
                        <m:t>≡</m:t>
                      </m:r>
                      <m:func>
                        <m:func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1">
                                  <a:latin typeface="Cambria Math" panose="02040503050406030204" pitchFamily="18" charset="0"/>
                                </a:rPr>
                                <m:t>𝐬𝐞𝐜</m:t>
                              </m:r>
                            </m:e>
                            <m:sup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func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46CAA5-41DB-4310-8DB9-BCE6C0CC59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1484784"/>
                <a:ext cx="5400600" cy="1212896"/>
              </a:xfrm>
              <a:prstGeom prst="rect">
                <a:avLst/>
              </a:prstGeom>
              <a:blipFill>
                <a:blip r:embed="rId3"/>
                <a:stretch>
                  <a:fillRect t="-80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95400" y="1772816"/>
                <a:ext cx="3441007" cy="16210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den>
                      </m:f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1772816"/>
                <a:ext cx="3441007" cy="16210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95400" y="4149080"/>
                <a:ext cx="3441007" cy="16210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480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149080"/>
                <a:ext cx="3441007" cy="16210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>
            <a:cxnSpLocks/>
          </p:cNvCxnSpPr>
          <p:nvPr/>
        </p:nvCxnSpPr>
        <p:spPr>
          <a:xfrm>
            <a:off x="5231904" y="1881669"/>
            <a:ext cx="0" cy="43556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56A55BD-63EA-A44B-3745-7FE5B745FC6F}"/>
                  </a:ext>
                </a:extLst>
              </p:cNvPr>
              <p:cNvSpPr txBox="1"/>
              <p:nvPr/>
            </p:nvSpPr>
            <p:spPr>
              <a:xfrm>
                <a:off x="6528048" y="2983462"/>
                <a:ext cx="4260302" cy="35720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den>
                      </m:f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440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  <a:p>
                <a:pPr algn="ctr"/>
                <a:endParaRPr lang="en-GB" sz="44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den>
                      </m:f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56A55BD-63EA-A44B-3745-7FE5B745FC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2983462"/>
                <a:ext cx="4260302" cy="35720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077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1215F46-BF95-6C60-301D-2EEE6600E0FC}"/>
                  </a:ext>
                </a:extLst>
              </p:cNvPr>
              <p:cNvSpPr txBox="1"/>
              <p:nvPr/>
            </p:nvSpPr>
            <p:spPr>
              <a:xfrm>
                <a:off x="407368" y="332656"/>
                <a:ext cx="11377264" cy="118846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Show that if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 b="0" i="0" smtClean="0">
                            <a:latin typeface="Cambria Math" panose="02040503050406030204" pitchFamily="18" charset="0"/>
                          </a:rPr>
                          <m:t>arcsin</m:t>
                        </m:r>
                      </m:fName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4800" dirty="0"/>
                  <a:t>, then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4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48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GB" sz="4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4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4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1215F46-BF95-6C60-301D-2EEE6600E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2656"/>
                <a:ext cx="11377264" cy="1188467"/>
              </a:xfrm>
              <a:prstGeom prst="rect">
                <a:avLst/>
              </a:prstGeom>
              <a:blipFill>
                <a:blip r:embed="rId2"/>
                <a:stretch>
                  <a:fillRect b="-407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A7A584-65B4-61E6-C00B-9821E0C8048F}"/>
                  </a:ext>
                </a:extLst>
              </p:cNvPr>
              <p:cNvSpPr txBox="1"/>
              <p:nvPr/>
            </p:nvSpPr>
            <p:spPr>
              <a:xfrm>
                <a:off x="1645296" y="1887144"/>
                <a:ext cx="2880320" cy="1200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 b="0" i="0" smtClean="0">
                              <a:latin typeface="Cambria Math" panose="02040503050406030204" pitchFamily="18" charset="0"/>
                            </a:rPr>
                            <m:t>arcsin</m:t>
                          </m:r>
                        </m:fName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A7A584-65B4-61E6-C00B-9821E0C804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5296" y="1887144"/>
                <a:ext cx="2880320" cy="12003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BD1306-F90F-F255-2CC9-2A326B99CC65}"/>
                  </a:ext>
                </a:extLst>
              </p:cNvPr>
              <p:cNvSpPr txBox="1"/>
              <p:nvPr/>
            </p:nvSpPr>
            <p:spPr>
              <a:xfrm>
                <a:off x="6600056" y="1772816"/>
                <a:ext cx="3888432" cy="10883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200" b="1" dirty="0"/>
                  <a:t>We know that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𝒔𝒊</m:t>
                      </m:r>
                      <m:sSup>
                        <m:sSup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𝒄𝒐</m:t>
                      </m:r>
                      <m:sSup>
                        <m:sSup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BD1306-F90F-F255-2CC9-2A326B99C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1772816"/>
                <a:ext cx="3888432" cy="1088375"/>
              </a:xfrm>
              <a:prstGeom prst="rect">
                <a:avLst/>
              </a:prstGeom>
              <a:blipFill>
                <a:blip r:embed="rId4"/>
                <a:stretch>
                  <a:fillRect t="-73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88A821F-2864-1827-CA81-61D186F41445}"/>
                  </a:ext>
                </a:extLst>
              </p:cNvPr>
              <p:cNvSpPr txBox="1"/>
              <p:nvPr/>
            </p:nvSpPr>
            <p:spPr>
              <a:xfrm>
                <a:off x="1746412" y="3459217"/>
                <a:ext cx="2448272" cy="12388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𝑑𝑦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88A821F-2864-1827-CA81-61D186F414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6412" y="3459217"/>
                <a:ext cx="2448272" cy="12388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8FB480E-3CE2-B67F-33C9-A6BB14CEB3F2}"/>
                  </a:ext>
                </a:extLst>
              </p:cNvPr>
              <p:cNvSpPr txBox="1"/>
              <p:nvPr/>
            </p:nvSpPr>
            <p:spPr>
              <a:xfrm>
                <a:off x="1645296" y="5187409"/>
                <a:ext cx="2664296" cy="1238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8FB480E-3CE2-B67F-33C9-A6BB14CEB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5296" y="5187409"/>
                <a:ext cx="2664296" cy="1238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02549E4-7702-F750-2FF9-4DFF098D51C8}"/>
                  </a:ext>
                </a:extLst>
              </p:cNvPr>
              <p:cNvSpPr txBox="1"/>
              <p:nvPr/>
            </p:nvSpPr>
            <p:spPr>
              <a:xfrm>
                <a:off x="6574634" y="3259535"/>
                <a:ext cx="4032448" cy="13766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unc>
                                <m:funcPr>
                                  <m:ctrlP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kumimoji="0" lang="en-GB" sz="36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kumimoji="0" lang="en-GB" sz="3600" b="0" i="0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kumimoji="0" lang="en-GB" sz="36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func>
                            </m:e>
                          </m:rad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02549E4-7702-F750-2FF9-4DFF098D5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4634" y="3259535"/>
                <a:ext cx="4032448" cy="13766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50F2708-0855-070A-2D95-569CDE3C628C}"/>
                  </a:ext>
                </a:extLst>
              </p:cNvPr>
              <p:cNvSpPr txBox="1"/>
              <p:nvPr/>
            </p:nvSpPr>
            <p:spPr>
              <a:xfrm>
                <a:off x="6790658" y="5115401"/>
                <a:ext cx="2975992" cy="12477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50F2708-0855-070A-2D95-569CDE3C62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0658" y="5115401"/>
                <a:ext cx="2975992" cy="124771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FA61C4-0DE5-C378-15AA-538664467902}"/>
              </a:ext>
            </a:extLst>
          </p:cNvPr>
          <p:cNvCxnSpPr>
            <a:cxnSpLocks/>
          </p:cNvCxnSpPr>
          <p:nvPr/>
        </p:nvCxnSpPr>
        <p:spPr>
          <a:xfrm>
            <a:off x="5591944" y="2007472"/>
            <a:ext cx="0" cy="43556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3496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6691E0A1-ADBC-4733-A5AF-9DD054C0718A}"/>
              </a:ext>
            </a:extLst>
          </p:cNvPr>
          <p:cNvSpPr txBox="1"/>
          <p:nvPr/>
        </p:nvSpPr>
        <p:spPr>
          <a:xfrm>
            <a:off x="1127448" y="548680"/>
            <a:ext cx="9649072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200" b="1" dirty="0">
                <a:solidFill>
                  <a:schemeClr val="tx1"/>
                </a:solidFill>
              </a:rPr>
              <a:t>Differentiating other trigonometric functions.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5360" y="3284984"/>
            <a:ext cx="11377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If you have trigonometric functions </a:t>
            </a:r>
          </a:p>
          <a:p>
            <a:pPr algn="ctr"/>
            <a:r>
              <a:rPr lang="en-GB" sz="5400" dirty="0"/>
              <a:t>that are not </a:t>
            </a:r>
            <a:r>
              <a:rPr lang="en-GB" sz="5400" b="1" dirty="0"/>
              <a:t>sin</a:t>
            </a:r>
            <a:r>
              <a:rPr lang="en-GB" sz="5400" dirty="0"/>
              <a:t> or </a:t>
            </a:r>
            <a:r>
              <a:rPr lang="en-GB" sz="5400" b="1" dirty="0"/>
              <a:t>cos </a:t>
            </a:r>
            <a:r>
              <a:rPr lang="en-GB" sz="5400" dirty="0"/>
              <a:t>then </a:t>
            </a:r>
          </a:p>
          <a:p>
            <a:pPr algn="ctr"/>
            <a:r>
              <a:rPr lang="en-GB" sz="5400" dirty="0"/>
              <a:t>have a look in the </a:t>
            </a:r>
            <a:r>
              <a:rPr lang="en-GB" sz="5400"/>
              <a:t>formula booklet.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1446924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CE2CB2-0E72-4190-823D-4CEEDBC8965B}"/>
                  </a:ext>
                </a:extLst>
              </p:cNvPr>
              <p:cNvSpPr txBox="1"/>
              <p:nvPr/>
            </p:nvSpPr>
            <p:spPr>
              <a:xfrm>
                <a:off x="2279576" y="1092680"/>
                <a:ext cx="6672265" cy="106753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4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d>
                      <m:dPr>
                        <m:ctrlP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4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GB" sz="4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GB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e>
                    </m:d>
                    <m:r>
                      <a:rPr lang="en-GB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func>
                      <m:funcPr>
                        <m:ctrlP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4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sec</m:t>
                            </m:r>
                          </m:e>
                          <m:sup>
                            <m:r>
                              <a:rPr lang="en-GB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𝑘𝑥</m:t>
                        </m:r>
                      </m:e>
                    </m:func>
                  </m:oMath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CE2CB2-0E72-4190-823D-4CEEDBC89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1092680"/>
                <a:ext cx="6672265" cy="10675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3143672" y="210793"/>
            <a:ext cx="53548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In the formula booklet: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D0FA59-8623-4CD4-96EC-01101D40A306}"/>
                  </a:ext>
                </a:extLst>
              </p:cNvPr>
              <p:cNvSpPr txBox="1"/>
              <p:nvPr/>
            </p:nvSpPr>
            <p:spPr>
              <a:xfrm>
                <a:off x="2303969" y="2207894"/>
                <a:ext cx="7608456" cy="137794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𝑘𝑥</m:t>
                          </m:r>
                        </m:e>
                      </m:func>
                      <m:func>
                        <m:func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𝑘𝑥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D0FA59-8623-4CD4-96EC-01101D40A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969" y="2207894"/>
                <a:ext cx="7608456" cy="13779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351584" y="3698491"/>
                <a:ext cx="8199501" cy="1377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latin typeface="Cambria Math" panose="02040503050406030204" pitchFamily="18" charset="0"/>
                                </a:rPr>
                                <m:t>cot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  <m:r>
                                <m:rPr>
                                  <m:sty m:val="p"/>
                                </m:rPr>
                                <a:rPr lang="en-GB" sz="4400">
                                  <a:latin typeface="Cambria Math" panose="02040503050406030204" pitchFamily="18" charset="0"/>
                                </a:rPr>
                                <m:t>cosec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3698491"/>
                <a:ext cx="8199501" cy="13779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351584" y="5157192"/>
                <a:ext cx="9231359" cy="1377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cosec</m:t>
                              </m:r>
                            </m:fName>
                            <m:e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𝑐𝑜</m:t>
                          </m:r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cot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5157192"/>
                <a:ext cx="9231359" cy="13779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098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7A16A1E-16FD-4CF2-9C30-F67DD6CC7B9B}"/>
                  </a:ext>
                </a:extLst>
              </p:cNvPr>
              <p:cNvSpPr txBox="1"/>
              <p:nvPr/>
            </p:nvSpPr>
            <p:spPr>
              <a:xfrm>
                <a:off x="1127448" y="836712"/>
                <a:ext cx="9721080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Differentiate 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6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66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7A16A1E-16FD-4CF2-9C30-F67DD6CC7B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836712"/>
                <a:ext cx="9721080" cy="1107996"/>
              </a:xfrm>
              <a:prstGeom prst="rect">
                <a:avLst/>
              </a:prstGeom>
              <a:blipFill>
                <a:blip r:embed="rId2"/>
                <a:stretch>
                  <a:fillRect t="-10096" b="-298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DCE2CB2-0E72-4190-823D-4CEEDBC8965B}"/>
                  </a:ext>
                </a:extLst>
              </p:cNvPr>
              <p:cNvSpPr txBox="1"/>
              <p:nvPr/>
            </p:nvSpPr>
            <p:spPr>
              <a:xfrm>
                <a:off x="1055440" y="2996952"/>
                <a:ext cx="9721080" cy="16881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7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GB" sz="7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d>
                      <m:dPr>
                        <m:ctrlPr>
                          <a:rPr lang="en-GB" sz="7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sz="7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7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GB" sz="7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7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e>
                    </m:d>
                    <m:r>
                      <a:rPr lang="en-GB" sz="7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GB" sz="7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7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7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sec</m:t>
                            </m:r>
                          </m:e>
                          <m:sup>
                            <m:r>
                              <a:rPr lang="en-GB" sz="7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7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7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DCE2CB2-0E72-4190-823D-4CEEDBC89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996952"/>
                <a:ext cx="9721080" cy="16881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257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942497-7622-48FD-9341-931F53EF2A41}"/>
                  </a:ext>
                </a:extLst>
              </p:cNvPr>
              <p:cNvSpPr txBox="1"/>
              <p:nvPr/>
            </p:nvSpPr>
            <p:spPr>
              <a:xfrm>
                <a:off x="767408" y="836712"/>
                <a:ext cx="10513168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dirty="0"/>
                  <a:t>Differentiate </a:t>
                </a:r>
                <a14:m>
                  <m:oMath xmlns:m="http://schemas.openxmlformats.org/officeDocument/2006/math">
                    <m:r>
                      <a:rPr lang="en-GB" sz="8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8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8000">
                            <a:latin typeface="Cambria Math" panose="02040503050406030204" pitchFamily="18" charset="0"/>
                          </a:rPr>
                          <m:t>sec</m:t>
                        </m:r>
                      </m:fName>
                      <m:e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942497-7622-48FD-9341-931F53EF2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836712"/>
                <a:ext cx="10513168" cy="1323439"/>
              </a:xfrm>
              <a:prstGeom prst="rect">
                <a:avLst/>
              </a:prstGeom>
              <a:blipFill>
                <a:blip r:embed="rId2"/>
                <a:stretch>
                  <a:fillRect l="-1854" t="-11934" b="-3251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D0FA59-8623-4CD4-96EC-01101D40A306}"/>
                  </a:ext>
                </a:extLst>
              </p:cNvPr>
              <p:cNvSpPr txBox="1"/>
              <p:nvPr/>
            </p:nvSpPr>
            <p:spPr>
              <a:xfrm>
                <a:off x="479376" y="2924944"/>
                <a:ext cx="10945216" cy="202068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6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6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fName>
                            <m:e>
                              <m:r>
                                <a:rPr lang="en-GB" sz="6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6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6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func>
                        <m:funcPr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D0FA59-8623-4CD4-96EC-01101D40A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924944"/>
                <a:ext cx="10945216" cy="20206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862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752026" y="3718914"/>
                <a:ext cx="4825873" cy="1366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𝑠𝑒𝑐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  <m:func>
                        <m:func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026" y="3718914"/>
                <a:ext cx="4825873" cy="13662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4" y="121622"/>
            <a:ext cx="8489181" cy="33793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791745" y="5375098"/>
                <a:ext cx="4825873" cy="1366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2 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𝑠𝑒𝑐</m:t>
                              </m:r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5" y="5375098"/>
                <a:ext cx="4825873" cy="13662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711624" y="4077072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(b)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41667" y="5722733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(c)</a:t>
            </a:r>
          </a:p>
        </p:txBody>
      </p:sp>
    </p:spTree>
    <p:extLst>
      <p:ext uri="{BB962C8B-B14F-4D97-AF65-F5344CB8AC3E}">
        <p14:creationId xmlns:p14="http://schemas.microsoft.com/office/powerpoint/2010/main" val="338034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238EBE-1120-492E-96B4-B11C2A4246AD}"/>
                  </a:ext>
                </a:extLst>
              </p:cNvPr>
              <p:cNvSpPr txBox="1"/>
              <p:nvPr/>
            </p:nvSpPr>
            <p:spPr>
              <a:xfrm>
                <a:off x="1703511" y="5374300"/>
                <a:ext cx="8496944" cy="1203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−2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𝑐𝑜𝑠𝑒𝑐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cot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𝑐𝑜𝑠𝑒𝑐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238EBE-1120-492E-96B4-B11C2A424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1" y="5374300"/>
                <a:ext cx="8496944" cy="12039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08DE952-C267-4D8E-9991-85178001451A}"/>
                  </a:ext>
                </a:extLst>
              </p:cNvPr>
              <p:cNvSpPr txBox="1"/>
              <p:nvPr/>
            </p:nvSpPr>
            <p:spPr>
              <a:xfrm>
                <a:off x="1919536" y="213066"/>
                <a:ext cx="7866816" cy="12719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Differentiate 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𝑐𝑜𝑠𝑒𝑐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 2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08DE952-C267-4D8E-9991-851780014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213066"/>
                <a:ext cx="7866816" cy="1271951"/>
              </a:xfrm>
              <a:prstGeom prst="rect">
                <a:avLst/>
              </a:prstGeom>
              <a:blipFill>
                <a:blip r:embed="rId3"/>
                <a:stretch>
                  <a:fillRect b="-766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3807732"/>
                  </p:ext>
                </p:extLst>
              </p:nvPr>
            </p:nvGraphicFramePr>
            <p:xfrm>
              <a:off x="3791744" y="3042301"/>
              <a:ext cx="4825424" cy="2058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20718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04706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02542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𝑐𝑜𝑠𝑒𝑐</m:t>
                                </m:r>
                                <m:r>
                                  <a:rPr lang="en-GB" sz="3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2</m:t>
                                </m:r>
                                <m:r>
                                  <a:rPr lang="en-GB" sz="3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3600" b="0" baseline="300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6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6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36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033452">
                    <a:tc>
                      <a:txBody>
                        <a:bodyPr/>
                        <a:lstStyle/>
                        <a:p>
                          <a:pPr algn="ctr"/>
                          <a:endParaRPr lang="en-GB" sz="44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3807732"/>
                  </p:ext>
                </p:extLst>
              </p:nvPr>
            </p:nvGraphicFramePr>
            <p:xfrm>
              <a:off x="3791744" y="3042301"/>
              <a:ext cx="4825424" cy="2058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20718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04706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0254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r="-77405" b="-10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29565" r="-290" b="-1017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033452">
                    <a:tc>
                      <a:txBody>
                        <a:bodyPr/>
                        <a:lstStyle/>
                        <a:p>
                          <a:pPr algn="ctr"/>
                          <a:endParaRPr lang="en-GB" sz="44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999656" y="4326466"/>
                <a:ext cx="349486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𝑐𝑜𝑠𝑒𝑐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2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cot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4326466"/>
                <a:ext cx="349486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176121" y="4191498"/>
                <a:ext cx="94230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400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400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1" y="4191498"/>
                <a:ext cx="942309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FEA3109-5E4D-24C6-54DF-097BD30894AE}"/>
                  </a:ext>
                </a:extLst>
              </p:cNvPr>
              <p:cNvSpPr/>
              <p:nvPr/>
            </p:nvSpPr>
            <p:spPr>
              <a:xfrm>
                <a:off x="3675687" y="1758136"/>
                <a:ext cx="4552593" cy="10110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tx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m:t>)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tx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tx1"/>
                              </a:solidFill>
                            </a:rPr>
                            <m:t>′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m:t>)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tx1"/>
                              </a:solidFill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80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m:t>)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GB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FEA3109-5E4D-24C6-54DF-097BD30894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687" y="1758136"/>
                <a:ext cx="4552593" cy="101104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92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8DE952-C267-4D8E-9991-85178001451A}"/>
                  </a:ext>
                </a:extLst>
              </p:cNvPr>
              <p:cNvSpPr txBox="1"/>
              <p:nvPr/>
            </p:nvSpPr>
            <p:spPr>
              <a:xfrm>
                <a:off x="767408" y="280540"/>
                <a:ext cx="7416824" cy="9233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Differentiate  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5400">
                                <a:latin typeface="Cambria Math" panose="02040503050406030204" pitchFamily="18" charset="0"/>
                              </a:rPr>
                              <m:t>sec</m:t>
                            </m:r>
                          </m:e>
                          <m:sup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fName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8DE952-C267-4D8E-9991-851780014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280540"/>
                <a:ext cx="7416824" cy="923330"/>
              </a:xfrm>
              <a:prstGeom prst="rect">
                <a:avLst/>
              </a:prstGeom>
              <a:blipFill>
                <a:blip r:embed="rId2"/>
                <a:stretch>
                  <a:fillRect l="-1267" t="-8571" b="-28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1B833D4-708C-453D-BDE8-0AEDA388C42F}"/>
                  </a:ext>
                </a:extLst>
              </p:cNvPr>
              <p:cNvSpPr txBox="1"/>
              <p:nvPr/>
            </p:nvSpPr>
            <p:spPr>
              <a:xfrm>
                <a:off x="3703438" y="3649256"/>
                <a:ext cx="6725908" cy="3045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400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×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40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1B833D4-708C-453D-BDE8-0AEDA388C4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438" y="3649256"/>
                <a:ext cx="6725908" cy="30453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411C4265-55DB-790E-00C9-7FC5344154A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8016564"/>
                  </p:ext>
                </p:extLst>
              </p:nvPr>
            </p:nvGraphicFramePr>
            <p:xfrm>
              <a:off x="3683288" y="1370120"/>
              <a:ext cx="4825424" cy="2058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20718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04706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02542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4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4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p>
                                    <m:r>
                                      <a:rPr lang="en-GB" sz="44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400" b="0" baseline="300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44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4400" b="0" i="0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sec</m:t>
                                    </m:r>
                                  </m:fName>
                                  <m:e>
                                    <m:r>
                                      <a:rPr lang="en-GB" sz="44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033452">
                    <a:tc>
                      <a:txBody>
                        <a:bodyPr/>
                        <a:lstStyle/>
                        <a:p>
                          <a:pPr algn="ctr"/>
                          <a:endParaRPr lang="en-GB" sz="44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411C4265-55DB-790E-00C9-7FC5344154A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8016564"/>
                  </p:ext>
                </p:extLst>
              </p:nvPr>
            </p:nvGraphicFramePr>
            <p:xfrm>
              <a:off x="3683288" y="1370120"/>
              <a:ext cx="4825424" cy="2058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20718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04706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0254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r="-77405" b="-1011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29565" r="-290" b="-1011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033452">
                    <a:tc>
                      <a:txBody>
                        <a:bodyPr/>
                        <a:lstStyle/>
                        <a:p>
                          <a:pPr algn="ctr"/>
                          <a:endParaRPr lang="en-GB" sz="44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5446C87-B418-A2A2-BEA8-4CFB9ED2FB0C}"/>
                  </a:ext>
                </a:extLst>
              </p:cNvPr>
              <p:cNvSpPr/>
              <p:nvPr/>
            </p:nvSpPr>
            <p:spPr>
              <a:xfrm>
                <a:off x="4331360" y="2552259"/>
                <a:ext cx="112947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5446C87-B418-A2A2-BEA8-4CFB9ED2FB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1360" y="2552259"/>
                <a:ext cx="1129476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6CFE379-A3CC-A859-54BD-351EDE599A73}"/>
                  </a:ext>
                </a:extLst>
              </p:cNvPr>
              <p:cNvSpPr/>
              <p:nvPr/>
            </p:nvSpPr>
            <p:spPr>
              <a:xfrm>
                <a:off x="6639132" y="2475163"/>
                <a:ext cx="277563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44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6CFE379-A3CC-A859-54BD-351EDE599A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9132" y="2475163"/>
                <a:ext cx="2775632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53316D5-2A46-7CF3-2227-13DA7FF2BFE5}"/>
                  </a:ext>
                </a:extLst>
              </p:cNvPr>
              <p:cNvSpPr txBox="1"/>
              <p:nvPr/>
            </p:nvSpPr>
            <p:spPr>
              <a:xfrm>
                <a:off x="5015880" y="5770894"/>
                <a:ext cx="351933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GB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sec</m:t>
                              </m:r>
                            </m:e>
                            <m:sup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sup>
                          </m:sSup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tan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53316D5-2A46-7CF3-2227-13DA7FF2B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5770894"/>
                <a:ext cx="351933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6EE2D65-F05B-A30D-0027-0B2C88296E45}"/>
                  </a:ext>
                </a:extLst>
              </p:cNvPr>
              <p:cNvSpPr txBox="1"/>
              <p:nvPr/>
            </p:nvSpPr>
            <p:spPr>
              <a:xfrm>
                <a:off x="8400256" y="262394"/>
                <a:ext cx="331236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5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lang="en-US" sz="5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54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sec</m:t>
                        </m:r>
                        <m:r>
                          <a:rPr lang="en-US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6EE2D65-F05B-A30D-0027-0B2C88296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262394"/>
                <a:ext cx="3312368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409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7130CD-1528-4239-B7BC-D1D57AEBB1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15"/>
          <a:stretch/>
        </p:blipFill>
        <p:spPr>
          <a:xfrm>
            <a:off x="1703512" y="260648"/>
            <a:ext cx="9433064" cy="27363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B9DA6AD-8B74-49CB-8F22-43C50051F46F}"/>
                  </a:ext>
                </a:extLst>
              </p:cNvPr>
              <p:cNvSpPr txBox="1"/>
              <p:nvPr/>
            </p:nvSpPr>
            <p:spPr>
              <a:xfrm>
                <a:off x="366597" y="3212975"/>
                <a:ext cx="5760640" cy="245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×3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 algn="ctr"/>
                <a:br>
                  <a:rPr lang="en-GB" sz="32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=6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B9DA6AD-8B74-49CB-8F22-43C50051F4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597" y="3212975"/>
                <a:ext cx="5760640" cy="245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06E1E86-ACF9-2A9F-AA34-26A380148F8E}"/>
                  </a:ext>
                </a:extLst>
              </p:cNvPr>
              <p:cNvSpPr txBox="1"/>
              <p:nvPr/>
            </p:nvSpPr>
            <p:spPr>
              <a:xfrm>
                <a:off x="6712835" y="3212974"/>
                <a:ext cx="5112568" cy="245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=6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20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 algn="ctr"/>
                <a:br>
                  <a:rPr lang="en-GB" sz="32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=6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20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06E1E86-ACF9-2A9F-AA34-26A380148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2835" y="3212974"/>
                <a:ext cx="5112568" cy="245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349DFCA-250A-C629-994A-A1A1F1A66748}"/>
              </a:ext>
            </a:extLst>
          </p:cNvPr>
          <p:cNvCxnSpPr>
            <a:cxnSpLocks/>
          </p:cNvCxnSpPr>
          <p:nvPr/>
        </p:nvCxnSpPr>
        <p:spPr>
          <a:xfrm>
            <a:off x="6240016" y="3212974"/>
            <a:ext cx="0" cy="31683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42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56262</TotalTime>
  <Words>245</Words>
  <Application>Microsoft Office PowerPoint</Application>
  <PresentationFormat>Widescreen</PresentationFormat>
  <Paragraphs>58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1206</cp:revision>
  <dcterms:created xsi:type="dcterms:W3CDTF">2013-02-28T07:36:55Z</dcterms:created>
  <dcterms:modified xsi:type="dcterms:W3CDTF">2025-11-04T06:39:36Z</dcterms:modified>
</cp:coreProperties>
</file>