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8" r:id="rId4"/>
    <p:sldId id="257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D6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A6CC6D-B064-4392-BA70-74B5F8593C9B}" v="10" dt="2023-02-03T06:45:52.9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0A6CC6D-B064-4392-BA70-74B5F8593C9B}"/>
    <pc:docChg chg="custSel addSld modSld sldOrd">
      <pc:chgData name="Stewart Gale" userId="3647ddd2-6040-41ae-a96d-232c23482af8" providerId="ADAL" clId="{00A6CC6D-B064-4392-BA70-74B5F8593C9B}" dt="2023-02-03T06:45:52.915" v="69"/>
      <pc:docMkLst>
        <pc:docMk/>
      </pc:docMkLst>
      <pc:sldChg chg="delSp modSp mod">
        <pc:chgData name="Stewart Gale" userId="3647ddd2-6040-41ae-a96d-232c23482af8" providerId="ADAL" clId="{00A6CC6D-B064-4392-BA70-74B5F8593C9B}" dt="2022-01-06T17:23:18.277" v="13" actId="1076"/>
        <pc:sldMkLst>
          <pc:docMk/>
          <pc:sldMk cId="1860444774" sldId="256"/>
        </pc:sldMkLst>
        <pc:spChg chg="del">
          <ac:chgData name="Stewart Gale" userId="3647ddd2-6040-41ae-a96d-232c23482af8" providerId="ADAL" clId="{00A6CC6D-B064-4392-BA70-74B5F8593C9B}" dt="2022-01-06T17:22:55.807" v="4" actId="478"/>
          <ac:spMkLst>
            <pc:docMk/>
            <pc:sldMk cId="1860444774" sldId="256"/>
            <ac:spMk id="4" creationId="{00000000-0000-0000-0000-000000000000}"/>
          </ac:spMkLst>
        </pc:spChg>
        <pc:graphicFrameChg chg="mod modGraphic">
          <ac:chgData name="Stewart Gale" userId="3647ddd2-6040-41ae-a96d-232c23482af8" providerId="ADAL" clId="{00A6CC6D-B064-4392-BA70-74B5F8593C9B}" dt="2022-01-06T17:23:18.277" v="13" actId="1076"/>
          <ac:graphicFrameMkLst>
            <pc:docMk/>
            <pc:sldMk cId="1860444774" sldId="256"/>
            <ac:graphicFrameMk id="7" creationId="{00000000-0000-0000-0000-000000000000}"/>
          </ac:graphicFrameMkLst>
        </pc:graphicFrameChg>
      </pc:sldChg>
      <pc:sldChg chg="modSp mod">
        <pc:chgData name="Stewart Gale" userId="3647ddd2-6040-41ae-a96d-232c23482af8" providerId="ADAL" clId="{00A6CC6D-B064-4392-BA70-74B5F8593C9B}" dt="2023-02-03T06:44:25.332" v="46" actId="14734"/>
        <pc:sldMkLst>
          <pc:docMk/>
          <pc:sldMk cId="3752315465" sldId="257"/>
        </pc:sldMkLst>
        <pc:graphicFrameChg chg="modGraphic">
          <ac:chgData name="Stewart Gale" userId="3647ddd2-6040-41ae-a96d-232c23482af8" providerId="ADAL" clId="{00A6CC6D-B064-4392-BA70-74B5F8593C9B}" dt="2023-02-03T06:44:25.332" v="46" actId="14734"/>
          <ac:graphicFrameMkLst>
            <pc:docMk/>
            <pc:sldMk cId="3752315465" sldId="257"/>
            <ac:graphicFrameMk id="5" creationId="{00000000-0000-0000-0000-000000000000}"/>
          </ac:graphicFrameMkLst>
        </pc:graphicFrameChg>
      </pc:sldChg>
      <pc:sldChg chg="addSp modSp mod modAnim">
        <pc:chgData name="Stewart Gale" userId="3647ddd2-6040-41ae-a96d-232c23482af8" providerId="ADAL" clId="{00A6CC6D-B064-4392-BA70-74B5F8593C9B}" dt="2023-02-03T06:45:52.915" v="69"/>
        <pc:sldMkLst>
          <pc:docMk/>
          <pc:sldMk cId="238918734" sldId="258"/>
        </pc:sldMkLst>
        <pc:spChg chg="add mod">
          <ac:chgData name="Stewart Gale" userId="3647ddd2-6040-41ae-a96d-232c23482af8" providerId="ADAL" clId="{00A6CC6D-B064-4392-BA70-74B5F8593C9B}" dt="2023-02-03T06:44:46.515" v="53" actId="14100"/>
          <ac:spMkLst>
            <pc:docMk/>
            <pc:sldMk cId="238918734" sldId="258"/>
            <ac:spMk id="3" creationId="{7BA5A4AE-0AC8-5B84-FF89-EAA0DC8D2922}"/>
          </ac:spMkLst>
        </pc:spChg>
        <pc:spChg chg="add mod">
          <ac:chgData name="Stewart Gale" userId="3647ddd2-6040-41ae-a96d-232c23482af8" providerId="ADAL" clId="{00A6CC6D-B064-4392-BA70-74B5F8593C9B}" dt="2023-02-03T06:45:05.150" v="56" actId="1076"/>
          <ac:spMkLst>
            <pc:docMk/>
            <pc:sldMk cId="238918734" sldId="258"/>
            <ac:spMk id="4" creationId="{DD37BEF3-E360-E79B-9F5B-08799F6F591B}"/>
          </ac:spMkLst>
        </pc:spChg>
        <pc:spChg chg="add mod">
          <ac:chgData name="Stewart Gale" userId="3647ddd2-6040-41ae-a96d-232c23482af8" providerId="ADAL" clId="{00A6CC6D-B064-4392-BA70-74B5F8593C9B}" dt="2023-02-03T06:45:15.122" v="59" actId="1076"/>
          <ac:spMkLst>
            <pc:docMk/>
            <pc:sldMk cId="238918734" sldId="258"/>
            <ac:spMk id="7" creationId="{3074E9BC-5E1A-2A34-0F75-9A3CE37D4AB9}"/>
          </ac:spMkLst>
        </pc:spChg>
        <pc:spChg chg="add mod">
          <ac:chgData name="Stewart Gale" userId="3647ddd2-6040-41ae-a96d-232c23482af8" providerId="ADAL" clId="{00A6CC6D-B064-4392-BA70-74B5F8593C9B}" dt="2023-02-03T06:45:25.912" v="63" actId="20577"/>
          <ac:spMkLst>
            <pc:docMk/>
            <pc:sldMk cId="238918734" sldId="258"/>
            <ac:spMk id="8" creationId="{B953E73A-D0B0-C0B7-9D19-5FFD311A3109}"/>
          </ac:spMkLst>
        </pc:spChg>
        <pc:spChg chg="add mod">
          <ac:chgData name="Stewart Gale" userId="3647ddd2-6040-41ae-a96d-232c23482af8" providerId="ADAL" clId="{00A6CC6D-B064-4392-BA70-74B5F8593C9B}" dt="2023-02-03T06:45:34.734" v="65" actId="1076"/>
          <ac:spMkLst>
            <pc:docMk/>
            <pc:sldMk cId="238918734" sldId="258"/>
            <ac:spMk id="9" creationId="{13AA7BC5-3881-7516-3934-1C573E27D63F}"/>
          </ac:spMkLst>
        </pc:spChg>
        <pc:spChg chg="add mod">
          <ac:chgData name="Stewart Gale" userId="3647ddd2-6040-41ae-a96d-232c23482af8" providerId="ADAL" clId="{00A6CC6D-B064-4392-BA70-74B5F8593C9B}" dt="2023-02-03T06:45:43.181" v="68" actId="20577"/>
          <ac:spMkLst>
            <pc:docMk/>
            <pc:sldMk cId="238918734" sldId="258"/>
            <ac:spMk id="10" creationId="{9B5BE325-C360-0E2B-9C5B-2E33870A9780}"/>
          </ac:spMkLst>
        </pc:spChg>
        <pc:graphicFrameChg chg="mod">
          <ac:chgData name="Stewart Gale" userId="3647ddd2-6040-41ae-a96d-232c23482af8" providerId="ADAL" clId="{00A6CC6D-B064-4392-BA70-74B5F8593C9B}" dt="2022-01-06T17:23:39.093" v="21" actId="1076"/>
          <ac:graphicFrameMkLst>
            <pc:docMk/>
            <pc:sldMk cId="238918734" sldId="258"/>
            <ac:graphicFrameMk id="6" creationId="{00000000-0000-0000-0000-000000000000}"/>
          </ac:graphicFrameMkLst>
        </pc:graphicFrameChg>
      </pc:sldChg>
      <pc:sldChg chg="delSp modSp add mod ord">
        <pc:chgData name="Stewart Gale" userId="3647ddd2-6040-41ae-a96d-232c23482af8" providerId="ADAL" clId="{00A6CC6D-B064-4392-BA70-74B5F8593C9B}" dt="2022-01-06T17:23:33.704" v="20" actId="1076"/>
        <pc:sldMkLst>
          <pc:docMk/>
          <pc:sldMk cId="2110278239" sldId="262"/>
        </pc:sldMkLst>
        <pc:spChg chg="mod">
          <ac:chgData name="Stewart Gale" userId="3647ddd2-6040-41ae-a96d-232c23482af8" providerId="ADAL" clId="{00A6CC6D-B064-4392-BA70-74B5F8593C9B}" dt="2022-01-06T17:23:33.704" v="20" actId="1076"/>
          <ac:spMkLst>
            <pc:docMk/>
            <pc:sldMk cId="2110278239" sldId="262"/>
            <ac:spMk id="4" creationId="{00000000-0000-0000-0000-000000000000}"/>
          </ac:spMkLst>
        </pc:spChg>
        <pc:graphicFrameChg chg="del">
          <ac:chgData name="Stewart Gale" userId="3647ddd2-6040-41ae-a96d-232c23482af8" providerId="ADAL" clId="{00A6CC6D-B064-4392-BA70-74B5F8593C9B}" dt="2022-01-06T17:22:51.876" v="1" actId="478"/>
          <ac:graphicFrameMkLst>
            <pc:docMk/>
            <pc:sldMk cId="2110278239" sldId="262"/>
            <ac:graphicFrameMk id="7" creationId="{00000000-0000-0000-0000-000000000000}"/>
          </ac:graphicFrameMkLst>
        </pc:graphicFrameChg>
      </pc:sldChg>
      <pc:sldChg chg="modSp add mod">
        <pc:chgData name="Stewart Gale" userId="3647ddd2-6040-41ae-a96d-232c23482af8" providerId="ADAL" clId="{00A6CC6D-B064-4392-BA70-74B5F8593C9B}" dt="2023-02-03T06:44:20.522" v="45" actId="20577"/>
        <pc:sldMkLst>
          <pc:docMk/>
          <pc:sldMk cId="1203387256" sldId="263"/>
        </pc:sldMkLst>
        <pc:spChg chg="mod">
          <ac:chgData name="Stewart Gale" userId="3647ddd2-6040-41ae-a96d-232c23482af8" providerId="ADAL" clId="{00A6CC6D-B064-4392-BA70-74B5F8593C9B}" dt="2023-02-03T06:44:11.747" v="43" actId="14100"/>
          <ac:spMkLst>
            <pc:docMk/>
            <pc:sldMk cId="1203387256" sldId="263"/>
            <ac:spMk id="2" creationId="{00000000-0000-0000-0000-000000000000}"/>
          </ac:spMkLst>
        </pc:spChg>
        <pc:spChg chg="mod">
          <ac:chgData name="Stewart Gale" userId="3647ddd2-6040-41ae-a96d-232c23482af8" providerId="ADAL" clId="{00A6CC6D-B064-4392-BA70-74B5F8593C9B}" dt="2023-02-03T06:44:20.522" v="45" actId="20577"/>
          <ac:spMkLst>
            <pc:docMk/>
            <pc:sldMk cId="1203387256" sldId="263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3013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3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5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615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493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404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9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93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443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415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2E4A0-6E28-409B-A3EA-00831F735410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720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2E4A0-6E28-409B-A3EA-00831F735410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0DF6C-107F-4352-9D4F-CF1E92318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732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3222" y="1654969"/>
            <a:ext cx="1128868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Two </a:t>
            </a:r>
            <a:r>
              <a:rPr lang="en-US" sz="9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W</a:t>
            </a:r>
            <a:r>
              <a:rPr lang="en-US" sz="9600" b="1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ay </a:t>
            </a:r>
            <a:r>
              <a:rPr lang="en-US" sz="9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T</a:t>
            </a:r>
            <a:r>
              <a:rPr lang="en-US" sz="9600" b="1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ables </a:t>
            </a:r>
          </a:p>
          <a:p>
            <a:pPr algn="ctr"/>
            <a:r>
              <a:rPr lang="en-US" sz="9600" b="1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Probability</a:t>
            </a:r>
            <a:r>
              <a:rPr lang="en-US" sz="9600" b="1" u="sng" dirty="0"/>
              <a:t> </a:t>
            </a:r>
            <a:endParaRPr lang="en-GB" sz="9600" b="1" u="sng" dirty="0"/>
          </a:p>
        </p:txBody>
      </p:sp>
    </p:spTree>
    <p:extLst>
      <p:ext uri="{BB962C8B-B14F-4D97-AF65-F5344CB8AC3E}">
        <p14:creationId xmlns:p14="http://schemas.microsoft.com/office/powerpoint/2010/main" val="2110278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869038"/>
              </p:ext>
            </p:extLst>
          </p:nvPr>
        </p:nvGraphicFramePr>
        <p:xfrm>
          <a:off x="485816" y="594272"/>
          <a:ext cx="10847202" cy="5263432"/>
        </p:xfrm>
        <a:graphic>
          <a:graphicData uri="http://schemas.openxmlformats.org/drawingml/2006/table">
            <a:tbl>
              <a:tblPr/>
              <a:tblGrid>
                <a:gridCol w="1860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7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7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06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1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1585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Drama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Action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Comedy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585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Girls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585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Boys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585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0444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75600" y="157741"/>
            <a:ext cx="97914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000000"/>
                </a:solidFill>
                <a:latin typeface="Calibri" panose="020F0502020204030204" pitchFamily="34" charset="0"/>
              </a:rPr>
              <a:t>30 Students were surveyed on </a:t>
            </a:r>
          </a:p>
          <a:p>
            <a:pPr algn="ctr"/>
            <a:r>
              <a:rPr lang="en-US" sz="5400" dirty="0">
                <a:solidFill>
                  <a:srgbClr val="000000"/>
                </a:solidFill>
                <a:latin typeface="Calibri" panose="020F0502020204030204" pitchFamily="34" charset="0"/>
              </a:rPr>
              <a:t>what type of film they preferred.</a:t>
            </a:r>
            <a:r>
              <a:rPr lang="en-US" sz="5400" dirty="0"/>
              <a:t> </a:t>
            </a:r>
            <a:endParaRPr lang="en-GB" sz="54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012024"/>
              </p:ext>
            </p:extLst>
          </p:nvPr>
        </p:nvGraphicFramePr>
        <p:xfrm>
          <a:off x="618819" y="2085022"/>
          <a:ext cx="9927261" cy="4143984"/>
        </p:xfrm>
        <a:graphic>
          <a:graphicData uri="http://schemas.openxmlformats.org/drawingml/2006/table">
            <a:tbl>
              <a:tblPr/>
              <a:tblGrid>
                <a:gridCol w="1702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1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75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84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72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359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Drama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Action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Comedy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59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Girls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59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Boys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59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BA5A4AE-0AC8-5B84-FF89-EAA0DC8D2922}"/>
              </a:ext>
            </a:extLst>
          </p:cNvPr>
          <p:cNvSpPr txBox="1"/>
          <p:nvPr/>
        </p:nvSpPr>
        <p:spPr>
          <a:xfrm>
            <a:off x="4876800" y="3142647"/>
            <a:ext cx="10307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37BEF3-E360-E79B-9F5B-08799F6F591B}"/>
              </a:ext>
            </a:extLst>
          </p:cNvPr>
          <p:cNvSpPr txBox="1"/>
          <p:nvPr/>
        </p:nvSpPr>
        <p:spPr>
          <a:xfrm>
            <a:off x="7018713" y="4157014"/>
            <a:ext cx="10307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74E9BC-5E1A-2A34-0F75-9A3CE37D4AB9}"/>
              </a:ext>
            </a:extLst>
          </p:cNvPr>
          <p:cNvSpPr txBox="1"/>
          <p:nvPr/>
        </p:nvSpPr>
        <p:spPr>
          <a:xfrm>
            <a:off x="9160626" y="4157013"/>
            <a:ext cx="10307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53E73A-D0B0-C0B7-9D19-5FFD311A3109}"/>
              </a:ext>
            </a:extLst>
          </p:cNvPr>
          <p:cNvSpPr txBox="1"/>
          <p:nvPr/>
        </p:nvSpPr>
        <p:spPr>
          <a:xfrm>
            <a:off x="4824153" y="5213343"/>
            <a:ext cx="10307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AA7BC5-3881-7516-3934-1C573E27D63F}"/>
              </a:ext>
            </a:extLst>
          </p:cNvPr>
          <p:cNvSpPr txBox="1"/>
          <p:nvPr/>
        </p:nvSpPr>
        <p:spPr>
          <a:xfrm>
            <a:off x="7018713" y="5213342"/>
            <a:ext cx="10307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5BE325-C360-0E2B-9C5B-2E33870A9780}"/>
              </a:ext>
            </a:extLst>
          </p:cNvPr>
          <p:cNvSpPr txBox="1"/>
          <p:nvPr/>
        </p:nvSpPr>
        <p:spPr>
          <a:xfrm>
            <a:off x="2787988" y="5213342"/>
            <a:ext cx="10307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891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798185"/>
              </p:ext>
            </p:extLst>
          </p:nvPr>
        </p:nvGraphicFramePr>
        <p:xfrm>
          <a:off x="1166792" y="246607"/>
          <a:ext cx="8836523" cy="3326691"/>
        </p:xfrm>
        <a:graphic>
          <a:graphicData uri="http://schemas.openxmlformats.org/drawingml/2006/table">
            <a:tbl>
              <a:tblPr/>
              <a:tblGrid>
                <a:gridCol w="1515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1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25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48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19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717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Drama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Action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Comedy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Girls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Boys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387927" y="3860810"/>
            <a:ext cx="114383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000000"/>
                </a:solidFill>
              </a:rPr>
              <a:t>Find the probability of the following events.</a:t>
            </a:r>
            <a:r>
              <a:rPr lang="en-US" sz="4800" dirty="0"/>
              <a:t> </a:t>
            </a:r>
            <a:endParaRPr lang="en-GB" sz="4800" dirty="0"/>
          </a:p>
        </p:txBody>
      </p:sp>
      <p:sp>
        <p:nvSpPr>
          <p:cNvPr id="2" name="TextBox 1"/>
          <p:cNvSpPr txBox="1"/>
          <p:nvPr/>
        </p:nvSpPr>
        <p:spPr>
          <a:xfrm>
            <a:off x="2477192" y="5093322"/>
            <a:ext cx="4189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P(Drama)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722226" y="4782589"/>
                <a:ext cx="1313411" cy="16504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GB" sz="54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</m:den>
                      </m:f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2226" y="4782589"/>
                <a:ext cx="1313411" cy="16504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231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166792" y="246607"/>
          <a:ext cx="8836523" cy="3212688"/>
        </p:xfrm>
        <a:graphic>
          <a:graphicData uri="http://schemas.openxmlformats.org/drawingml/2006/table">
            <a:tbl>
              <a:tblPr/>
              <a:tblGrid>
                <a:gridCol w="1515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1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25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48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19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Drama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Action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Comedy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Girls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Boys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387927" y="3860810"/>
            <a:ext cx="114383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000000"/>
                </a:solidFill>
              </a:rPr>
              <a:t>Find the probability of the following events.</a:t>
            </a:r>
            <a:r>
              <a:rPr lang="en-US" sz="4800" dirty="0"/>
              <a:t> </a:t>
            </a:r>
            <a:endParaRPr lang="en-GB" sz="4800" dirty="0"/>
          </a:p>
        </p:txBody>
      </p:sp>
      <p:sp>
        <p:nvSpPr>
          <p:cNvPr id="2" name="TextBox 1"/>
          <p:cNvSpPr txBox="1"/>
          <p:nvPr/>
        </p:nvSpPr>
        <p:spPr>
          <a:xfrm>
            <a:off x="3142211" y="5093322"/>
            <a:ext cx="31532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P(Boy)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483927" y="4822094"/>
                <a:ext cx="1313411" cy="1670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GB" sz="54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</m:den>
                      </m:f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3927" y="4822094"/>
                <a:ext cx="1313411" cy="16703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244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166792" y="246607"/>
          <a:ext cx="8836523" cy="3212688"/>
        </p:xfrm>
        <a:graphic>
          <a:graphicData uri="http://schemas.openxmlformats.org/drawingml/2006/table">
            <a:tbl>
              <a:tblPr/>
              <a:tblGrid>
                <a:gridCol w="1515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1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25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48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19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Drama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Action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Comedy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Girls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Boys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32261" y="4010439"/>
            <a:ext cx="114383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000000"/>
                </a:solidFill>
              </a:rPr>
              <a:t>Find the probability of the following events.</a:t>
            </a:r>
            <a:r>
              <a:rPr lang="en-US" sz="4800" dirty="0"/>
              <a:t> </a:t>
            </a:r>
            <a:endParaRPr lang="en-GB" sz="4800" dirty="0"/>
          </a:p>
        </p:txBody>
      </p:sp>
      <p:sp>
        <p:nvSpPr>
          <p:cNvPr id="2" name="TextBox 1"/>
          <p:cNvSpPr txBox="1"/>
          <p:nvPr/>
        </p:nvSpPr>
        <p:spPr>
          <a:xfrm>
            <a:off x="842357" y="5148740"/>
            <a:ext cx="77474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P(Boy </a:t>
            </a:r>
            <a:r>
              <a:rPr lang="en-GB" sz="6600" b="1" dirty="0"/>
              <a:t>and</a:t>
            </a:r>
            <a:r>
              <a:rPr lang="en-GB" sz="6600" dirty="0"/>
              <a:t> Comedy)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589819" y="4825201"/>
                <a:ext cx="1313411" cy="16504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GB" sz="54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</m:den>
                      </m:f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9819" y="4825201"/>
                <a:ext cx="1313411" cy="16504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188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166792" y="246607"/>
          <a:ext cx="8836523" cy="3212688"/>
        </p:xfrm>
        <a:graphic>
          <a:graphicData uri="http://schemas.openxmlformats.org/drawingml/2006/table">
            <a:tbl>
              <a:tblPr/>
              <a:tblGrid>
                <a:gridCol w="1515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1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25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48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19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Drama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Action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Comedy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Girls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Boys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32261" y="4010439"/>
            <a:ext cx="114383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000000"/>
                </a:solidFill>
              </a:rPr>
              <a:t>Find the probability of the following events.</a:t>
            </a:r>
            <a:r>
              <a:rPr lang="en-US" sz="4800" dirty="0"/>
              <a:t> </a:t>
            </a:r>
            <a:endParaRPr lang="en-GB" sz="4800" dirty="0"/>
          </a:p>
        </p:txBody>
      </p:sp>
      <p:sp>
        <p:nvSpPr>
          <p:cNvPr id="2" name="TextBox 1"/>
          <p:cNvSpPr txBox="1"/>
          <p:nvPr/>
        </p:nvSpPr>
        <p:spPr>
          <a:xfrm>
            <a:off x="842357" y="5148740"/>
            <a:ext cx="77474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P(Boy </a:t>
            </a:r>
            <a:r>
              <a:rPr lang="en-GB" sz="6600" b="1" dirty="0"/>
              <a:t>or</a:t>
            </a:r>
            <a:r>
              <a:rPr lang="en-GB" sz="6600" dirty="0"/>
              <a:t> Comedy)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057804" y="4841436"/>
                <a:ext cx="1313411" cy="16504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 smtClean="0">
                              <a:latin typeface="Cambria Math" panose="02040503050406030204" pitchFamily="18" charset="0"/>
                            </a:rPr>
                            <m:t>𝟐𝟐</m:t>
                          </m:r>
                        </m:num>
                        <m:den>
                          <m:r>
                            <a:rPr lang="en-GB" sz="54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</m:den>
                      </m:f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7804" y="4841436"/>
                <a:ext cx="1313411" cy="16504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644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166792" y="246607"/>
          <a:ext cx="8836523" cy="3212688"/>
        </p:xfrm>
        <a:graphic>
          <a:graphicData uri="http://schemas.openxmlformats.org/drawingml/2006/table">
            <a:tbl>
              <a:tblPr/>
              <a:tblGrid>
                <a:gridCol w="1515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1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25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48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19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Drama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Action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Comedy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Girls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Boys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317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6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32261" y="4010439"/>
            <a:ext cx="114383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000000"/>
                </a:solidFill>
              </a:rPr>
              <a:t>Find the probability of the following events.</a:t>
            </a:r>
            <a:r>
              <a:rPr lang="en-US" sz="4800" dirty="0"/>
              <a:t> </a:t>
            </a:r>
            <a:endParaRPr lang="en-GB" sz="4800" dirty="0"/>
          </a:p>
        </p:txBody>
      </p:sp>
      <p:sp>
        <p:nvSpPr>
          <p:cNvPr id="2" name="TextBox 1"/>
          <p:cNvSpPr txBox="1"/>
          <p:nvPr/>
        </p:nvSpPr>
        <p:spPr>
          <a:xfrm>
            <a:off x="842357" y="5148740"/>
            <a:ext cx="67665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P(Girls </a:t>
            </a:r>
            <a:r>
              <a:rPr lang="en-GB" sz="6600" b="1" dirty="0"/>
              <a:t>or</a:t>
            </a:r>
            <a:r>
              <a:rPr lang="en-GB" sz="6600" dirty="0"/>
              <a:t> Action) =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8057804" y="4841436"/>
                <a:ext cx="1313411" cy="16504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54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</m:den>
                      </m:f>
                    </m:oMath>
                  </m:oMathPara>
                </a14:m>
                <a:endParaRPr lang="en-GB" sz="54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7804" y="4841436"/>
                <a:ext cx="1313411" cy="16504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338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241</Words>
  <Application>Microsoft Office PowerPoint</Application>
  <PresentationFormat>Widescreen</PresentationFormat>
  <Paragraphs>165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</cp:revision>
  <dcterms:created xsi:type="dcterms:W3CDTF">2016-03-13T07:31:49Z</dcterms:created>
  <dcterms:modified xsi:type="dcterms:W3CDTF">2023-02-03T06:45:53Z</dcterms:modified>
</cp:coreProperties>
</file>