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2865DE-2917-4A1C-8B98-D4B16699A545}" v="3" dt="2025-03-05T05:31:58.9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1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2865DE-2917-4A1C-8B98-D4B16699A545}"/>
    <pc:docChg chg="modSld">
      <pc:chgData name="Stewart Gale" userId="3647ddd2-6040-41ae-a96d-232c23482af8" providerId="ADAL" clId="{162865DE-2917-4A1C-8B98-D4B16699A545}" dt="2025-03-05T05:31:58.901" v="2"/>
      <pc:docMkLst>
        <pc:docMk/>
      </pc:docMkLst>
      <pc:sldChg chg="modSp modAnim">
        <pc:chgData name="Stewart Gale" userId="3647ddd2-6040-41ae-a96d-232c23482af8" providerId="ADAL" clId="{162865DE-2917-4A1C-8B98-D4B16699A545}" dt="2025-03-05T05:31:58.901" v="2"/>
        <pc:sldMkLst>
          <pc:docMk/>
          <pc:sldMk cId="4137393293" sldId="261"/>
        </pc:sldMkLst>
        <pc:spChg chg="mod">
          <ac:chgData name="Stewart Gale" userId="3647ddd2-6040-41ae-a96d-232c23482af8" providerId="ADAL" clId="{162865DE-2917-4A1C-8B98-D4B16699A545}" dt="2025-03-05T05:31:45.284" v="1" actId="20577"/>
          <ac:spMkLst>
            <pc:docMk/>
            <pc:sldMk cId="4137393293" sldId="261"/>
            <ac:spMk id="2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537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228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77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218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441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39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39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965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71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17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605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5DF8B-739B-43AA-A1F4-9DC52DF7E8E2}" type="datetimeFigureOut">
              <a:rPr lang="en-GB" smtClean="0"/>
              <a:t>05/03/2025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249CD-AD30-4E0B-8D8C-4C325F4245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26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840" b="48873"/>
          <a:stretch/>
        </p:blipFill>
        <p:spPr>
          <a:xfrm>
            <a:off x="267992" y="603712"/>
            <a:ext cx="5891346" cy="54616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1657"/>
          <a:stretch/>
        </p:blipFill>
        <p:spPr>
          <a:xfrm>
            <a:off x="6258194" y="603712"/>
            <a:ext cx="5689863" cy="546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68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6851" y="2110683"/>
            <a:ext cx="806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832313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2840" b="48873"/>
          <a:stretch/>
        </p:blipFill>
        <p:spPr>
          <a:xfrm>
            <a:off x="274130" y="622598"/>
            <a:ext cx="5891346" cy="54616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1657"/>
          <a:stretch/>
        </p:blipFill>
        <p:spPr>
          <a:xfrm>
            <a:off x="6264332" y="622598"/>
            <a:ext cx="5689863" cy="54616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19479" y="2423708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3cm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00103" y="2640201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2cm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78069" y="2276818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1cm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7568" y="1636004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2cm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65918" y="1908631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2cm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30881" y="1513421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7cm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53895" y="956444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2cm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2531" y="4522423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1cm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9392" y="4863945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3cm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00103" y="4588523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10cm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84139" y="5524958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2cm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34806" y="4260813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5cm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9184" y="4792255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3cm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02459" y="4260813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4cm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32127" y="5524958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3cm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9479" y="1259145"/>
            <a:ext cx="134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32cm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2525" y="1968093"/>
            <a:ext cx="638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4cm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67790" y="2317035"/>
            <a:ext cx="134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26cm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36827" y="2447840"/>
            <a:ext cx="134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22cm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492873" y="2375785"/>
            <a:ext cx="134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34cm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19479" y="5055183"/>
            <a:ext cx="134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26cm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48379" y="5119522"/>
            <a:ext cx="134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28cm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73554" y="5117995"/>
            <a:ext cx="134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40cm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42355" y="5048645"/>
            <a:ext cx="1340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</a:rPr>
              <a:t>36cm</a:t>
            </a:r>
          </a:p>
        </p:txBody>
      </p:sp>
    </p:spTree>
    <p:extLst>
      <p:ext uri="{BB962C8B-B14F-4D97-AF65-F5344CB8AC3E}">
        <p14:creationId xmlns:p14="http://schemas.microsoft.com/office/powerpoint/2010/main" val="413739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25</Words>
  <Application>Microsoft Office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2016-02-22T07:45:03Z</dcterms:created>
  <dcterms:modified xsi:type="dcterms:W3CDTF">2025-03-05T05:32:03Z</dcterms:modified>
</cp:coreProperties>
</file>