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9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3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CFBBD15-183B-4006-9C9B-44F75465E642}"/>
    <pc:docChg chg="modSld">
      <pc:chgData name="Stewart Gale" userId="3647ddd2-6040-41ae-a96d-232c23482af8" providerId="ADAL" clId="{0CFBBD15-183B-4006-9C9B-44F75465E642}" dt="2021-11-12T13:56:29.987" v="10" actId="1076"/>
      <pc:docMkLst>
        <pc:docMk/>
      </pc:docMkLst>
      <pc:sldChg chg="modSp mod">
        <pc:chgData name="Stewart Gale" userId="3647ddd2-6040-41ae-a96d-232c23482af8" providerId="ADAL" clId="{0CFBBD15-183B-4006-9C9B-44F75465E642}" dt="2021-11-12T13:56:29.987" v="10" actId="1076"/>
        <pc:sldMkLst>
          <pc:docMk/>
          <pc:sldMk cId="2176076818" sldId="261"/>
        </pc:sldMkLst>
        <pc:spChg chg="mod">
          <ac:chgData name="Stewart Gale" userId="3647ddd2-6040-41ae-a96d-232c23482af8" providerId="ADAL" clId="{0CFBBD15-183B-4006-9C9B-44F75465E642}" dt="2021-11-12T13:56:29.987" v="10" actId="1076"/>
          <ac:spMkLst>
            <pc:docMk/>
            <pc:sldMk cId="2176076818" sldId="26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6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60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17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92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36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8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91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08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72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322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10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66937-FE2C-4076-BEF1-D0501805590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E8396-410F-4070-843C-B11F0A72DB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22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1" t="44123" r="-1" b="-1109"/>
          <a:stretch/>
        </p:blipFill>
        <p:spPr>
          <a:xfrm>
            <a:off x="1634005" y="106225"/>
            <a:ext cx="8936024" cy="665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4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237" b="25045"/>
          <a:stretch/>
        </p:blipFill>
        <p:spPr>
          <a:xfrm>
            <a:off x="60662" y="0"/>
            <a:ext cx="6564962" cy="68670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74955"/>
          <a:stretch/>
        </p:blipFill>
        <p:spPr>
          <a:xfrm>
            <a:off x="6377864" y="2177143"/>
            <a:ext cx="5660348" cy="185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0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5528" y="2106385"/>
            <a:ext cx="97209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76076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1" t="44123" r="-1" b="-1109"/>
          <a:stretch/>
        </p:blipFill>
        <p:spPr>
          <a:xfrm>
            <a:off x="164433" y="552539"/>
            <a:ext cx="7340699" cy="54661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7996" y="4446075"/>
            <a:ext cx="3008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e)  </a:t>
            </a:r>
            <a:r>
              <a:rPr lang="en-GB" sz="2400" dirty="0"/>
              <a:t>11</a:t>
            </a:r>
            <a:r>
              <a:rPr lang="en-GB" sz="2400" b="1" dirty="0"/>
              <a:t> </a:t>
            </a:r>
            <a:r>
              <a:rPr lang="en-GB" sz="2400" dirty="0"/>
              <a:t>cos (30) </a:t>
            </a:r>
            <a:r>
              <a:rPr lang="en-GB" sz="2400" b="1" dirty="0">
                <a:solidFill>
                  <a:srgbClr val="FF0000"/>
                </a:solidFill>
              </a:rPr>
              <a:t>= 62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063853" y="264040"/>
            <a:ext cx="2957737" cy="830997"/>
            <a:chOff x="8132091" y="594100"/>
            <a:chExt cx="2957737" cy="830997"/>
          </a:xfrm>
        </p:grpSpPr>
        <p:grpSp>
          <p:nvGrpSpPr>
            <p:cNvPr id="5" name="Group 4"/>
            <p:cNvGrpSpPr/>
            <p:nvPr/>
          </p:nvGrpSpPr>
          <p:grpSpPr>
            <a:xfrm>
              <a:off x="8697016" y="594100"/>
              <a:ext cx="1306793" cy="830997"/>
              <a:chOff x="8832208" y="1413457"/>
              <a:chExt cx="1446433" cy="830997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8832208" y="1413457"/>
                <a:ext cx="1446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12</a:t>
                </a:r>
              </a:p>
              <a:p>
                <a:pPr algn="ctr"/>
                <a:r>
                  <a:rPr lang="en-GB" sz="2400" dirty="0"/>
                  <a:t>tan (41) </a:t>
                </a:r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>
                <a:off x="9058699" y="1828955"/>
                <a:ext cx="99344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10003807" y="778765"/>
              <a:ext cx="1086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= 14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132091" y="778764"/>
              <a:ext cx="44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a) 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063853" y="1246091"/>
            <a:ext cx="2957737" cy="830997"/>
            <a:chOff x="8132091" y="594100"/>
            <a:chExt cx="2957737" cy="830997"/>
          </a:xfrm>
        </p:grpSpPr>
        <p:grpSp>
          <p:nvGrpSpPr>
            <p:cNvPr id="14" name="Group 13"/>
            <p:cNvGrpSpPr/>
            <p:nvPr/>
          </p:nvGrpSpPr>
          <p:grpSpPr>
            <a:xfrm>
              <a:off x="8697016" y="594100"/>
              <a:ext cx="1306793" cy="830997"/>
              <a:chOff x="8832208" y="1413457"/>
              <a:chExt cx="1446433" cy="830997"/>
            </a:xfrm>
          </p:grpSpPr>
          <p:sp>
            <p:nvSpPr>
              <p:cNvPr id="17" name="TextBox 16"/>
              <p:cNvSpPr txBox="1"/>
              <p:nvPr/>
            </p:nvSpPr>
            <p:spPr>
              <a:xfrm>
                <a:off x="8832208" y="1413457"/>
                <a:ext cx="1446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10</a:t>
                </a:r>
              </a:p>
              <a:p>
                <a:pPr algn="ctr"/>
                <a:r>
                  <a:rPr lang="en-GB" sz="2400" dirty="0"/>
                  <a:t>cos (72) 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9058699" y="1828955"/>
                <a:ext cx="99344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10003807" y="778765"/>
              <a:ext cx="1086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= 32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32091" y="778764"/>
              <a:ext cx="44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b) 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063853" y="2285806"/>
            <a:ext cx="3413055" cy="830997"/>
            <a:chOff x="8132091" y="2742866"/>
            <a:chExt cx="3413055" cy="830997"/>
          </a:xfrm>
        </p:grpSpPr>
        <p:grpSp>
          <p:nvGrpSpPr>
            <p:cNvPr id="19" name="Group 18"/>
            <p:cNvGrpSpPr/>
            <p:nvPr/>
          </p:nvGrpSpPr>
          <p:grpSpPr>
            <a:xfrm>
              <a:off x="8132091" y="2742866"/>
              <a:ext cx="3413055" cy="830997"/>
              <a:chOff x="8132091" y="594096"/>
              <a:chExt cx="3413055" cy="830997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14</a:t>
                  </a:r>
                </a:p>
                <a:p>
                  <a:pPr algn="ctr"/>
                  <a:r>
                    <a:rPr lang="en-GB" sz="2400" dirty="0"/>
                    <a:t>13</a:t>
                  </a:r>
                </a:p>
              </p:txBody>
            </p: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9716820" y="1828951"/>
                  <a:ext cx="9934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TextBox 20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47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132091" y="778764"/>
                <a:ext cx="444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c) </a:t>
                </a: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8736567" y="2927534"/>
              <a:ext cx="7595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tan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8063853" y="3347633"/>
            <a:ext cx="3413055" cy="830997"/>
            <a:chOff x="8132091" y="2742866"/>
            <a:chExt cx="3413055" cy="830997"/>
          </a:xfrm>
        </p:grpSpPr>
        <p:grpSp>
          <p:nvGrpSpPr>
            <p:cNvPr id="35" name="Group 34"/>
            <p:cNvGrpSpPr/>
            <p:nvPr/>
          </p:nvGrpSpPr>
          <p:grpSpPr>
            <a:xfrm>
              <a:off x="8132091" y="2742866"/>
              <a:ext cx="3413055" cy="830997"/>
              <a:chOff x="8132091" y="594096"/>
              <a:chExt cx="3413055" cy="830997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40" name="TextBox 39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10</a:t>
                  </a:r>
                </a:p>
                <a:p>
                  <a:pPr algn="ctr"/>
                  <a:r>
                    <a:rPr lang="en-GB" sz="2400" dirty="0"/>
                    <a:t>12</a:t>
                  </a:r>
                </a:p>
              </p:txBody>
            </p: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9716820" y="1828951"/>
                  <a:ext cx="9934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TextBox 37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34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8132091" y="778764"/>
                <a:ext cx="444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d) </a:t>
                </a: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8736567" y="2927534"/>
              <a:ext cx="76078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cos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027528" y="5116458"/>
            <a:ext cx="2957737" cy="830997"/>
            <a:chOff x="8132091" y="594100"/>
            <a:chExt cx="2957737" cy="830997"/>
          </a:xfrm>
        </p:grpSpPr>
        <p:grpSp>
          <p:nvGrpSpPr>
            <p:cNvPr id="43" name="Group 42"/>
            <p:cNvGrpSpPr/>
            <p:nvPr/>
          </p:nvGrpSpPr>
          <p:grpSpPr>
            <a:xfrm>
              <a:off x="8697016" y="594100"/>
              <a:ext cx="1306793" cy="830997"/>
              <a:chOff x="8832208" y="1413457"/>
              <a:chExt cx="1446433" cy="830997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8832208" y="1413457"/>
                <a:ext cx="1446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27</a:t>
                </a:r>
              </a:p>
              <a:p>
                <a:pPr algn="ctr"/>
                <a:r>
                  <a:rPr lang="en-GB" sz="2400" dirty="0"/>
                  <a:t>sin (33) </a:t>
                </a:r>
              </a:p>
            </p:txBody>
          </p:sp>
          <p:cxnSp>
            <p:nvCxnSpPr>
              <p:cNvPr id="47" name="Straight Connector 46"/>
              <p:cNvCxnSpPr/>
              <p:nvPr/>
            </p:nvCxnSpPr>
            <p:spPr>
              <a:xfrm>
                <a:off x="9058699" y="1828955"/>
                <a:ext cx="99344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/>
            <p:cNvSpPr txBox="1"/>
            <p:nvPr/>
          </p:nvSpPr>
          <p:spPr>
            <a:xfrm>
              <a:off x="10003807" y="778765"/>
              <a:ext cx="1086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= 50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132091" y="778764"/>
              <a:ext cx="44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f) 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7650996" y="6238063"/>
            <a:ext cx="3008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g)  </a:t>
            </a:r>
            <a:r>
              <a:rPr lang="en-GB" sz="2400" dirty="0"/>
              <a:t>15</a:t>
            </a:r>
            <a:r>
              <a:rPr lang="en-GB" sz="2400" b="1" dirty="0"/>
              <a:t> </a:t>
            </a:r>
            <a:r>
              <a:rPr lang="en-GB" sz="2400" dirty="0"/>
              <a:t>sin (35) </a:t>
            </a:r>
            <a:r>
              <a:rPr lang="en-GB" sz="2400" b="1" dirty="0">
                <a:solidFill>
                  <a:srgbClr val="FF0000"/>
                </a:solidFill>
              </a:rPr>
              <a:t>= 9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25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237" b="25045"/>
          <a:stretch/>
        </p:blipFill>
        <p:spPr>
          <a:xfrm>
            <a:off x="60662" y="0"/>
            <a:ext cx="6564962" cy="68670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50621" y="1301504"/>
            <a:ext cx="3008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i)   </a:t>
            </a:r>
            <a:r>
              <a:rPr lang="en-GB" sz="2400" dirty="0"/>
              <a:t>15</a:t>
            </a:r>
            <a:r>
              <a:rPr lang="en-GB" sz="2400" b="1" dirty="0"/>
              <a:t> </a:t>
            </a:r>
            <a:r>
              <a:rPr lang="en-GB" sz="2400" dirty="0"/>
              <a:t>tan (30) </a:t>
            </a:r>
            <a:r>
              <a:rPr lang="en-GB" sz="2400" b="1" dirty="0">
                <a:solidFill>
                  <a:srgbClr val="FF0000"/>
                </a:solidFill>
              </a:rPr>
              <a:t>= 5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618618" y="223547"/>
            <a:ext cx="3413055" cy="830997"/>
            <a:chOff x="8132091" y="2742866"/>
            <a:chExt cx="3413055" cy="830997"/>
          </a:xfrm>
        </p:grpSpPr>
        <p:grpSp>
          <p:nvGrpSpPr>
            <p:cNvPr id="19" name="Group 18"/>
            <p:cNvGrpSpPr/>
            <p:nvPr/>
          </p:nvGrpSpPr>
          <p:grpSpPr>
            <a:xfrm>
              <a:off x="8132091" y="2742866"/>
              <a:ext cx="3413055" cy="830997"/>
              <a:chOff x="8132091" y="594096"/>
              <a:chExt cx="3413055" cy="830997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15.5</a:t>
                  </a:r>
                </a:p>
                <a:p>
                  <a:pPr algn="ctr"/>
                  <a:r>
                    <a:rPr lang="en-GB" sz="2400" dirty="0"/>
                    <a:t>21.2</a:t>
                  </a: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9716820" y="1828951"/>
                  <a:ext cx="9934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TextBox 21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47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132091" y="778764"/>
                <a:ext cx="444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h) </a:t>
                </a: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8736567" y="2927534"/>
              <a:ext cx="7040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sin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710876" y="2033935"/>
            <a:ext cx="3413055" cy="830997"/>
            <a:chOff x="8132091" y="2742866"/>
            <a:chExt cx="3413055" cy="830997"/>
          </a:xfrm>
        </p:grpSpPr>
        <p:grpSp>
          <p:nvGrpSpPr>
            <p:cNvPr id="27" name="Group 26"/>
            <p:cNvGrpSpPr/>
            <p:nvPr/>
          </p:nvGrpSpPr>
          <p:grpSpPr>
            <a:xfrm>
              <a:off x="8132091" y="2742866"/>
              <a:ext cx="3413055" cy="830997"/>
              <a:chOff x="8132091" y="594096"/>
              <a:chExt cx="3413055" cy="830997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17.4</a:t>
                  </a:r>
                </a:p>
                <a:p>
                  <a:pPr algn="ctr"/>
                  <a:r>
                    <a:rPr lang="en-GB" sz="2400" dirty="0"/>
                    <a:t>17.4</a:t>
                  </a:r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9716820" y="1828951"/>
                  <a:ext cx="9934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" name="TextBox 29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45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8132091" y="778764"/>
                <a:ext cx="4448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j) </a:t>
                </a: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8736567" y="2927534"/>
              <a:ext cx="7595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tan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702640" y="3045483"/>
            <a:ext cx="2957737" cy="830997"/>
            <a:chOff x="8132091" y="594100"/>
            <a:chExt cx="2957737" cy="830997"/>
          </a:xfrm>
        </p:grpSpPr>
        <p:grpSp>
          <p:nvGrpSpPr>
            <p:cNvPr id="35" name="Group 34"/>
            <p:cNvGrpSpPr/>
            <p:nvPr/>
          </p:nvGrpSpPr>
          <p:grpSpPr>
            <a:xfrm>
              <a:off x="8697016" y="594100"/>
              <a:ext cx="1306793" cy="830997"/>
              <a:chOff x="8832208" y="1413457"/>
              <a:chExt cx="1446433" cy="830997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8832208" y="1413457"/>
                <a:ext cx="1446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7.3</a:t>
                </a:r>
              </a:p>
              <a:p>
                <a:pPr algn="ctr"/>
                <a:r>
                  <a:rPr lang="en-GB" sz="2400" dirty="0"/>
                  <a:t>sin (7) 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9058699" y="1828955"/>
                <a:ext cx="99344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TextBox 35"/>
            <p:cNvSpPr txBox="1"/>
            <p:nvPr/>
          </p:nvSpPr>
          <p:spPr>
            <a:xfrm>
              <a:off x="10003807" y="778765"/>
              <a:ext cx="1086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= 60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132091" y="778764"/>
              <a:ext cx="4448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k) 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6268759" y="4226947"/>
            <a:ext cx="3008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l)   </a:t>
            </a:r>
            <a:r>
              <a:rPr lang="en-GB" sz="2400" dirty="0"/>
              <a:t>56.4</a:t>
            </a:r>
            <a:r>
              <a:rPr lang="en-GB" sz="2400" b="1" dirty="0"/>
              <a:t> </a:t>
            </a:r>
            <a:r>
              <a:rPr lang="en-GB" sz="2400" dirty="0"/>
              <a:t>sin (29) </a:t>
            </a:r>
            <a:r>
              <a:rPr lang="en-GB" sz="2400" b="1" dirty="0">
                <a:solidFill>
                  <a:srgbClr val="FF0000"/>
                </a:solidFill>
              </a:rPr>
              <a:t>= 27</a:t>
            </a:r>
            <a:endParaRPr lang="en-GB" sz="2400" dirty="0">
              <a:solidFill>
                <a:srgbClr val="FF0000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324917" y="4001068"/>
            <a:ext cx="2867084" cy="830997"/>
            <a:chOff x="8132091" y="594100"/>
            <a:chExt cx="2957737" cy="830997"/>
          </a:xfrm>
        </p:grpSpPr>
        <p:grpSp>
          <p:nvGrpSpPr>
            <p:cNvPr id="49" name="Group 48"/>
            <p:cNvGrpSpPr/>
            <p:nvPr/>
          </p:nvGrpSpPr>
          <p:grpSpPr>
            <a:xfrm>
              <a:off x="8697016" y="594100"/>
              <a:ext cx="1306793" cy="830997"/>
              <a:chOff x="8832208" y="1413457"/>
              <a:chExt cx="1446433" cy="830997"/>
            </a:xfrm>
          </p:grpSpPr>
          <p:sp>
            <p:nvSpPr>
              <p:cNvPr id="52" name="TextBox 51"/>
              <p:cNvSpPr txBox="1"/>
              <p:nvPr/>
            </p:nvSpPr>
            <p:spPr>
              <a:xfrm>
                <a:off x="8832208" y="1413457"/>
                <a:ext cx="1446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20.6</a:t>
                </a:r>
              </a:p>
              <a:p>
                <a:pPr algn="ctr"/>
                <a:r>
                  <a:rPr lang="en-GB" sz="2400" dirty="0"/>
                  <a:t>cos (57) </a:t>
                </a:r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9058699" y="1828955"/>
                <a:ext cx="99344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TextBox 49"/>
            <p:cNvSpPr txBox="1"/>
            <p:nvPr/>
          </p:nvSpPr>
          <p:spPr>
            <a:xfrm>
              <a:off x="10003807" y="778765"/>
              <a:ext cx="1086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rgbClr val="FF0000"/>
                  </a:solidFill>
                </a:rPr>
                <a:t>= 38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8132091" y="778764"/>
              <a:ext cx="5649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m) 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403844" y="5055369"/>
            <a:ext cx="3168545" cy="830997"/>
            <a:chOff x="8132090" y="2742866"/>
            <a:chExt cx="3413056" cy="830997"/>
          </a:xfrm>
        </p:grpSpPr>
        <p:grpSp>
          <p:nvGrpSpPr>
            <p:cNvPr id="55" name="Group 54"/>
            <p:cNvGrpSpPr/>
            <p:nvPr/>
          </p:nvGrpSpPr>
          <p:grpSpPr>
            <a:xfrm>
              <a:off x="8132090" y="2742866"/>
              <a:ext cx="3413056" cy="830997"/>
              <a:chOff x="8132090" y="594096"/>
              <a:chExt cx="3413056" cy="830997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60" name="TextBox 59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2.7</a:t>
                  </a:r>
                </a:p>
                <a:p>
                  <a:pPr algn="ctr"/>
                  <a:r>
                    <a:rPr lang="en-GB" sz="2400" dirty="0"/>
                    <a:t>13.6</a:t>
                  </a:r>
                </a:p>
              </p:txBody>
            </p:sp>
            <p:cxnSp>
              <p:nvCxnSpPr>
                <p:cNvPr id="61" name="Straight Connector 60"/>
                <p:cNvCxnSpPr/>
                <p:nvPr/>
              </p:nvCxnSpPr>
              <p:spPr>
                <a:xfrm>
                  <a:off x="9716820" y="1828951"/>
                  <a:ext cx="99345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11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132090" y="778764"/>
                <a:ext cx="5427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n) </a:t>
                </a:r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8736567" y="2927534"/>
              <a:ext cx="7040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sin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9324916" y="5024259"/>
            <a:ext cx="2740084" cy="830997"/>
            <a:chOff x="8133814" y="2742866"/>
            <a:chExt cx="3411332" cy="830997"/>
          </a:xfrm>
        </p:grpSpPr>
        <p:grpSp>
          <p:nvGrpSpPr>
            <p:cNvPr id="63" name="Group 62"/>
            <p:cNvGrpSpPr/>
            <p:nvPr/>
          </p:nvGrpSpPr>
          <p:grpSpPr>
            <a:xfrm>
              <a:off x="8133814" y="2742866"/>
              <a:ext cx="3411332" cy="830997"/>
              <a:chOff x="8133814" y="594096"/>
              <a:chExt cx="3411332" cy="830997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9291602" y="594096"/>
                <a:ext cx="1306793" cy="830997"/>
                <a:chOff x="9490330" y="1413453"/>
                <a:chExt cx="1446433" cy="830997"/>
              </a:xfrm>
            </p:grpSpPr>
            <p:sp>
              <p:nvSpPr>
                <p:cNvPr id="68" name="TextBox 67"/>
                <p:cNvSpPr txBox="1"/>
                <p:nvPr/>
              </p:nvSpPr>
              <p:spPr>
                <a:xfrm>
                  <a:off x="9490330" y="1413453"/>
                  <a:ext cx="1446433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400" dirty="0"/>
                    <a:t>53</a:t>
                  </a:r>
                </a:p>
                <a:p>
                  <a:pPr algn="ctr"/>
                  <a:r>
                    <a:rPr lang="en-GB" sz="2400" dirty="0"/>
                    <a:t>150</a:t>
                  </a:r>
                </a:p>
              </p:txBody>
            </p: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9837129" y="1860061"/>
                  <a:ext cx="7654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6" name="TextBox 65"/>
              <p:cNvSpPr txBox="1"/>
              <p:nvPr/>
            </p:nvSpPr>
            <p:spPr>
              <a:xfrm>
                <a:off x="10459125" y="778765"/>
                <a:ext cx="10860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solidFill>
                      <a:srgbClr val="FF0000"/>
                    </a:solidFill>
                  </a:rPr>
                  <a:t>= 69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133814" y="778764"/>
                <a:ext cx="636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GB" sz="2400" b="1" dirty="0"/>
                  <a:t>p) </a:t>
                </a:r>
              </a:p>
            </p:txBody>
          </p:sp>
        </p:grpSp>
        <p:sp>
          <p:nvSpPr>
            <p:cNvPr id="64" name="Rectangle 63"/>
            <p:cNvSpPr/>
            <p:nvPr/>
          </p:nvSpPr>
          <p:spPr>
            <a:xfrm>
              <a:off x="8736567" y="2927534"/>
              <a:ext cx="86835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400" dirty="0">
                  <a:solidFill>
                    <a:prstClr val="black"/>
                  </a:solidFill>
                </a:rPr>
                <a:t>cos</a:t>
              </a:r>
              <a:r>
                <a:rPr lang="en-GB" sz="2400" baseline="30000" dirty="0">
                  <a:solidFill>
                    <a:prstClr val="black"/>
                  </a:solidFill>
                </a:rPr>
                <a:t>-1</a:t>
              </a:r>
              <a:endParaRPr lang="en-GB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666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4955"/>
          <a:stretch/>
        </p:blipFill>
        <p:spPr>
          <a:xfrm>
            <a:off x="0" y="1045027"/>
            <a:ext cx="12038212" cy="3944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251" y="2056642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Why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63338" y="2056642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did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9045" y="2056642"/>
            <a:ext cx="171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the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9343" y="2056642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obtuse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1263" y="2056642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angle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73185" y="1982038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go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251" y="3046049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5529" y="3068257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the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6340" y="3017519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beach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825" y="4282125"/>
            <a:ext cx="1939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Because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6716" y="4282125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4190" y="4282125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was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1789" y="4282125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1262" y="4282125"/>
            <a:ext cx="16650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90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23289" y="4282125"/>
            <a:ext cx="2041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FF0000"/>
                </a:solidFill>
              </a:rPr>
              <a:t>degrees</a:t>
            </a:r>
          </a:p>
        </p:txBody>
      </p:sp>
    </p:spTree>
    <p:extLst>
      <p:ext uri="{BB962C8B-B14F-4D97-AF65-F5344CB8AC3E}">
        <p14:creationId xmlns:p14="http://schemas.microsoft.com/office/powerpoint/2010/main" val="220873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139</Words>
  <Application>Microsoft Office PowerPoint</Application>
  <PresentationFormat>Widescreen</PresentationFormat>
  <Paragraphs>70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2016-02-07T18:32:46Z</dcterms:created>
  <dcterms:modified xsi:type="dcterms:W3CDTF">2021-11-12T13:56:34Z</dcterms:modified>
</cp:coreProperties>
</file>