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78068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42807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c02b040c-9df5-4345-be96-44527383c78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202" y="144088"/>
            <a:ext cx="5779810" cy="433485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b8b59c25-70e2-44cc-9008-2114bf82654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93" y="144088"/>
            <a:ext cx="5469371" cy="438357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0554" y="546108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c02b040c-9df5-4345-be96-44527383c78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959" y="347977"/>
            <a:ext cx="5779810" cy="433485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b8b59c25-70e2-44cc-9008-2114bf82654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50" y="347977"/>
            <a:ext cx="5469371" cy="438357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156959" y="347977"/>
            <a:ext cx="5779810" cy="433485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411388" y="3092068"/>
            <a:ext cx="42305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forgot to increase the </a:t>
            </a:r>
          </a:p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power of 10’s.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980943" y="1606725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B</a:t>
            </a:r>
          </a:p>
        </p:txBody>
      </p:sp>
      <p:pic>
        <p:nvPicPr>
          <p:cNvPr id="4" name="Picture 2" descr="https://images.diagnosticquestions.com/uploads/questions/c02b040c-9df5-4345-be96-44527383c78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89" y="181722"/>
            <a:ext cx="6810895" cy="51081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828" t="48254" r="62292" b="37392"/>
          <a:stretch/>
        </p:blipFill>
        <p:spPr>
          <a:xfrm>
            <a:off x="1176843" y="4880757"/>
            <a:ext cx="5140830" cy="1977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A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51334" y="3075539"/>
            <a:ext cx="38681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is right answer but it is not in correct standard form.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b8b59c25-70e2-44cc-9008-2114bf8265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95" y="203391"/>
            <a:ext cx="6572192" cy="526746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7884" t="48254" r="7491" b="36722"/>
          <a:stretch/>
        </p:blipFill>
        <p:spPr>
          <a:xfrm>
            <a:off x="1130531" y="4930782"/>
            <a:ext cx="4738256" cy="192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38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2020-05-08T12:06:45Z</dcterms:modified>
</cp:coreProperties>
</file>