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647" r:id="rId2"/>
    <p:sldId id="670" r:id="rId3"/>
    <p:sldId id="671" r:id="rId4"/>
    <p:sldId id="648" r:id="rId5"/>
    <p:sldId id="672" r:id="rId6"/>
    <p:sldId id="673" r:id="rId7"/>
    <p:sldId id="674" r:id="rId8"/>
    <p:sldId id="675" r:id="rId9"/>
    <p:sldId id="639" r:id="rId10"/>
    <p:sldId id="676" r:id="rId11"/>
    <p:sldId id="677" r:id="rId12"/>
    <p:sldId id="678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B8B2879-7E55-4B40-8E5A-103BA23869B3}" v="1339" dt="2025-04-29T07:25:42.52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813" autoAdjust="0"/>
    <p:restoredTop sz="88534" autoAdjust="0"/>
  </p:normalViewPr>
  <p:slideViewPr>
    <p:cSldViewPr>
      <p:cViewPr varScale="1">
        <p:scale>
          <a:sx n="86" d="100"/>
          <a:sy n="86" d="100"/>
        </p:scale>
        <p:origin x="57" y="150"/>
      </p:cViewPr>
      <p:guideLst>
        <p:guide orient="horz" pos="2160"/>
        <p:guide pos="3840"/>
      </p:guideLst>
    </p:cSldViewPr>
  </p:slid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20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wart Gale" userId="3647ddd2-6040-41ae-a96d-232c23482af8" providerId="ADAL" clId="{F4A71A5D-7D70-4D5D-A8F2-DCFDC951129D}"/>
    <pc:docChg chg="modSld">
      <pc:chgData name="Stewart Gale" userId="3647ddd2-6040-41ae-a96d-232c23482af8" providerId="ADAL" clId="{F4A71A5D-7D70-4D5D-A8F2-DCFDC951129D}" dt="2021-06-27T07:13:02.918" v="8"/>
      <pc:docMkLst>
        <pc:docMk/>
      </pc:docMkLst>
      <pc:sldChg chg="addSp modSp mod modAnim">
        <pc:chgData name="Stewart Gale" userId="3647ddd2-6040-41ae-a96d-232c23482af8" providerId="ADAL" clId="{F4A71A5D-7D70-4D5D-A8F2-DCFDC951129D}" dt="2021-06-27T07:13:02.918" v="8"/>
        <pc:sldMkLst>
          <pc:docMk/>
          <pc:sldMk cId="1661076611" sldId="636"/>
        </pc:sldMkLst>
      </pc:sldChg>
      <pc:sldChg chg="addSp modSp mod">
        <pc:chgData name="Stewart Gale" userId="3647ddd2-6040-41ae-a96d-232c23482af8" providerId="ADAL" clId="{F4A71A5D-7D70-4D5D-A8F2-DCFDC951129D}" dt="2021-06-27T07:07:34.392" v="4" actId="1076"/>
        <pc:sldMkLst>
          <pc:docMk/>
          <pc:sldMk cId="4136446013" sldId="642"/>
        </pc:sldMkLst>
      </pc:sldChg>
      <pc:sldChg chg="modSp">
        <pc:chgData name="Stewart Gale" userId="3647ddd2-6040-41ae-a96d-232c23482af8" providerId="ADAL" clId="{F4A71A5D-7D70-4D5D-A8F2-DCFDC951129D}" dt="2021-06-20T05:11:39.105" v="2" actId="20577"/>
        <pc:sldMkLst>
          <pc:docMk/>
          <pc:sldMk cId="2677939827" sldId="647"/>
        </pc:sldMkLst>
      </pc:sldChg>
    </pc:docChg>
  </pc:docChgLst>
  <pc:docChgLst>
    <pc:chgData name="Stewart Gale" userId="3647ddd2-6040-41ae-a96d-232c23482af8" providerId="ADAL" clId="{EB8B2879-7E55-4B40-8E5A-103BA23869B3}"/>
    <pc:docChg chg="undo custSel addSld delSld modSld sldOrd modMainMaster modNotesMaster">
      <pc:chgData name="Stewart Gale" userId="3647ddd2-6040-41ae-a96d-232c23482af8" providerId="ADAL" clId="{EB8B2879-7E55-4B40-8E5A-103BA23869B3}" dt="2025-04-29T07:25:41.920" v="2314" actId="20577"/>
      <pc:docMkLst>
        <pc:docMk/>
      </pc:docMkLst>
      <pc:sldChg chg="del">
        <pc:chgData name="Stewart Gale" userId="3647ddd2-6040-41ae-a96d-232c23482af8" providerId="ADAL" clId="{EB8B2879-7E55-4B40-8E5A-103BA23869B3}" dt="2022-06-20T05:07:53.376" v="47" actId="47"/>
        <pc:sldMkLst>
          <pc:docMk/>
          <pc:sldMk cId="578578086" sldId="635"/>
        </pc:sldMkLst>
      </pc:sldChg>
      <pc:sldChg chg="del">
        <pc:chgData name="Stewart Gale" userId="3647ddd2-6040-41ae-a96d-232c23482af8" providerId="ADAL" clId="{EB8B2879-7E55-4B40-8E5A-103BA23869B3}" dt="2022-06-20T05:07:56.289" v="49" actId="47"/>
        <pc:sldMkLst>
          <pc:docMk/>
          <pc:sldMk cId="1661076611" sldId="636"/>
        </pc:sldMkLst>
      </pc:sldChg>
      <pc:sldChg chg="addSp delSp modSp add mod delAnim modAnim">
        <pc:chgData name="Stewart Gale" userId="3647ddd2-6040-41ae-a96d-232c23482af8" providerId="ADAL" clId="{EB8B2879-7E55-4B40-8E5A-103BA23869B3}" dt="2023-09-02T04:32:51.734" v="1696"/>
        <pc:sldMkLst>
          <pc:docMk/>
          <pc:sldMk cId="4125531705" sldId="639"/>
        </pc:sldMkLst>
      </pc:sldChg>
      <pc:sldChg chg="del">
        <pc:chgData name="Stewart Gale" userId="3647ddd2-6040-41ae-a96d-232c23482af8" providerId="ADAL" clId="{EB8B2879-7E55-4B40-8E5A-103BA23869B3}" dt="2022-06-20T05:07:52.784" v="46" actId="47"/>
        <pc:sldMkLst>
          <pc:docMk/>
          <pc:sldMk cId="3808388875" sldId="641"/>
        </pc:sldMkLst>
      </pc:sldChg>
      <pc:sldChg chg="addSp delSp modSp del mod delAnim modAnim">
        <pc:chgData name="Stewart Gale" userId="3647ddd2-6040-41ae-a96d-232c23482af8" providerId="ADAL" clId="{EB8B2879-7E55-4B40-8E5A-103BA23869B3}" dt="2023-09-02T04:02:13.663" v="1266" actId="47"/>
        <pc:sldMkLst>
          <pc:docMk/>
          <pc:sldMk cId="4136446013" sldId="642"/>
        </pc:sldMkLst>
      </pc:sldChg>
      <pc:sldChg chg="del">
        <pc:chgData name="Stewart Gale" userId="3647ddd2-6040-41ae-a96d-232c23482af8" providerId="ADAL" clId="{EB8B2879-7E55-4B40-8E5A-103BA23869B3}" dt="2022-06-20T05:07:53.914" v="48" actId="47"/>
        <pc:sldMkLst>
          <pc:docMk/>
          <pc:sldMk cId="2954693189" sldId="645"/>
        </pc:sldMkLst>
      </pc:sldChg>
      <pc:sldChg chg="delSp modSp mod">
        <pc:chgData name="Stewart Gale" userId="3647ddd2-6040-41ae-a96d-232c23482af8" providerId="ADAL" clId="{EB8B2879-7E55-4B40-8E5A-103BA23869B3}" dt="2023-09-01T11:23:51.163" v="829" actId="1076"/>
        <pc:sldMkLst>
          <pc:docMk/>
          <pc:sldMk cId="2677939827" sldId="647"/>
        </pc:sldMkLst>
      </pc:sldChg>
      <pc:sldChg chg="addSp delSp modSp add mod ord delAnim modAnim">
        <pc:chgData name="Stewart Gale" userId="3647ddd2-6040-41ae-a96d-232c23482af8" providerId="ADAL" clId="{EB8B2879-7E55-4B40-8E5A-103BA23869B3}" dt="2024-06-05T07:54:12.809" v="2285"/>
        <pc:sldMkLst>
          <pc:docMk/>
          <pc:sldMk cId="2857809834" sldId="648"/>
        </pc:sldMkLst>
      </pc:sldChg>
      <pc:sldChg chg="del">
        <pc:chgData name="Stewart Gale" userId="3647ddd2-6040-41ae-a96d-232c23482af8" providerId="ADAL" clId="{EB8B2879-7E55-4B40-8E5A-103BA23869B3}" dt="2022-06-20T05:07:51.040" v="45" actId="47"/>
        <pc:sldMkLst>
          <pc:docMk/>
          <pc:sldMk cId="310713622" sldId="660"/>
        </pc:sldMkLst>
      </pc:sldChg>
      <pc:sldChg chg="addSp delSp modSp add del mod delAnim modAnim">
        <pc:chgData name="Stewart Gale" userId="3647ddd2-6040-41ae-a96d-232c23482af8" providerId="ADAL" clId="{EB8B2879-7E55-4B40-8E5A-103BA23869B3}" dt="2023-09-02T04:08:08.318" v="1334" actId="47"/>
        <pc:sldMkLst>
          <pc:docMk/>
          <pc:sldMk cId="1892656023" sldId="667"/>
        </pc:sldMkLst>
      </pc:sldChg>
      <pc:sldChg chg="add del">
        <pc:chgData name="Stewart Gale" userId="3647ddd2-6040-41ae-a96d-232c23482af8" providerId="ADAL" clId="{EB8B2879-7E55-4B40-8E5A-103BA23869B3}" dt="2022-06-20T05:32:12.356" v="632" actId="47"/>
        <pc:sldMkLst>
          <pc:docMk/>
          <pc:sldMk cId="2114852051" sldId="668"/>
        </pc:sldMkLst>
      </pc:sldChg>
      <pc:sldChg chg="addSp delSp modSp add del mod delAnim modAnim">
        <pc:chgData name="Stewart Gale" userId="3647ddd2-6040-41ae-a96d-232c23482af8" providerId="ADAL" clId="{EB8B2879-7E55-4B40-8E5A-103BA23869B3}" dt="2023-09-02T04:11:05.444" v="1363" actId="47"/>
        <pc:sldMkLst>
          <pc:docMk/>
          <pc:sldMk cId="1420076455" sldId="669"/>
        </pc:sldMkLst>
      </pc:sldChg>
      <pc:sldChg chg="addSp delSp modSp new mod">
        <pc:chgData name="Stewart Gale" userId="3647ddd2-6040-41ae-a96d-232c23482af8" providerId="ADAL" clId="{EB8B2879-7E55-4B40-8E5A-103BA23869B3}" dt="2023-09-02T03:25:46.203" v="870" actId="1076"/>
        <pc:sldMkLst>
          <pc:docMk/>
          <pc:sldMk cId="2089545452" sldId="670"/>
        </pc:sldMkLst>
      </pc:sldChg>
      <pc:sldChg chg="addSp delSp modSp add mod modAnim">
        <pc:chgData name="Stewart Gale" userId="3647ddd2-6040-41ae-a96d-232c23482af8" providerId="ADAL" clId="{EB8B2879-7E55-4B40-8E5A-103BA23869B3}" dt="2024-06-05T07:52:51.958" v="2269"/>
        <pc:sldMkLst>
          <pc:docMk/>
          <pc:sldMk cId="2958911866" sldId="671"/>
        </pc:sldMkLst>
      </pc:sldChg>
      <pc:sldChg chg="addSp delSp modSp add mod delAnim modAnim">
        <pc:chgData name="Stewart Gale" userId="3647ddd2-6040-41ae-a96d-232c23482af8" providerId="ADAL" clId="{EB8B2879-7E55-4B40-8E5A-103BA23869B3}" dt="2024-06-05T07:54:08.810" v="2283"/>
        <pc:sldMkLst>
          <pc:docMk/>
          <pc:sldMk cId="2528222289" sldId="672"/>
        </pc:sldMkLst>
      </pc:sldChg>
      <pc:sldChg chg="addSp delSp modSp add mod delAnim modAnim">
        <pc:chgData name="Stewart Gale" userId="3647ddd2-6040-41ae-a96d-232c23482af8" providerId="ADAL" clId="{EB8B2879-7E55-4B40-8E5A-103BA23869B3}" dt="2024-06-05T07:54:04.765" v="2281"/>
        <pc:sldMkLst>
          <pc:docMk/>
          <pc:sldMk cId="613171558" sldId="673"/>
        </pc:sldMkLst>
      </pc:sldChg>
      <pc:sldChg chg="addSp delSp modSp add mod delAnim modAnim">
        <pc:chgData name="Stewart Gale" userId="3647ddd2-6040-41ae-a96d-232c23482af8" providerId="ADAL" clId="{EB8B2879-7E55-4B40-8E5A-103BA23869B3}" dt="2024-06-05T07:54:00.501" v="2279"/>
        <pc:sldMkLst>
          <pc:docMk/>
          <pc:sldMk cId="3567481557" sldId="674"/>
        </pc:sldMkLst>
      </pc:sldChg>
      <pc:sldChg chg="addSp delSp modSp add mod delAnim modAnim">
        <pc:chgData name="Stewart Gale" userId="3647ddd2-6040-41ae-a96d-232c23482af8" providerId="ADAL" clId="{EB8B2879-7E55-4B40-8E5A-103BA23869B3}" dt="2024-06-05T07:53:55.608" v="2277" actId="1076"/>
        <pc:sldMkLst>
          <pc:docMk/>
          <pc:sldMk cId="2596941046" sldId="675"/>
        </pc:sldMkLst>
      </pc:sldChg>
      <pc:sldChg chg="addSp delSp modSp add mod delAnim modAnim">
        <pc:chgData name="Stewart Gale" userId="3647ddd2-6040-41ae-a96d-232c23482af8" providerId="ADAL" clId="{EB8B2879-7E55-4B40-8E5A-103BA23869B3}" dt="2023-09-02T12:04:52.782" v="2268" actId="113"/>
        <pc:sldMkLst>
          <pc:docMk/>
          <pc:sldMk cId="3363166243" sldId="676"/>
        </pc:sldMkLst>
      </pc:sldChg>
      <pc:sldChg chg="addSp delSp modSp add mod delAnim modAnim">
        <pc:chgData name="Stewart Gale" userId="3647ddd2-6040-41ae-a96d-232c23482af8" providerId="ADAL" clId="{EB8B2879-7E55-4B40-8E5A-103BA23869B3}" dt="2025-04-29T07:25:41.920" v="2314" actId="20577"/>
        <pc:sldMkLst>
          <pc:docMk/>
          <pc:sldMk cId="1715420121" sldId="677"/>
        </pc:sldMkLst>
        <pc:spChg chg="mod">
          <ac:chgData name="Stewart Gale" userId="3647ddd2-6040-41ae-a96d-232c23482af8" providerId="ADAL" clId="{EB8B2879-7E55-4B40-8E5A-103BA23869B3}" dt="2025-04-29T07:23:33.789" v="2294" actId="20577"/>
          <ac:spMkLst>
            <pc:docMk/>
            <pc:sldMk cId="1715420121" sldId="677"/>
            <ac:spMk id="26" creationId="{8D065D17-55BF-60DC-8D14-749FC1AFDA78}"/>
          </ac:spMkLst>
        </pc:spChg>
        <pc:spChg chg="mod">
          <ac:chgData name="Stewart Gale" userId="3647ddd2-6040-41ae-a96d-232c23482af8" providerId="ADAL" clId="{EB8B2879-7E55-4B40-8E5A-103BA23869B3}" dt="2025-04-29T07:25:41.920" v="2314" actId="20577"/>
          <ac:spMkLst>
            <pc:docMk/>
            <pc:sldMk cId="1715420121" sldId="677"/>
            <ac:spMk id="35" creationId="{F49855A3-B804-17B2-6777-B8F250669A5A}"/>
          </ac:spMkLst>
        </pc:spChg>
        <pc:spChg chg="mod">
          <ac:chgData name="Stewart Gale" userId="3647ddd2-6040-41ae-a96d-232c23482af8" providerId="ADAL" clId="{EB8B2879-7E55-4B40-8E5A-103BA23869B3}" dt="2025-04-29T07:23:46.400" v="2299" actId="20577"/>
          <ac:spMkLst>
            <pc:docMk/>
            <pc:sldMk cId="1715420121" sldId="677"/>
            <ac:spMk id="36" creationId="{E53F74BE-1EBF-8572-70AC-AA4234979CB5}"/>
          </ac:spMkLst>
        </pc:spChg>
      </pc:sldChg>
      <pc:sldChg chg="addSp delSp modSp add mod delAnim modAnim">
        <pc:chgData name="Stewart Gale" userId="3647ddd2-6040-41ae-a96d-232c23482af8" providerId="ADAL" clId="{EB8B2879-7E55-4B40-8E5A-103BA23869B3}" dt="2025-04-29T07:24:19.354" v="2309" actId="20577"/>
        <pc:sldMkLst>
          <pc:docMk/>
          <pc:sldMk cId="3979705709" sldId="678"/>
        </pc:sldMkLst>
        <pc:spChg chg="mod">
          <ac:chgData name="Stewart Gale" userId="3647ddd2-6040-41ae-a96d-232c23482af8" providerId="ADAL" clId="{EB8B2879-7E55-4B40-8E5A-103BA23869B3}" dt="2025-04-29T07:24:19.354" v="2309" actId="20577"/>
          <ac:spMkLst>
            <pc:docMk/>
            <pc:sldMk cId="3979705709" sldId="678"/>
            <ac:spMk id="5" creationId="{D9D51A4D-DAC8-769B-53BA-705EAC846C84}"/>
          </ac:spMkLst>
        </pc:spChg>
        <pc:spChg chg="mod">
          <ac:chgData name="Stewart Gale" userId="3647ddd2-6040-41ae-a96d-232c23482af8" providerId="ADAL" clId="{EB8B2879-7E55-4B40-8E5A-103BA23869B3}" dt="2025-04-29T07:24:05.640" v="2303" actId="20577"/>
          <ac:spMkLst>
            <pc:docMk/>
            <pc:sldMk cId="3979705709" sldId="678"/>
            <ac:spMk id="6" creationId="{E73F7C13-DB3A-AE22-0826-81357E087CCF}"/>
          </ac:spMkLst>
        </pc:spChg>
      </pc:sldChg>
      <pc:sldMasterChg chg="modSp modSldLayout">
        <pc:chgData name="Stewart Gale" userId="3647ddd2-6040-41ae-a96d-232c23482af8" providerId="ADAL" clId="{EB8B2879-7E55-4B40-8E5A-103BA23869B3}" dt="2023-09-01T11:22:06.221" v="809"/>
        <pc:sldMasterMkLst>
          <pc:docMk/>
          <pc:sldMasterMk cId="3896745248" sldId="2147483648"/>
        </pc:sldMasterMkLst>
        <pc:sldLayoutChg chg="modSp">
          <pc:chgData name="Stewart Gale" userId="3647ddd2-6040-41ae-a96d-232c23482af8" providerId="ADAL" clId="{EB8B2879-7E55-4B40-8E5A-103BA23869B3}" dt="2023-09-01T11:22:06.221" v="809"/>
          <pc:sldLayoutMkLst>
            <pc:docMk/>
            <pc:sldMasterMk cId="3896745248" sldId="2147483648"/>
            <pc:sldLayoutMk cId="4281611480" sldId="2147483649"/>
          </pc:sldLayoutMkLst>
        </pc:sldLayoutChg>
        <pc:sldLayoutChg chg="modSp">
          <pc:chgData name="Stewart Gale" userId="3647ddd2-6040-41ae-a96d-232c23482af8" providerId="ADAL" clId="{EB8B2879-7E55-4B40-8E5A-103BA23869B3}" dt="2023-09-01T11:22:06.221" v="809"/>
          <pc:sldLayoutMkLst>
            <pc:docMk/>
            <pc:sldMasterMk cId="3896745248" sldId="2147483648"/>
            <pc:sldLayoutMk cId="2932520356" sldId="2147483651"/>
          </pc:sldLayoutMkLst>
        </pc:sldLayoutChg>
        <pc:sldLayoutChg chg="modSp">
          <pc:chgData name="Stewart Gale" userId="3647ddd2-6040-41ae-a96d-232c23482af8" providerId="ADAL" clId="{EB8B2879-7E55-4B40-8E5A-103BA23869B3}" dt="2023-09-01T11:22:06.221" v="809"/>
          <pc:sldLayoutMkLst>
            <pc:docMk/>
            <pc:sldMasterMk cId="3896745248" sldId="2147483648"/>
            <pc:sldLayoutMk cId="566172462" sldId="2147483652"/>
          </pc:sldLayoutMkLst>
        </pc:sldLayoutChg>
        <pc:sldLayoutChg chg="modSp">
          <pc:chgData name="Stewart Gale" userId="3647ddd2-6040-41ae-a96d-232c23482af8" providerId="ADAL" clId="{EB8B2879-7E55-4B40-8E5A-103BA23869B3}" dt="2023-09-01T11:22:06.221" v="809"/>
          <pc:sldLayoutMkLst>
            <pc:docMk/>
            <pc:sldMasterMk cId="3896745248" sldId="2147483648"/>
            <pc:sldLayoutMk cId="4020052510" sldId="2147483653"/>
          </pc:sldLayoutMkLst>
        </pc:sldLayoutChg>
        <pc:sldLayoutChg chg="modSp">
          <pc:chgData name="Stewart Gale" userId="3647ddd2-6040-41ae-a96d-232c23482af8" providerId="ADAL" clId="{EB8B2879-7E55-4B40-8E5A-103BA23869B3}" dt="2023-09-01T11:22:06.221" v="809"/>
          <pc:sldLayoutMkLst>
            <pc:docMk/>
            <pc:sldMasterMk cId="3896745248" sldId="2147483648"/>
            <pc:sldLayoutMk cId="2997128530" sldId="2147483656"/>
          </pc:sldLayoutMkLst>
        </pc:sldLayoutChg>
        <pc:sldLayoutChg chg="modSp">
          <pc:chgData name="Stewart Gale" userId="3647ddd2-6040-41ae-a96d-232c23482af8" providerId="ADAL" clId="{EB8B2879-7E55-4B40-8E5A-103BA23869B3}" dt="2023-09-01T11:22:06.221" v="809"/>
          <pc:sldLayoutMkLst>
            <pc:docMk/>
            <pc:sldMasterMk cId="3896745248" sldId="2147483648"/>
            <pc:sldLayoutMk cId="4066496644" sldId="2147483657"/>
          </pc:sldLayoutMkLst>
        </pc:sldLayoutChg>
        <pc:sldLayoutChg chg="modSp">
          <pc:chgData name="Stewart Gale" userId="3647ddd2-6040-41ae-a96d-232c23482af8" providerId="ADAL" clId="{EB8B2879-7E55-4B40-8E5A-103BA23869B3}" dt="2023-09-01T11:22:06.221" v="809"/>
          <pc:sldLayoutMkLst>
            <pc:docMk/>
            <pc:sldMasterMk cId="3896745248" sldId="2147483648"/>
            <pc:sldLayoutMk cId="962211328" sldId="2147483659"/>
          </pc:sldLayoutMkLst>
        </pc:sldLayoutChg>
      </pc:sldMasterChg>
    </pc:docChg>
  </pc:docChgLst>
  <pc:docChgLst>
    <pc:chgData name="Stewart Gale" userId="3647ddd2-6040-41ae-a96d-232c23482af8" providerId="ADAL" clId="{D7BAF02E-9470-4097-93DB-6427E9EFF754}"/>
    <pc:docChg chg="custSel addSld delSld modSld sldOrd">
      <pc:chgData name="Stewart Gale" userId="3647ddd2-6040-41ae-a96d-232c23482af8" providerId="ADAL" clId="{D7BAF02E-9470-4097-93DB-6427E9EFF754}" dt="2022-06-20T05:04:55.497" v="466" actId="20577"/>
      <pc:docMkLst>
        <pc:docMk/>
      </pc:docMkLst>
      <pc:sldChg chg="delSp modSp mod ord delAnim">
        <pc:chgData name="Stewart Gale" userId="3647ddd2-6040-41ae-a96d-232c23482af8" providerId="ADAL" clId="{D7BAF02E-9470-4097-93DB-6427E9EFF754}" dt="2022-06-20T05:04:43.547" v="460" actId="20577"/>
        <pc:sldMkLst>
          <pc:docMk/>
          <pc:sldMk cId="1661076611" sldId="636"/>
        </pc:sldMkLst>
      </pc:sldChg>
      <pc:sldChg chg="del">
        <pc:chgData name="Stewart Gale" userId="3647ddd2-6040-41ae-a96d-232c23482af8" providerId="ADAL" clId="{D7BAF02E-9470-4097-93DB-6427E9EFF754}" dt="2022-06-20T03:54:24.600" v="22" actId="47"/>
        <pc:sldMkLst>
          <pc:docMk/>
          <pc:sldMk cId="3293263501" sldId="640"/>
        </pc:sldMkLst>
      </pc:sldChg>
      <pc:sldChg chg="modSp mod">
        <pc:chgData name="Stewart Gale" userId="3647ddd2-6040-41ae-a96d-232c23482af8" providerId="ADAL" clId="{D7BAF02E-9470-4097-93DB-6427E9EFF754}" dt="2022-06-20T03:54:36.888" v="25" actId="1076"/>
        <pc:sldMkLst>
          <pc:docMk/>
          <pc:sldMk cId="3808388875" sldId="641"/>
        </pc:sldMkLst>
      </pc:sldChg>
      <pc:sldChg chg="delSp modSp mod ord modAnim">
        <pc:chgData name="Stewart Gale" userId="3647ddd2-6040-41ae-a96d-232c23482af8" providerId="ADAL" clId="{D7BAF02E-9470-4097-93DB-6427E9EFF754}" dt="2022-06-20T04:38:35.981" v="29"/>
        <pc:sldMkLst>
          <pc:docMk/>
          <pc:sldMk cId="4136446013" sldId="642"/>
        </pc:sldMkLst>
      </pc:sldChg>
      <pc:sldChg chg="ord">
        <pc:chgData name="Stewart Gale" userId="3647ddd2-6040-41ae-a96d-232c23482af8" providerId="ADAL" clId="{D7BAF02E-9470-4097-93DB-6427E9EFF754}" dt="2022-06-20T04:39:03.415" v="33"/>
        <pc:sldMkLst>
          <pc:docMk/>
          <pc:sldMk cId="2954693189" sldId="645"/>
        </pc:sldMkLst>
      </pc:sldChg>
      <pc:sldChg chg="del">
        <pc:chgData name="Stewart Gale" userId="3647ddd2-6040-41ae-a96d-232c23482af8" providerId="ADAL" clId="{D7BAF02E-9470-4097-93DB-6427E9EFF754}" dt="2022-06-20T04:38:00.106" v="27" actId="2696"/>
        <pc:sldMkLst>
          <pc:docMk/>
          <pc:sldMk cId="3997928653" sldId="646"/>
        </pc:sldMkLst>
      </pc:sldChg>
      <pc:sldChg chg="modSp add mod">
        <pc:chgData name="Stewart Gale" userId="3647ddd2-6040-41ae-a96d-232c23482af8" providerId="ADAL" clId="{D7BAF02E-9470-4097-93DB-6427E9EFF754}" dt="2022-06-20T03:54:20.534" v="21" actId="207"/>
        <pc:sldMkLst>
          <pc:docMk/>
          <pc:sldMk cId="310713622" sldId="660"/>
        </pc:sldMkLst>
      </pc:sldChg>
      <pc:sldChg chg="addSp delSp modSp add mod modAnim">
        <pc:chgData name="Stewart Gale" userId="3647ddd2-6040-41ae-a96d-232c23482af8" providerId="ADAL" clId="{D7BAF02E-9470-4097-93DB-6427E9EFF754}" dt="2022-06-20T05:04:47.590" v="462" actId="20577"/>
        <pc:sldMkLst>
          <pc:docMk/>
          <pc:sldMk cId="1892656023" sldId="667"/>
        </pc:sldMkLst>
      </pc:sldChg>
      <pc:sldChg chg="modSp add mod modAnim">
        <pc:chgData name="Stewart Gale" userId="3647ddd2-6040-41ae-a96d-232c23482af8" providerId="ADAL" clId="{D7BAF02E-9470-4097-93DB-6427E9EFF754}" dt="2022-06-20T05:04:51.787" v="464" actId="20577"/>
        <pc:sldMkLst>
          <pc:docMk/>
          <pc:sldMk cId="2114852051" sldId="668"/>
        </pc:sldMkLst>
      </pc:sldChg>
      <pc:sldChg chg="addSp delSp modSp add mod delAnim modAnim">
        <pc:chgData name="Stewart Gale" userId="3647ddd2-6040-41ae-a96d-232c23482af8" providerId="ADAL" clId="{D7BAF02E-9470-4097-93DB-6427E9EFF754}" dt="2022-06-20T05:04:55.497" v="466" actId="20577"/>
        <pc:sldMkLst>
          <pc:docMk/>
          <pc:sldMk cId="1420076455" sldId="669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E87F4A-DD11-41AF-8B76-F2E5B6202836}" type="datetimeFigureOut">
              <a:rPr lang="en-GB" smtClean="0"/>
              <a:pPr/>
              <a:t>29/04/2025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2F2399-CD51-4C4C-BC34-03B9F40F9CF8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74507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29/04/2025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816114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29/04/2025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233991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29/04/2025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622113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29/04/2025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751718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29/04/2025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325203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29/04/2025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661724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29/04/2025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200525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29/04/2025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089123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29/04/2025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93369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29/04/2025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971285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29/04/2025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664966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9AFE4D-3339-4F90-AB07-DAB31D79E32A}" type="datetimeFigureOut">
              <a:rPr lang="en-GB" smtClean="0"/>
              <a:pPr/>
              <a:t>29/04/2025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967452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png"/><Relationship Id="rId3" Type="http://schemas.openxmlformats.org/officeDocument/2006/relationships/image" Target="../media/image57.png"/><Relationship Id="rId7" Type="http://schemas.openxmlformats.org/officeDocument/2006/relationships/image" Target="../media/image61.png"/><Relationship Id="rId12" Type="http://schemas.openxmlformats.org/officeDocument/2006/relationships/image" Target="../media/image66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0.png"/><Relationship Id="rId11" Type="http://schemas.openxmlformats.org/officeDocument/2006/relationships/image" Target="../media/image65.png"/><Relationship Id="rId5" Type="http://schemas.openxmlformats.org/officeDocument/2006/relationships/image" Target="../media/image59.png"/><Relationship Id="rId10" Type="http://schemas.openxmlformats.org/officeDocument/2006/relationships/image" Target="../media/image64.png"/><Relationship Id="rId4" Type="http://schemas.openxmlformats.org/officeDocument/2006/relationships/image" Target="../media/image58.png"/><Relationship Id="rId9" Type="http://schemas.openxmlformats.org/officeDocument/2006/relationships/image" Target="../media/image63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2.png"/><Relationship Id="rId3" Type="http://schemas.openxmlformats.org/officeDocument/2006/relationships/image" Target="../media/image67.png"/><Relationship Id="rId7" Type="http://schemas.openxmlformats.org/officeDocument/2006/relationships/image" Target="../media/image71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0.png"/><Relationship Id="rId5" Type="http://schemas.openxmlformats.org/officeDocument/2006/relationships/image" Target="../media/image69.png"/><Relationship Id="rId10" Type="http://schemas.openxmlformats.org/officeDocument/2006/relationships/image" Target="../media/image74.png"/><Relationship Id="rId4" Type="http://schemas.openxmlformats.org/officeDocument/2006/relationships/image" Target="../media/image68.png"/><Relationship Id="rId9" Type="http://schemas.openxmlformats.org/officeDocument/2006/relationships/image" Target="../media/image7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7.png"/><Relationship Id="rId4" Type="http://schemas.openxmlformats.org/officeDocument/2006/relationships/image" Target="../media/image7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14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12" Type="http://schemas.openxmlformats.org/officeDocument/2006/relationships/image" Target="../media/image13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11" Type="http://schemas.openxmlformats.org/officeDocument/2006/relationships/image" Target="../media/image12.png"/><Relationship Id="rId5" Type="http://schemas.openxmlformats.org/officeDocument/2006/relationships/image" Target="../media/image6.png"/><Relationship Id="rId15" Type="http://schemas.openxmlformats.org/officeDocument/2006/relationships/image" Target="../media/image16.pn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png"/><Relationship Id="rId14" Type="http://schemas.openxmlformats.org/officeDocument/2006/relationships/image" Target="../media/image15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13" Type="http://schemas.openxmlformats.org/officeDocument/2006/relationships/image" Target="../media/image17.png"/><Relationship Id="rId3" Type="http://schemas.openxmlformats.org/officeDocument/2006/relationships/image" Target="../media/image18.png"/><Relationship Id="rId7" Type="http://schemas.openxmlformats.org/officeDocument/2006/relationships/image" Target="../media/image22.png"/><Relationship Id="rId12" Type="http://schemas.openxmlformats.org/officeDocument/2006/relationships/image" Target="../media/image2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11" Type="http://schemas.openxmlformats.org/officeDocument/2006/relationships/image" Target="../media/image26.png"/><Relationship Id="rId5" Type="http://schemas.openxmlformats.org/officeDocument/2006/relationships/image" Target="../media/image20.png"/><Relationship Id="rId10" Type="http://schemas.openxmlformats.org/officeDocument/2006/relationships/image" Target="../media/image25.png"/><Relationship Id="rId4" Type="http://schemas.openxmlformats.org/officeDocument/2006/relationships/image" Target="../media/image19.png"/><Relationship Id="rId9" Type="http://schemas.openxmlformats.org/officeDocument/2006/relationships/image" Target="../media/image24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28.png"/><Relationship Id="rId7" Type="http://schemas.openxmlformats.org/officeDocument/2006/relationships/image" Target="../media/image3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.png"/><Relationship Id="rId4" Type="http://schemas.openxmlformats.org/officeDocument/2006/relationships/image" Target="../media/image3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0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13" Type="http://schemas.openxmlformats.org/officeDocument/2006/relationships/image" Target="../media/image53.png"/><Relationship Id="rId3" Type="http://schemas.openxmlformats.org/officeDocument/2006/relationships/image" Target="../media/image43.png"/><Relationship Id="rId7" Type="http://schemas.openxmlformats.org/officeDocument/2006/relationships/image" Target="../media/image47.png"/><Relationship Id="rId12" Type="http://schemas.openxmlformats.org/officeDocument/2006/relationships/image" Target="../media/image52.png"/><Relationship Id="rId2" Type="http://schemas.openxmlformats.org/officeDocument/2006/relationships/image" Target="../media/image42.png"/><Relationship Id="rId16" Type="http://schemas.openxmlformats.org/officeDocument/2006/relationships/image" Target="../media/image5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6.png"/><Relationship Id="rId11" Type="http://schemas.openxmlformats.org/officeDocument/2006/relationships/image" Target="../media/image51.png"/><Relationship Id="rId5" Type="http://schemas.openxmlformats.org/officeDocument/2006/relationships/image" Target="../media/image45.png"/><Relationship Id="rId15" Type="http://schemas.openxmlformats.org/officeDocument/2006/relationships/image" Target="../media/image55.png"/><Relationship Id="rId10" Type="http://schemas.openxmlformats.org/officeDocument/2006/relationships/image" Target="../media/image50.png"/><Relationship Id="rId4" Type="http://schemas.openxmlformats.org/officeDocument/2006/relationships/image" Target="../media/image44.png"/><Relationship Id="rId9" Type="http://schemas.openxmlformats.org/officeDocument/2006/relationships/image" Target="../media/image49.png"/><Relationship Id="rId14" Type="http://schemas.openxmlformats.org/officeDocument/2006/relationships/image" Target="../media/image5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479376" y="181957"/>
            <a:ext cx="11233248" cy="6494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9600" b="1" dirty="0"/>
              <a:t>Binomial Expansion</a:t>
            </a:r>
          </a:p>
          <a:p>
            <a:pPr algn="ctr"/>
            <a:r>
              <a:rPr lang="en-GB" sz="9600" dirty="0"/>
              <a:t>Partial Fractions</a:t>
            </a:r>
          </a:p>
          <a:p>
            <a:pPr marL="457200" indent="-457200" algn="ctr">
              <a:buFontTx/>
              <a:buChar char="-"/>
            </a:pPr>
            <a:endParaRPr lang="en-GB" sz="2400" dirty="0"/>
          </a:p>
          <a:p>
            <a:pPr marL="457200" indent="-457200" algn="ctr">
              <a:buFontTx/>
              <a:buChar char="-"/>
            </a:pPr>
            <a:endParaRPr lang="en-GB" sz="1600" dirty="0"/>
          </a:p>
          <a:p>
            <a:pPr algn="ctr"/>
            <a:r>
              <a:rPr lang="en-GB" sz="8800" dirty="0"/>
              <a:t>Chapter 4</a:t>
            </a:r>
          </a:p>
          <a:p>
            <a:pPr algn="ctr"/>
            <a:r>
              <a:rPr lang="en-GB" sz="8800" dirty="0"/>
              <a:t>(Part 3 of 4)</a:t>
            </a:r>
          </a:p>
        </p:txBody>
      </p:sp>
    </p:spTree>
    <p:extLst>
      <p:ext uri="{BB962C8B-B14F-4D97-AF65-F5344CB8AC3E}">
        <p14:creationId xmlns:p14="http://schemas.microsoft.com/office/powerpoint/2010/main" val="267793982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D223A73A-AA9C-72E7-CA22-240F6407746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99456" y="44624"/>
            <a:ext cx="9242337" cy="2920237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C4825B87-C24E-E3A0-8F88-730E994C354B}"/>
              </a:ext>
            </a:extLst>
          </p:cNvPr>
          <p:cNvSpPr txBox="1"/>
          <p:nvPr/>
        </p:nvSpPr>
        <p:spPr>
          <a:xfrm>
            <a:off x="252768" y="3142469"/>
            <a:ext cx="441996" cy="461665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r>
              <a:rPr lang="en-GB" sz="2400" b="1" dirty="0">
                <a:solidFill>
                  <a:schemeClr val="bg1"/>
                </a:solidFill>
              </a:rPr>
              <a:t>b) </a:t>
            </a:r>
            <a:endParaRPr lang="en-GB" sz="2400" dirty="0">
              <a:solidFill>
                <a:schemeClr val="bg1"/>
              </a:solidFill>
            </a:endParaRP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6FDB98C7-A143-A7AD-EAE1-F9BEE632C8AD}"/>
              </a:ext>
            </a:extLst>
          </p:cNvPr>
          <p:cNvCxnSpPr>
            <a:cxnSpLocks/>
          </p:cNvCxnSpPr>
          <p:nvPr/>
        </p:nvCxnSpPr>
        <p:spPr>
          <a:xfrm flipH="1">
            <a:off x="6122338" y="3158024"/>
            <a:ext cx="9191" cy="337168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3C1294B8-29E8-1AF0-C6AE-2BAA7437D006}"/>
                  </a:ext>
                </a:extLst>
              </p:cNvPr>
              <p:cNvSpPr txBox="1"/>
              <p:nvPr/>
            </p:nvSpPr>
            <p:spPr>
              <a:xfrm>
                <a:off x="737697" y="3024380"/>
                <a:ext cx="5171626" cy="89511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24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GB" sz="24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24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  <m:r>
                                <a:rPr lang="en-GB" sz="2400" b="0" i="1">
                                  <a:latin typeface="Cambria Math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GB" sz="2400" b="0" i="1">
                                  <a:latin typeface="Cambria Math"/>
                                </a:rPr>
                                <m:t>2</m:t>
                              </m:r>
                            </m:sup>
                          </m:sSup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+5</m:t>
                          </m:r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 −10</m:t>
                          </m:r>
                        </m:num>
                        <m:den>
                          <m:d>
                            <m:dPr>
                              <m:ctrlPr>
                                <a:rPr lang="en-GB" sz="2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2400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GB" sz="2400" b="0" i="1" smtClean="0"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e>
                          </m:d>
                          <m:d>
                            <m:dPr>
                              <m:ctrlPr>
                                <a:rPr lang="en-GB" sz="2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2400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GB" sz="2400" b="0" i="1" smtClean="0">
                                  <a:latin typeface="Cambria Math" panose="02040503050406030204" pitchFamily="18" charset="0"/>
                                </a:rPr>
                                <m:t>+2</m:t>
                              </m:r>
                            </m:e>
                          </m:d>
                        </m:den>
                      </m:f>
                      <m:r>
                        <a:rPr lang="en-US" sz="2400" b="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24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2+</m:t>
                      </m:r>
                      <m:f>
                        <m:fPr>
                          <m:ctrlPr>
                            <a:rPr lang="en-GB" sz="240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4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−1</m:t>
                          </m:r>
                        </m:num>
                        <m:den>
                          <m:r>
                            <a:rPr lang="en-GB" sz="2400" b="0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sz="2400" b="0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−1</m:t>
                          </m:r>
                        </m:den>
                      </m:f>
                      <m:r>
                        <a:rPr lang="en-GB" sz="2400" b="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GB" sz="240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</m:num>
                        <m:den>
                          <m:r>
                            <a:rPr lang="en-GB" sz="2400" b="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sz="2400" b="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+2</m:t>
                          </m:r>
                        </m:den>
                      </m:f>
                    </m:oMath>
                  </m:oMathPara>
                </a14:m>
                <a:endParaRPr lang="en-GB" sz="2400" dirty="0"/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3C1294B8-29E8-1AF0-C6AE-2BAA7437D00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7697" y="3024380"/>
                <a:ext cx="5171626" cy="89511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BC6A54F3-3EF5-C29A-E3AF-6A20D106CAAC}"/>
                  </a:ext>
                </a:extLst>
              </p:cNvPr>
              <p:cNvSpPr txBox="1"/>
              <p:nvPr/>
            </p:nvSpPr>
            <p:spPr>
              <a:xfrm>
                <a:off x="6528048" y="3826342"/>
                <a:ext cx="1656184" cy="101752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320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2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−1</m:t>
                          </m:r>
                        </m:num>
                        <m:den>
                          <m:r>
                            <a:rPr lang="en-GB" sz="3200" b="0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sz="3200" b="0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−1</m:t>
                          </m:r>
                        </m:den>
                      </m:f>
                      <m:r>
                        <a:rPr lang="en-GB" sz="32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sz="3200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BC6A54F3-3EF5-C29A-E3AF-6A20D106CAA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28048" y="3826342"/>
                <a:ext cx="1656184" cy="101752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21113A40-40FF-05EC-CF24-26C7CEDA0030}"/>
                  </a:ext>
                </a:extLst>
              </p:cNvPr>
              <p:cNvSpPr txBox="1"/>
              <p:nvPr/>
            </p:nvSpPr>
            <p:spPr>
              <a:xfrm>
                <a:off x="839416" y="3881043"/>
                <a:ext cx="1642071" cy="102393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kumimoji="0" lang="en-GB" sz="320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kumimoji="0" lang="en-GB" sz="32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4</m:t>
                          </m:r>
                        </m:num>
                        <m:den>
                          <m:r>
                            <a:rPr kumimoji="0" lang="en-GB" sz="32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kumimoji="0" lang="en-GB" sz="32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+2</m:t>
                          </m:r>
                        </m:den>
                      </m:f>
                      <m:r>
                        <a:rPr kumimoji="0" lang="en-GB" sz="3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 =</m:t>
                      </m:r>
                    </m:oMath>
                  </m:oMathPara>
                </a14:m>
                <a:endParaRPr lang="en-GB" sz="32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21113A40-40FF-05EC-CF24-26C7CEDA003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9416" y="3881043"/>
                <a:ext cx="1642071" cy="102393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A6F97D06-F5C3-407E-71E5-B8500F87663C}"/>
                  </a:ext>
                </a:extLst>
              </p:cNvPr>
              <p:cNvSpPr txBox="1"/>
              <p:nvPr/>
            </p:nvSpPr>
            <p:spPr>
              <a:xfrm>
                <a:off x="8113607" y="4052353"/>
                <a:ext cx="2259440" cy="5959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320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32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−1</m:t>
                          </m:r>
                          <m:d>
                            <m:dPr>
                              <m:ctrlPr>
                                <a:rPr lang="en-GB" sz="3200" i="1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3200" b="0" i="1" smtClean="0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  <m:t>−1+</m:t>
                              </m:r>
                              <m:r>
                                <a:rPr lang="en-GB" sz="3200" b="0" i="1" smtClean="0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d>
                        </m:e>
                        <m:sup>
                          <m:r>
                            <a:rPr lang="en-US" sz="3200" b="0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−1</m:t>
                          </m:r>
                        </m:sup>
                      </m:sSup>
                    </m:oMath>
                  </m:oMathPara>
                </a14:m>
                <a:endParaRPr lang="en-GB" sz="3200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A6F97D06-F5C3-407E-71E5-B8500F87663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13607" y="4052353"/>
                <a:ext cx="2259440" cy="595932"/>
              </a:xfrm>
              <a:prstGeom prst="rect">
                <a:avLst/>
              </a:prstGeom>
              <a:blipFill>
                <a:blip r:embed="rId6"/>
                <a:stretch>
                  <a:fillRect r="-1374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3D457782-8EB2-30F8-D184-500A2A9BBEA6}"/>
                  </a:ext>
                </a:extLst>
              </p:cNvPr>
              <p:cNvSpPr txBox="1"/>
              <p:nvPr/>
            </p:nvSpPr>
            <p:spPr>
              <a:xfrm>
                <a:off x="2423593" y="4151504"/>
                <a:ext cx="2191762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2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4(</m:t>
                      </m:r>
                      <m:sSup>
                        <m:sSupPr>
                          <m:ctrlPr>
                            <a:rPr lang="en-GB" sz="320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32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2+</m:t>
                          </m:r>
                          <m:r>
                            <a:rPr lang="en-GB" sz="32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sz="32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  <m:sup>
                          <m:r>
                            <a:rPr lang="en-US" sz="3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−1</m:t>
                          </m:r>
                        </m:sup>
                      </m:sSup>
                    </m:oMath>
                  </m:oMathPara>
                </a14:m>
                <a:endParaRPr lang="en-GB" sz="32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3D457782-8EB2-30F8-D184-500A2A9BBEA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23593" y="4151504"/>
                <a:ext cx="2191762" cy="584775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F4DDA3D1-9DC6-9C24-296C-FC65B5852B4B}"/>
                  </a:ext>
                </a:extLst>
              </p:cNvPr>
              <p:cNvSpPr txBox="1"/>
              <p:nvPr/>
            </p:nvSpPr>
            <p:spPr>
              <a:xfrm>
                <a:off x="6452200" y="3036263"/>
                <a:ext cx="5505767" cy="509563"/>
              </a:xfrm>
              <a:prstGeom prst="rect">
                <a:avLst/>
              </a:prstGeom>
              <a:solidFill>
                <a:schemeClr val="tx1"/>
              </a:solidFill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14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GB" sz="1400" b="1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1400" b="1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  <m:r>
                                <a:rPr lang="en-GB" sz="1400" b="1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GB" sz="1400" b="1" i="1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𝒙</m:t>
                              </m:r>
                            </m:e>
                          </m:d>
                        </m:e>
                        <m:sup>
                          <m:r>
                            <a:rPr lang="en-GB" sz="14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𝒏</m:t>
                          </m:r>
                        </m:sup>
                      </m:sSup>
                      <m:r>
                        <a:rPr lang="en-GB" sz="1400" b="1" i="1">
                          <a:solidFill>
                            <a:schemeClr val="bg1"/>
                          </a:solidFill>
                          <a:latin typeface="Cambria Math"/>
                        </a:rPr>
                        <m:t>=</m:t>
                      </m:r>
                      <m:r>
                        <a:rPr lang="en-GB" sz="1400" b="1" i="1">
                          <a:solidFill>
                            <a:schemeClr val="bg1"/>
                          </a:solidFill>
                          <a:latin typeface="Cambria Math"/>
                        </a:rPr>
                        <m:t>𝟏</m:t>
                      </m:r>
                      <m:r>
                        <a:rPr lang="en-GB" sz="1400" b="1" i="1">
                          <a:solidFill>
                            <a:schemeClr val="bg1"/>
                          </a:solidFill>
                          <a:latin typeface="Cambria Math"/>
                        </a:rPr>
                        <m:t>+</m:t>
                      </m:r>
                      <m:r>
                        <a:rPr lang="en-GB" sz="14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𝒏</m:t>
                      </m:r>
                      <m:d>
                        <m:dPr>
                          <m:ctrlPr>
                            <a:rPr lang="en-GB" sz="14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14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</m:d>
                      <m:r>
                        <a:rPr lang="en-GB" sz="1400" b="1" i="1">
                          <a:solidFill>
                            <a:schemeClr val="bg1"/>
                          </a:solidFill>
                          <a:latin typeface="Cambria Math"/>
                        </a:rPr>
                        <m:t>+</m:t>
                      </m:r>
                      <m:f>
                        <m:fPr>
                          <m:ctrlPr>
                            <a:rPr lang="en-GB" sz="14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14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𝒏</m:t>
                          </m:r>
                          <m:r>
                            <a:rPr lang="en-GB" sz="14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GB" sz="14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𝒏</m:t>
                          </m:r>
                          <m:r>
                            <a:rPr lang="en-GB" sz="14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GB" sz="14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  <m:r>
                            <a:rPr lang="en-GB" sz="14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</m:num>
                        <m:den>
                          <m:r>
                            <a:rPr lang="en-GB" sz="14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  <m:r>
                            <a:rPr lang="en-GB" sz="14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lang="en-GB" sz="1400" dirty="0">
                              <a:solidFill>
                                <a:schemeClr val="bg1"/>
                              </a:solidFill>
                            </a:rPr>
                            <m:t>x</m:t>
                          </m:r>
                          <m:r>
                            <m:rPr>
                              <m:nor/>
                            </m:rPr>
                            <a:rPr lang="en-GB" sz="1400" dirty="0">
                              <a:solidFill>
                                <a:schemeClr val="bg1"/>
                              </a:solidFill>
                            </a:rPr>
                            <m:t> </m:t>
                          </m:r>
                          <m:r>
                            <a:rPr lang="en-GB" sz="14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  <m:sSup>
                        <m:sSupPr>
                          <m:ctrlPr>
                            <a:rPr lang="en-GB" sz="14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GB" sz="1400" b="1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1400" b="1" i="1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𝒙</m:t>
                              </m:r>
                            </m:e>
                          </m:d>
                        </m:e>
                        <m:sup>
                          <m:r>
                            <a:rPr lang="en-GB" sz="1400" b="1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GB" sz="1400" b="1" i="1">
                          <a:solidFill>
                            <a:schemeClr val="bg1"/>
                          </a:solidFill>
                          <a:latin typeface="Cambria Math"/>
                        </a:rPr>
                        <m:t>+</m:t>
                      </m:r>
                      <m:f>
                        <m:fPr>
                          <m:ctrlPr>
                            <a:rPr lang="en-GB" sz="14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14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𝒏</m:t>
                          </m:r>
                          <m:d>
                            <m:dPr>
                              <m:ctrlPr>
                                <a:rPr lang="en-GB" sz="1400" b="1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1400" b="1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𝒏</m:t>
                              </m:r>
                              <m:r>
                                <a:rPr lang="en-GB" sz="1400" b="1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GB" sz="1400" b="1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e>
                          </m:d>
                          <m:r>
                            <a:rPr lang="en-GB" sz="14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…</m:t>
                          </m:r>
                          <m:r>
                            <a:rPr lang="en-GB" sz="14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GB" sz="14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𝒏</m:t>
                          </m:r>
                          <m:r>
                            <a:rPr lang="en-GB" sz="14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GB" sz="14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𝒓</m:t>
                          </m:r>
                          <m:r>
                            <a:rPr lang="en-GB" sz="14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GB" sz="14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  <m:r>
                            <a:rPr lang="en-GB" sz="14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</m:num>
                        <m:den>
                          <m:r>
                            <a:rPr lang="en-GB" sz="14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  <m:r>
                            <m:rPr>
                              <m:nor/>
                            </m:rPr>
                            <a:rPr lang="en-GB" sz="1400" b="0" i="0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lang="en-GB" sz="1400" dirty="0">
                              <a:solidFill>
                                <a:schemeClr val="bg1"/>
                              </a:solidFill>
                            </a:rPr>
                            <m:t>x</m:t>
                          </m:r>
                          <m:r>
                            <m:rPr>
                              <m:nor/>
                            </m:rPr>
                            <a:rPr lang="en-GB" sz="1400" dirty="0">
                              <a:solidFill>
                                <a:schemeClr val="bg1"/>
                              </a:solidFill>
                            </a:rPr>
                            <m:t> </m:t>
                          </m:r>
                          <m:r>
                            <a:rPr lang="en-GB" sz="14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  <m:r>
                            <a:rPr lang="en-GB" sz="14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lang="en-GB" sz="1400" dirty="0">
                              <a:solidFill>
                                <a:schemeClr val="bg1"/>
                              </a:solidFill>
                            </a:rPr>
                            <m:t>x</m:t>
                          </m:r>
                          <m:r>
                            <m:rPr>
                              <m:nor/>
                            </m:rPr>
                            <a:rPr lang="en-GB" sz="1400" dirty="0">
                              <a:solidFill>
                                <a:schemeClr val="bg1"/>
                              </a:solidFill>
                            </a:rPr>
                            <m:t> </m:t>
                          </m:r>
                          <m:r>
                            <a:rPr lang="en-GB" sz="14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…</m:t>
                          </m:r>
                          <m:r>
                            <m:rPr>
                              <m:nor/>
                            </m:rPr>
                            <a:rPr lang="en-GB" sz="1400" dirty="0">
                              <a:solidFill>
                                <a:schemeClr val="bg1"/>
                              </a:solidFill>
                            </a:rPr>
                            <m:t>x</m:t>
                          </m:r>
                          <m:r>
                            <m:rPr>
                              <m:nor/>
                            </m:rPr>
                            <a:rPr lang="en-GB" sz="1400" dirty="0">
                              <a:solidFill>
                                <a:schemeClr val="bg1"/>
                              </a:solidFill>
                            </a:rPr>
                            <m:t> </m:t>
                          </m:r>
                          <m:r>
                            <a:rPr lang="en-GB" sz="14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𝒓</m:t>
                          </m:r>
                        </m:den>
                      </m:f>
                      <m:sSup>
                        <m:sSupPr>
                          <m:ctrlPr>
                            <a:rPr lang="en-GB" sz="14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GB" sz="1400" b="1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1400" b="1" i="1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𝒙</m:t>
                              </m:r>
                            </m:e>
                          </m:d>
                        </m:e>
                        <m:sup>
                          <m:r>
                            <a:rPr lang="en-GB" sz="14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en-GB" sz="1400" b="1" i="1" dirty="0">
                  <a:solidFill>
                    <a:schemeClr val="bg1"/>
                  </a:solidFill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F4DDA3D1-9DC6-9C24-296C-FC65B5852B4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52200" y="3036263"/>
                <a:ext cx="5505767" cy="509563"/>
              </a:xfrm>
              <a:prstGeom prst="rect">
                <a:avLst/>
              </a:prstGeom>
              <a:blipFill>
                <a:blip r:embed="rId8"/>
                <a:stretch>
                  <a:fillRect b="-119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A9134454-CB9D-01F4-AB7E-2467A809E641}"/>
                  </a:ext>
                </a:extLst>
              </p:cNvPr>
              <p:cNvSpPr txBox="1"/>
              <p:nvPr/>
            </p:nvSpPr>
            <p:spPr>
              <a:xfrm>
                <a:off x="7577352" y="5028746"/>
                <a:ext cx="4256753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320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sSup>
                            <m:sSupPr>
                              <m:ctrlPr>
                                <a:rPr lang="en-GB" sz="3200" i="1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3200" b="0" i="1" smtClean="0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  <m:t>=−1</m:t>
                              </m:r>
                              <m:d>
                                <m:dPr>
                                  <m:ctrlPr>
                                    <a:rPr lang="en-GB" sz="3200" i="1">
                                      <a:solidFill>
                                        <a:srgbClr val="00B05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GB" sz="3200" b="0" i="1">
                                      <a:solidFill>
                                        <a:srgbClr val="00B050"/>
                                      </a:solidFill>
                                      <a:latin typeface="Cambria Math" panose="02040503050406030204" pitchFamily="18" charset="0"/>
                                    </a:rPr>
                                    <m:t>−1</m:t>
                                  </m:r>
                                </m:e>
                              </m:d>
                            </m:e>
                            <m:sup>
                              <m:r>
                                <a:rPr lang="en-US" sz="3200" b="0" i="1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sup>
                          </m:sSup>
                          <m:d>
                            <m:dPr>
                              <m:ctrlPr>
                                <a:rPr lang="en-GB" sz="3200" i="1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3200" b="0" i="1" smtClean="0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  <m:t>1−</m:t>
                              </m:r>
                              <m:r>
                                <a:rPr lang="en-GB" sz="3200" b="0" i="1" smtClean="0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d>
                        </m:e>
                        <m:sup>
                          <m:r>
                            <a:rPr lang="en-US" sz="3200" b="0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−1</m:t>
                          </m:r>
                        </m:sup>
                      </m:sSup>
                    </m:oMath>
                  </m:oMathPara>
                </a14:m>
                <a:endParaRPr lang="en-GB" sz="3200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A9134454-CB9D-01F4-AB7E-2467A809E64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77352" y="5028746"/>
                <a:ext cx="4256753" cy="584775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2354979D-9F96-C090-EBBE-DE7D9A8BC9F5}"/>
                  </a:ext>
                </a:extLst>
              </p:cNvPr>
              <p:cNvSpPr txBox="1"/>
              <p:nvPr/>
            </p:nvSpPr>
            <p:spPr>
              <a:xfrm>
                <a:off x="1970568" y="4653136"/>
                <a:ext cx="3218442" cy="106676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320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32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=4</m:t>
                          </m:r>
                          <m:sSup>
                            <m:sSupPr>
                              <m:ctrlPr>
                                <a:rPr lang="en-GB" sz="32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GB" sz="3200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GB" sz="3200" b="0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e>
                              </m:d>
                            </m:e>
                            <m:sup>
                              <m:r>
                                <a:rPr lang="en-US" sz="32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sup>
                          </m:sSup>
                          <m:d>
                            <m:dPr>
                              <m:ctrlPr>
                                <a:rPr lang="en-GB" sz="32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32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1+</m:t>
                              </m:r>
                              <m:f>
                                <m:fPr>
                                  <m:ctrlPr>
                                    <a:rPr lang="en-GB" sz="3200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GB" sz="3200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num>
                                <m:den>
                                  <m:r>
                                    <a:rPr lang="en-GB" sz="3200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en-US" sz="3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−1</m:t>
                          </m:r>
                        </m:sup>
                      </m:sSup>
                    </m:oMath>
                  </m:oMathPara>
                </a14:m>
                <a:endParaRPr lang="en-GB" sz="32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2354979D-9F96-C090-EBBE-DE7D9A8BC9F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70568" y="4653136"/>
                <a:ext cx="3218442" cy="1066767"/>
              </a:xfrm>
              <a:prstGeom prst="rect">
                <a:avLst/>
              </a:prstGeom>
              <a:blipFill>
                <a:blip r:embed="rId10"/>
                <a:stretch>
                  <a:fillRect r="-814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ED62A300-0DF5-7087-7B6F-62B33BEC3ABA}"/>
                  </a:ext>
                </a:extLst>
              </p:cNvPr>
              <p:cNvSpPr txBox="1"/>
              <p:nvPr/>
            </p:nvSpPr>
            <p:spPr>
              <a:xfrm>
                <a:off x="1935245" y="5733256"/>
                <a:ext cx="2614366" cy="106676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320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32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=2</m:t>
                          </m:r>
                          <m:d>
                            <m:dPr>
                              <m:ctrlPr>
                                <a:rPr lang="en-GB" sz="32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32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1+</m:t>
                              </m:r>
                              <m:f>
                                <m:fPr>
                                  <m:ctrlPr>
                                    <a:rPr lang="en-GB" sz="3200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GB" sz="3200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num>
                                <m:den>
                                  <m:r>
                                    <a:rPr lang="en-GB" sz="3200" i="1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en-US" sz="3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−1</m:t>
                          </m:r>
                        </m:sup>
                      </m:sSup>
                    </m:oMath>
                  </m:oMathPara>
                </a14:m>
                <a:endParaRPr lang="en-GB" sz="32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ED62A300-0DF5-7087-7B6F-62B33BEC3AB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35245" y="5733256"/>
                <a:ext cx="2614366" cy="1066767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F49855A3-B804-17B2-6777-B8F250669A5A}"/>
                  </a:ext>
                </a:extLst>
              </p:cNvPr>
              <p:cNvSpPr txBox="1"/>
              <p:nvPr/>
            </p:nvSpPr>
            <p:spPr>
              <a:xfrm>
                <a:off x="7577352" y="5978127"/>
                <a:ext cx="2295676" cy="5959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320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32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=</m:t>
                          </m:r>
                          <m:d>
                            <m:dPr>
                              <m:ctrlPr>
                                <a:rPr lang="en-GB" sz="3200" i="1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3200" b="0" i="1" smtClean="0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  <m:t>1−</m:t>
                              </m:r>
                              <m:r>
                                <a:rPr lang="en-GB" sz="3200" b="0" i="1" smtClean="0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d>
                        </m:e>
                        <m:sup>
                          <m:r>
                            <a:rPr lang="en-US" sz="3200" b="0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−1</m:t>
                          </m:r>
                        </m:sup>
                      </m:sSup>
                    </m:oMath>
                  </m:oMathPara>
                </a14:m>
                <a:endParaRPr lang="en-GB" sz="3200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F49855A3-B804-17B2-6777-B8F250669A5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77352" y="5978127"/>
                <a:ext cx="2295676" cy="595932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631662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  <p:bldP spid="8" grpId="0"/>
      <p:bldP spid="24" grpId="0"/>
      <p:bldP spid="25" grpId="0"/>
      <p:bldP spid="28" grpId="0"/>
      <p:bldP spid="30" grpId="0"/>
      <p:bldP spid="31" grpId="0"/>
      <p:bldP spid="3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D223A73A-AA9C-72E7-CA22-240F6407746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99456" y="44624"/>
            <a:ext cx="9242337" cy="2920237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C4825B87-C24E-E3A0-8F88-730E994C354B}"/>
              </a:ext>
            </a:extLst>
          </p:cNvPr>
          <p:cNvSpPr txBox="1"/>
          <p:nvPr/>
        </p:nvSpPr>
        <p:spPr>
          <a:xfrm>
            <a:off x="367438" y="3073168"/>
            <a:ext cx="441996" cy="461665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r>
              <a:rPr lang="en-GB" sz="2400" b="1" dirty="0">
                <a:solidFill>
                  <a:schemeClr val="bg1"/>
                </a:solidFill>
              </a:rPr>
              <a:t>b) </a:t>
            </a:r>
            <a:endParaRPr lang="en-GB" sz="2400" dirty="0">
              <a:solidFill>
                <a:schemeClr val="bg1"/>
              </a:solidFill>
            </a:endParaRP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6FDB98C7-A143-A7AD-EAE1-F9BEE632C8AD}"/>
              </a:ext>
            </a:extLst>
          </p:cNvPr>
          <p:cNvCxnSpPr>
            <a:cxnSpLocks/>
          </p:cNvCxnSpPr>
          <p:nvPr/>
        </p:nvCxnSpPr>
        <p:spPr>
          <a:xfrm>
            <a:off x="6095999" y="3754385"/>
            <a:ext cx="0" cy="293865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Rectangle 25">
                <a:extLst>
                  <a:ext uri="{FF2B5EF4-FFF2-40B4-BE49-F238E27FC236}">
                    <a16:creationId xmlns:a16="http://schemas.microsoft.com/office/drawing/2014/main" id="{8D065D17-55BF-60DC-8D14-749FC1AFDA78}"/>
                  </a:ext>
                </a:extLst>
              </p:cNvPr>
              <p:cNvSpPr/>
              <p:nvPr/>
            </p:nvSpPr>
            <p:spPr>
              <a:xfrm>
                <a:off x="6347283" y="4560556"/>
                <a:ext cx="5647985" cy="92570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2800" i="1" smtClean="0">
                          <a:solidFill>
                            <a:srgbClr val="00B050"/>
                          </a:solidFill>
                          <a:latin typeface="Cambria Math"/>
                        </a:rPr>
                        <m:t>=</m:t>
                      </m:r>
                      <m:r>
                        <a:rPr lang="en-GB" sz="2800" i="1">
                          <a:solidFill>
                            <a:srgbClr val="00B050"/>
                          </a:solidFill>
                          <a:latin typeface="Cambria Math"/>
                        </a:rPr>
                        <m:t>1+</m:t>
                      </m:r>
                      <m:d>
                        <m:dPr>
                          <m:ctrlPr>
                            <a:rPr lang="en-GB" sz="2800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800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−1</m:t>
                          </m:r>
                        </m:e>
                      </m:d>
                      <m:r>
                        <a:rPr lang="en-US" sz="2800" i="1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sz="280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2800" i="1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sz="2800" i="1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)+</m:t>
                      </m:r>
                      <m:f>
                        <m:fPr>
                          <m:ctrlPr>
                            <a:rPr lang="en-GB" sz="2800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d>
                            <m:dPr>
                              <m:ctrlPr>
                                <a:rPr lang="en-GB" sz="2800" b="0" i="1" smtClean="0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800" i="1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e>
                          </m:d>
                          <m:d>
                            <m:dPr>
                              <m:ctrlPr>
                                <a:rPr lang="en-GB" sz="2800" b="0" i="1" smtClean="0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2800" i="1">
                                  <a:solidFill>
                                    <a:srgbClr val="00B050"/>
                                  </a:solidFill>
                                  <a:latin typeface="Cambria Math"/>
                                </a:rPr>
                                <m:t>−</m:t>
                              </m:r>
                              <m:r>
                                <a:rPr lang="en-US" sz="2800" i="1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e>
                          </m:d>
                        </m:num>
                        <m:den>
                          <m:r>
                            <a:rPr lang="en-GB" sz="2800" i="1">
                              <a:solidFill>
                                <a:srgbClr val="00B050"/>
                              </a:solidFill>
                              <a:latin typeface="Cambria Math"/>
                            </a:rPr>
                            <m:t>2!</m:t>
                          </m:r>
                        </m:den>
                      </m:f>
                      <m:sSup>
                        <m:sSupPr>
                          <m:ctrlPr>
                            <a:rPr lang="en-GB" sz="2800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2800" i="1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800" i="1" smtClean="0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sz="2800" i="1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d>
                        </m:e>
                        <m:sup>
                          <m:r>
                            <a:rPr lang="en-GB" sz="2800" i="1">
                              <a:solidFill>
                                <a:srgbClr val="00B050"/>
                              </a:solidFill>
                              <a:latin typeface="Cambria Math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GB" sz="2800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26" name="Rectangle 25">
                <a:extLst>
                  <a:ext uri="{FF2B5EF4-FFF2-40B4-BE49-F238E27FC236}">
                    <a16:creationId xmlns:a16="http://schemas.microsoft.com/office/drawing/2014/main" id="{8D065D17-55BF-60DC-8D14-749FC1AFDA7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47283" y="4560556"/>
                <a:ext cx="5647985" cy="92570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ED62A300-0DF5-7087-7B6F-62B33BEC3ABA}"/>
                  </a:ext>
                </a:extLst>
              </p:cNvPr>
              <p:cNvSpPr txBox="1"/>
              <p:nvPr/>
            </p:nvSpPr>
            <p:spPr>
              <a:xfrm>
                <a:off x="1141176" y="2996604"/>
                <a:ext cx="2577556" cy="82747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280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28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GB" sz="2800" i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GB" sz="2800" b="0" i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1+</m:t>
                          </m:r>
                          <m:f>
                            <m:fPr>
                              <m:ctrlPr>
                                <a:rPr lang="en-GB" sz="28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28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num>
                            <m:den>
                              <m:r>
                                <a:rPr lang="en-GB" sz="28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  <m:r>
                            <a:rPr lang="en-GB" sz="2800" b="0" i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  <m:sup>
                          <m:r>
                            <a:rPr lang="en-US" sz="28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−1</m:t>
                          </m:r>
                        </m:sup>
                      </m:sSup>
                    </m:oMath>
                  </m:oMathPara>
                </a14:m>
                <a:endParaRPr lang="en-GB" sz="28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ED62A300-0DF5-7087-7B6F-62B33BEC3AB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41176" y="2996604"/>
                <a:ext cx="2577556" cy="82747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Rectangle 31">
                <a:extLst>
                  <a:ext uri="{FF2B5EF4-FFF2-40B4-BE49-F238E27FC236}">
                    <a16:creationId xmlns:a16="http://schemas.microsoft.com/office/drawing/2014/main" id="{EB73498A-08D2-80E4-CD10-2B9198B0E3D3}"/>
                  </a:ext>
                </a:extLst>
              </p:cNvPr>
              <p:cNvSpPr/>
              <p:nvPr/>
            </p:nvSpPr>
            <p:spPr>
              <a:xfrm>
                <a:off x="388982" y="3960137"/>
                <a:ext cx="5267196" cy="7207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14:m>
                  <m:oMath xmlns:m="http://schemas.openxmlformats.org/officeDocument/2006/math">
                    <m:r>
                      <a:rPr lang="en-GB" sz="2800" i="1" smtClean="0">
                        <a:solidFill>
                          <a:srgbClr val="FF0000"/>
                        </a:solidFill>
                        <a:latin typeface="Cambria Math"/>
                      </a:rPr>
                      <m:t>=</m:t>
                    </m:r>
                    <m:r>
                      <a:rPr lang="en-GB" sz="28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2[</m:t>
                    </m:r>
                    <m:r>
                      <a:rPr lang="en-GB" sz="2800" i="1">
                        <a:solidFill>
                          <a:srgbClr val="FF0000"/>
                        </a:solidFill>
                        <a:latin typeface="Cambria Math"/>
                      </a:rPr>
                      <m:t>1+</m:t>
                    </m:r>
                    <m:d>
                      <m:dPr>
                        <m:ctrlPr>
                          <a:rPr lang="en-GB" sz="28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8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−1</m:t>
                        </m:r>
                      </m:e>
                    </m:d>
                    <m:r>
                      <a:rPr lang="en-US" sz="28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(</m:t>
                    </m:r>
                    <m:f>
                      <m:fPr>
                        <m:ctrlPr>
                          <a:rPr lang="en-GB" sz="28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28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num>
                      <m:den>
                        <m:r>
                          <a:rPr lang="en-GB" sz="28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en-US" sz="28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)+</m:t>
                    </m:r>
                    <m:f>
                      <m:fPr>
                        <m:ctrlPr>
                          <a:rPr lang="en-GB" sz="28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28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sz="28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−1</m:t>
                        </m:r>
                        <m:r>
                          <a:rPr lang="en-GB" sz="28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)(</m:t>
                        </m:r>
                        <m:r>
                          <a:rPr lang="en-GB" sz="2800" i="1">
                            <a:solidFill>
                              <a:srgbClr val="FF0000"/>
                            </a:solidFill>
                            <a:latin typeface="Cambria Math"/>
                          </a:rPr>
                          <m:t>−</m:t>
                        </m:r>
                        <m:r>
                          <a:rPr lang="en-US" sz="28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GB" sz="28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)</m:t>
                        </m:r>
                      </m:num>
                      <m:den>
                        <m:r>
                          <a:rPr lang="en-GB" sz="2800" i="1">
                            <a:solidFill>
                              <a:srgbClr val="FF0000"/>
                            </a:solidFill>
                            <a:latin typeface="Cambria Math"/>
                          </a:rPr>
                          <m:t>2!</m:t>
                        </m:r>
                      </m:den>
                    </m:f>
                    <m:sSup>
                      <m:sSupPr>
                        <m:ctrlPr>
                          <a:rPr lang="en-GB" sz="28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8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(</m:t>
                        </m:r>
                        <m:f>
                          <m:fPr>
                            <m:ctrlPr>
                              <a:rPr lang="en-GB" sz="28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sz="28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𝑥</m:t>
                            </m:r>
                          </m:num>
                          <m:den>
                            <m:r>
                              <a:rPr lang="en-GB" sz="28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  <m:r>
                          <a:rPr lang="en-US" sz="28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)</m:t>
                        </m:r>
                      </m:e>
                      <m:sup>
                        <m:r>
                          <a:rPr lang="en-GB" sz="2800" i="1">
                            <a:solidFill>
                              <a:srgbClr val="FF0000"/>
                            </a:solidFill>
                            <a:latin typeface="Cambria Math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GB" sz="2800" dirty="0">
                    <a:solidFill>
                      <a:srgbClr val="FF0000"/>
                    </a:solidFill>
                  </a:rPr>
                  <a:t>]</a:t>
                </a:r>
              </a:p>
            </p:txBody>
          </p:sp>
        </mc:Choice>
        <mc:Fallback xmlns="">
          <p:sp>
            <p:nvSpPr>
              <p:cNvPr id="32" name="Rectangle 31">
                <a:extLst>
                  <a:ext uri="{FF2B5EF4-FFF2-40B4-BE49-F238E27FC236}">
                    <a16:creationId xmlns:a16="http://schemas.microsoft.com/office/drawing/2014/main" id="{EB73498A-08D2-80E4-CD10-2B9198B0E3D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8982" y="3960137"/>
                <a:ext cx="5267196" cy="720775"/>
              </a:xfrm>
              <a:prstGeom prst="rect">
                <a:avLst/>
              </a:prstGeom>
              <a:blipFill>
                <a:blip r:embed="rId5"/>
                <a:stretch>
                  <a:fillRect b="-1186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Rectangle 32">
                <a:extLst>
                  <a:ext uri="{FF2B5EF4-FFF2-40B4-BE49-F238E27FC236}">
                    <a16:creationId xmlns:a16="http://schemas.microsoft.com/office/drawing/2014/main" id="{8C06668A-5F22-41BE-8B8C-AAC867A7EE80}"/>
                  </a:ext>
                </a:extLst>
              </p:cNvPr>
              <p:cNvSpPr/>
              <p:nvPr/>
            </p:nvSpPr>
            <p:spPr>
              <a:xfrm>
                <a:off x="389763" y="4776362"/>
                <a:ext cx="2674127" cy="7618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14:m>
                  <m:oMath xmlns:m="http://schemas.openxmlformats.org/officeDocument/2006/math">
                    <m:r>
                      <a:rPr lang="en-GB" sz="2800" i="1" smtClean="0">
                        <a:solidFill>
                          <a:srgbClr val="FF0000"/>
                        </a:solidFill>
                        <a:latin typeface="Cambria Math"/>
                      </a:rPr>
                      <m:t>=</m:t>
                    </m:r>
                    <m:r>
                      <a:rPr lang="en-GB" sz="28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2[</m:t>
                    </m:r>
                    <m:r>
                      <a:rPr lang="en-GB" sz="2800" i="1">
                        <a:solidFill>
                          <a:srgbClr val="FF0000"/>
                        </a:solidFill>
                        <a:latin typeface="Cambria Math"/>
                      </a:rPr>
                      <m:t>1</m:t>
                    </m:r>
                    <m:r>
                      <a:rPr lang="en-GB" sz="28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en-GB" sz="28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28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num>
                      <m:den>
                        <m:r>
                          <a:rPr lang="en-GB" sz="28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en-US" sz="28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en-GB" sz="28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GB" sz="28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8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en-GB" sz="2800" i="1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lang="en-GB" sz="28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4</m:t>
                        </m:r>
                      </m:den>
                    </m:f>
                  </m:oMath>
                </a14:m>
                <a:r>
                  <a:rPr lang="en-GB" sz="2800" dirty="0">
                    <a:solidFill>
                      <a:srgbClr val="FF0000"/>
                    </a:solidFill>
                  </a:rPr>
                  <a:t>]</a:t>
                </a:r>
              </a:p>
            </p:txBody>
          </p:sp>
        </mc:Choice>
        <mc:Fallback xmlns="">
          <p:sp>
            <p:nvSpPr>
              <p:cNvPr id="33" name="Rectangle 32">
                <a:extLst>
                  <a:ext uri="{FF2B5EF4-FFF2-40B4-BE49-F238E27FC236}">
                    <a16:creationId xmlns:a16="http://schemas.microsoft.com/office/drawing/2014/main" id="{8C06668A-5F22-41BE-8B8C-AAC867A7EE8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9763" y="4776362"/>
                <a:ext cx="2674127" cy="761875"/>
              </a:xfrm>
              <a:prstGeom prst="rect">
                <a:avLst/>
              </a:prstGeom>
              <a:blipFill>
                <a:blip r:embed="rId6"/>
                <a:stretch>
                  <a:fillRect b="-1040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Rectangle 33">
                <a:extLst>
                  <a:ext uri="{FF2B5EF4-FFF2-40B4-BE49-F238E27FC236}">
                    <a16:creationId xmlns:a16="http://schemas.microsoft.com/office/drawing/2014/main" id="{97BB2BDE-00A1-AEF3-95CD-71929B5128A5}"/>
                  </a:ext>
                </a:extLst>
              </p:cNvPr>
              <p:cNvSpPr/>
              <p:nvPr/>
            </p:nvSpPr>
            <p:spPr>
              <a:xfrm>
                <a:off x="385255" y="5649107"/>
                <a:ext cx="2239596" cy="95410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2800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=</m:t>
                      </m:r>
                      <m:r>
                        <a:rPr lang="en-GB" sz="28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2−</m:t>
                      </m:r>
                      <m:r>
                        <a:rPr lang="en-GB" sz="28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sz="28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GB" sz="28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GB" sz="28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8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GB" sz="2800" i="1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2</m:t>
                              </m:r>
                            </m:sup>
                          </m:sSup>
                        </m:num>
                        <m:den>
                          <m:r>
                            <a:rPr lang="en-GB" sz="28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en-GB" sz="28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4" name="Rectangle 33">
                <a:extLst>
                  <a:ext uri="{FF2B5EF4-FFF2-40B4-BE49-F238E27FC236}">
                    <a16:creationId xmlns:a16="http://schemas.microsoft.com/office/drawing/2014/main" id="{97BB2BDE-00A1-AEF3-95CD-71929B5128A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5255" y="5649107"/>
                <a:ext cx="2239596" cy="954107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F49855A3-B804-17B2-6777-B8F250669A5A}"/>
                  </a:ext>
                </a:extLst>
              </p:cNvPr>
              <p:cNvSpPr txBox="1"/>
              <p:nvPr/>
            </p:nvSpPr>
            <p:spPr>
              <a:xfrm>
                <a:off x="6312024" y="3956653"/>
                <a:ext cx="1889550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280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GB" sz="2800" i="1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2800" b="0" i="1" smtClean="0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  <m:r>
                                <a:rPr lang="en-GB" sz="2800" b="0" i="1" smtClean="0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GB" sz="2800" b="0" i="1" smtClean="0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d>
                        </m:e>
                        <m:sup>
                          <m:r>
                            <a:rPr lang="en-US" sz="2800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−1</m:t>
                          </m:r>
                        </m:sup>
                      </m:sSup>
                    </m:oMath>
                  </m:oMathPara>
                </a14:m>
                <a:endParaRPr lang="en-GB" sz="2800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F49855A3-B804-17B2-6777-B8F250669A5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12024" y="3956653"/>
                <a:ext cx="1889550" cy="523220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6" name="Rectangle 35">
                <a:extLst>
                  <a:ext uri="{FF2B5EF4-FFF2-40B4-BE49-F238E27FC236}">
                    <a16:creationId xmlns:a16="http://schemas.microsoft.com/office/drawing/2014/main" id="{E53F74BE-1EBF-8572-70AC-AA4234979CB5}"/>
                  </a:ext>
                </a:extLst>
              </p:cNvPr>
              <p:cNvSpPr/>
              <p:nvPr/>
            </p:nvSpPr>
            <p:spPr>
              <a:xfrm>
                <a:off x="6312024" y="5758145"/>
                <a:ext cx="2597320" cy="52322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2800" i="1" smtClean="0">
                          <a:solidFill>
                            <a:srgbClr val="00B050"/>
                          </a:solidFill>
                          <a:latin typeface="Cambria Math"/>
                        </a:rPr>
                        <m:t>=</m:t>
                      </m:r>
                      <m:r>
                        <a:rPr lang="en-GB" sz="2800" i="1">
                          <a:solidFill>
                            <a:srgbClr val="00B050"/>
                          </a:solidFill>
                          <a:latin typeface="Cambria Math"/>
                        </a:rPr>
                        <m:t>1</m:t>
                      </m:r>
                      <m:r>
                        <a:rPr lang="en-GB" sz="28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2800" i="1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sSup>
                        <m:sSupPr>
                          <m:ctrlPr>
                            <a:rPr lang="en-GB" sz="2800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28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 + </m:t>
                          </m:r>
                          <m:r>
                            <a:rPr lang="en-US" sz="2800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GB" sz="2800" i="1">
                              <a:solidFill>
                                <a:srgbClr val="00B050"/>
                              </a:solidFill>
                              <a:latin typeface="Cambria Math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GB" sz="2800" dirty="0">
                  <a:solidFill>
                    <a:srgbClr val="00B050"/>
                  </a:solidFill>
                </a:endParaRPr>
              </a:p>
            </p:txBody>
          </p:sp>
        </mc:Choice>
        <mc:Fallback>
          <p:sp>
            <p:nvSpPr>
              <p:cNvPr id="36" name="Rectangle 35">
                <a:extLst>
                  <a:ext uri="{FF2B5EF4-FFF2-40B4-BE49-F238E27FC236}">
                    <a16:creationId xmlns:a16="http://schemas.microsoft.com/office/drawing/2014/main" id="{E53F74BE-1EBF-8572-70AC-AA4234979CB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12024" y="5758145"/>
                <a:ext cx="2597320" cy="523220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A020C881-0639-F0FB-731A-BA715FA74B43}"/>
                  </a:ext>
                </a:extLst>
              </p:cNvPr>
              <p:cNvSpPr txBox="1"/>
              <p:nvPr/>
            </p:nvSpPr>
            <p:spPr>
              <a:xfrm>
                <a:off x="5790928" y="3035533"/>
                <a:ext cx="6192687" cy="569195"/>
              </a:xfrm>
              <a:prstGeom prst="rect">
                <a:avLst/>
              </a:prstGeom>
              <a:solidFill>
                <a:schemeClr val="tx1"/>
              </a:solidFill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16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GB" sz="1600" b="1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1600" b="1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  <m:r>
                                <a:rPr lang="en-GB" sz="1600" b="1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GB" sz="1600" b="1" i="1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𝒙</m:t>
                              </m:r>
                            </m:e>
                          </m:d>
                        </m:e>
                        <m:sup>
                          <m:r>
                            <a:rPr lang="en-GB" sz="16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𝒏</m:t>
                          </m:r>
                        </m:sup>
                      </m:sSup>
                      <m:r>
                        <a:rPr lang="en-GB" sz="1600" b="1" i="1">
                          <a:solidFill>
                            <a:schemeClr val="bg1"/>
                          </a:solidFill>
                          <a:latin typeface="Cambria Math"/>
                        </a:rPr>
                        <m:t>=</m:t>
                      </m:r>
                      <m:r>
                        <a:rPr lang="en-GB" sz="1600" b="1" i="1">
                          <a:solidFill>
                            <a:schemeClr val="bg1"/>
                          </a:solidFill>
                          <a:latin typeface="Cambria Math"/>
                        </a:rPr>
                        <m:t>𝟏</m:t>
                      </m:r>
                      <m:r>
                        <a:rPr lang="en-GB" sz="1600" b="1" i="1">
                          <a:solidFill>
                            <a:schemeClr val="bg1"/>
                          </a:solidFill>
                          <a:latin typeface="Cambria Math"/>
                        </a:rPr>
                        <m:t>+</m:t>
                      </m:r>
                      <m:r>
                        <a:rPr lang="en-GB" sz="16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𝒏</m:t>
                      </m:r>
                      <m:d>
                        <m:dPr>
                          <m:ctrlPr>
                            <a:rPr lang="en-GB" sz="16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16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</m:d>
                      <m:r>
                        <a:rPr lang="en-GB" sz="1600" b="1" i="1">
                          <a:solidFill>
                            <a:schemeClr val="bg1"/>
                          </a:solidFill>
                          <a:latin typeface="Cambria Math"/>
                        </a:rPr>
                        <m:t>+</m:t>
                      </m:r>
                      <m:f>
                        <m:fPr>
                          <m:ctrlPr>
                            <a:rPr lang="en-GB" sz="16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16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𝒏</m:t>
                          </m:r>
                          <m:r>
                            <a:rPr lang="en-GB" sz="16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GB" sz="16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𝒏</m:t>
                          </m:r>
                          <m:r>
                            <a:rPr lang="en-GB" sz="16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GB" sz="16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  <m:r>
                            <a:rPr lang="en-GB" sz="16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</m:num>
                        <m:den>
                          <m:r>
                            <a:rPr lang="en-GB" sz="16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  <m:r>
                            <a:rPr lang="en-GB" sz="16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lang="en-GB" sz="1600" dirty="0">
                              <a:solidFill>
                                <a:schemeClr val="bg1"/>
                              </a:solidFill>
                            </a:rPr>
                            <m:t>x</m:t>
                          </m:r>
                          <m:r>
                            <m:rPr>
                              <m:nor/>
                            </m:rPr>
                            <a:rPr lang="en-GB" sz="1600" dirty="0">
                              <a:solidFill>
                                <a:schemeClr val="bg1"/>
                              </a:solidFill>
                            </a:rPr>
                            <m:t> </m:t>
                          </m:r>
                          <m:r>
                            <a:rPr lang="en-GB" sz="16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  <m:sSup>
                        <m:sSupPr>
                          <m:ctrlPr>
                            <a:rPr lang="en-GB" sz="16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GB" sz="1600" b="1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1600" b="1" i="1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𝒙</m:t>
                              </m:r>
                            </m:e>
                          </m:d>
                        </m:e>
                        <m:sup>
                          <m:r>
                            <a:rPr lang="en-GB" sz="1600" b="1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GB" sz="1600" b="1" i="1">
                          <a:solidFill>
                            <a:schemeClr val="bg1"/>
                          </a:solidFill>
                          <a:latin typeface="Cambria Math"/>
                        </a:rPr>
                        <m:t>+</m:t>
                      </m:r>
                      <m:f>
                        <m:fPr>
                          <m:ctrlPr>
                            <a:rPr lang="en-GB" sz="16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16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𝒏</m:t>
                          </m:r>
                          <m:d>
                            <m:dPr>
                              <m:ctrlPr>
                                <a:rPr lang="en-GB" sz="1600" b="1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1600" b="1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𝒏</m:t>
                              </m:r>
                              <m:r>
                                <a:rPr lang="en-GB" sz="1600" b="1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GB" sz="1600" b="1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e>
                          </m:d>
                          <m:r>
                            <a:rPr lang="en-GB" sz="16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…</m:t>
                          </m:r>
                          <m:r>
                            <a:rPr lang="en-GB" sz="16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GB" sz="16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𝒏</m:t>
                          </m:r>
                          <m:r>
                            <a:rPr lang="en-GB" sz="16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GB" sz="16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𝒓</m:t>
                          </m:r>
                          <m:r>
                            <a:rPr lang="en-GB" sz="16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GB" sz="16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  <m:r>
                            <a:rPr lang="en-GB" sz="16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</m:num>
                        <m:den>
                          <m:r>
                            <a:rPr lang="en-GB" sz="16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  <m:r>
                            <m:rPr>
                              <m:nor/>
                            </m:rPr>
                            <a:rPr lang="en-GB" sz="1600" b="0" i="0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lang="en-GB" sz="1600" dirty="0">
                              <a:solidFill>
                                <a:schemeClr val="bg1"/>
                              </a:solidFill>
                            </a:rPr>
                            <m:t>x</m:t>
                          </m:r>
                          <m:r>
                            <m:rPr>
                              <m:nor/>
                            </m:rPr>
                            <a:rPr lang="en-GB" sz="1600" dirty="0">
                              <a:solidFill>
                                <a:schemeClr val="bg1"/>
                              </a:solidFill>
                            </a:rPr>
                            <m:t> </m:t>
                          </m:r>
                          <m:r>
                            <a:rPr lang="en-GB" sz="16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  <m:r>
                            <a:rPr lang="en-GB" sz="16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lang="en-GB" sz="1600" dirty="0">
                              <a:solidFill>
                                <a:schemeClr val="bg1"/>
                              </a:solidFill>
                            </a:rPr>
                            <m:t>x</m:t>
                          </m:r>
                          <m:r>
                            <m:rPr>
                              <m:nor/>
                            </m:rPr>
                            <a:rPr lang="en-GB" sz="1600" dirty="0">
                              <a:solidFill>
                                <a:schemeClr val="bg1"/>
                              </a:solidFill>
                            </a:rPr>
                            <m:t> </m:t>
                          </m:r>
                          <m:r>
                            <a:rPr lang="en-GB" sz="16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…</m:t>
                          </m:r>
                          <m:r>
                            <m:rPr>
                              <m:nor/>
                            </m:rPr>
                            <a:rPr lang="en-GB" sz="1600" dirty="0">
                              <a:solidFill>
                                <a:schemeClr val="bg1"/>
                              </a:solidFill>
                            </a:rPr>
                            <m:t>x</m:t>
                          </m:r>
                          <m:r>
                            <m:rPr>
                              <m:nor/>
                            </m:rPr>
                            <a:rPr lang="en-GB" sz="1600" dirty="0">
                              <a:solidFill>
                                <a:schemeClr val="bg1"/>
                              </a:solidFill>
                            </a:rPr>
                            <m:t> </m:t>
                          </m:r>
                          <m:r>
                            <a:rPr lang="en-GB" sz="16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𝒓</m:t>
                          </m:r>
                        </m:den>
                      </m:f>
                      <m:sSup>
                        <m:sSupPr>
                          <m:ctrlPr>
                            <a:rPr lang="en-GB" sz="16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GB" sz="1600" b="1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1600" b="1" i="1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𝒙</m:t>
                              </m:r>
                            </m:e>
                          </m:d>
                        </m:e>
                        <m:sup>
                          <m:r>
                            <a:rPr lang="en-GB" sz="16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en-GB" sz="1600" b="1" i="1" dirty="0">
                  <a:solidFill>
                    <a:schemeClr val="bg1"/>
                  </a:solidFill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A020C881-0639-F0FB-731A-BA715FA74B4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90928" y="3035533"/>
                <a:ext cx="6192687" cy="569195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154201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31" grpId="0"/>
      <p:bldP spid="32" grpId="0"/>
      <p:bldP spid="33" grpId="0"/>
      <p:bldP spid="34" grpId="0"/>
      <p:bldP spid="35" grpId="0"/>
      <p:bldP spid="3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D223A73A-AA9C-72E7-CA22-240F6407746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99456" y="44624"/>
            <a:ext cx="9242337" cy="2920237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C4825B87-C24E-E3A0-8F88-730E994C354B}"/>
              </a:ext>
            </a:extLst>
          </p:cNvPr>
          <p:cNvSpPr txBox="1"/>
          <p:nvPr/>
        </p:nvSpPr>
        <p:spPr>
          <a:xfrm>
            <a:off x="367438" y="3073168"/>
            <a:ext cx="441996" cy="461665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r>
              <a:rPr lang="en-GB" sz="2400" b="1" dirty="0">
                <a:solidFill>
                  <a:schemeClr val="bg1"/>
                </a:solidFill>
              </a:rPr>
              <a:t>b) </a:t>
            </a:r>
            <a:endParaRPr lang="en-GB" sz="2400" dirty="0">
              <a:solidFill>
                <a:schemeClr val="bg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49D55FBF-D9C7-F3CF-B912-7A341B191FCA}"/>
                  </a:ext>
                </a:extLst>
              </p:cNvPr>
              <p:cNvSpPr txBox="1"/>
              <p:nvPr/>
            </p:nvSpPr>
            <p:spPr>
              <a:xfrm>
                <a:off x="1127448" y="3073168"/>
                <a:ext cx="8136904" cy="129644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36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GB" sz="36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36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  <m:r>
                                <a:rPr lang="en-GB" sz="3600" b="0" i="1">
                                  <a:latin typeface="Cambria Math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GB" sz="3600" b="0" i="1">
                                  <a:latin typeface="Cambria Math"/>
                                </a:rPr>
                                <m:t>2</m:t>
                              </m:r>
                            </m:sup>
                          </m:sSup>
                          <m:r>
                            <a:rPr lang="en-GB" sz="3600" b="0" i="1" smtClean="0">
                              <a:latin typeface="Cambria Math" panose="02040503050406030204" pitchFamily="18" charset="0"/>
                            </a:rPr>
                            <m:t>+5</m:t>
                          </m:r>
                          <m:r>
                            <a:rPr lang="en-GB" sz="36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sz="3600" b="0" i="1" smtClean="0">
                              <a:latin typeface="Cambria Math" panose="02040503050406030204" pitchFamily="18" charset="0"/>
                            </a:rPr>
                            <m:t> −10</m:t>
                          </m:r>
                        </m:num>
                        <m:den>
                          <m:d>
                            <m:dPr>
                              <m:ctrlPr>
                                <a:rPr lang="en-GB" sz="36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3600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GB" sz="3600" b="0" i="1" smtClean="0"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e>
                          </m:d>
                          <m:d>
                            <m:dPr>
                              <m:ctrlPr>
                                <a:rPr lang="en-GB" sz="36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3600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GB" sz="3600" b="0" i="1" smtClean="0">
                                  <a:latin typeface="Cambria Math" panose="02040503050406030204" pitchFamily="18" charset="0"/>
                                </a:rPr>
                                <m:t>+2</m:t>
                              </m:r>
                            </m:e>
                          </m:d>
                        </m:den>
                      </m:f>
                      <m:r>
                        <a:rPr lang="en-US" sz="3600" b="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36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2+</m:t>
                      </m:r>
                      <m:f>
                        <m:fPr>
                          <m:ctrlPr>
                            <a:rPr lang="en-GB" sz="360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6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−1</m:t>
                          </m:r>
                        </m:num>
                        <m:den>
                          <m:r>
                            <a:rPr lang="en-GB" sz="3600" b="0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sz="3600" b="0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−1</m:t>
                          </m:r>
                        </m:den>
                      </m:f>
                      <m:r>
                        <a:rPr lang="en-GB" sz="3600" b="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GB" sz="360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6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</m:num>
                        <m:den>
                          <m:r>
                            <a:rPr lang="en-GB" sz="3600" b="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sz="3600" b="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+2</m:t>
                          </m:r>
                        </m:den>
                      </m:f>
                    </m:oMath>
                  </m:oMathPara>
                </a14:m>
                <a:endParaRPr lang="en-GB" sz="3200" dirty="0"/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49D55FBF-D9C7-F3CF-B912-7A341B191FC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27448" y="3073168"/>
                <a:ext cx="8136904" cy="129644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D9D51A4D-DAC8-769B-53BA-705EAC846C84}"/>
                  </a:ext>
                </a:extLst>
              </p:cNvPr>
              <p:cNvSpPr txBox="1"/>
              <p:nvPr/>
            </p:nvSpPr>
            <p:spPr>
              <a:xfrm>
                <a:off x="4367808" y="5526868"/>
                <a:ext cx="3672408" cy="121450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36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kumimoji="0" lang="en-GB" sz="36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𝟓</m:t>
                      </m:r>
                      <m:r>
                        <a:rPr lang="en-GB" sz="36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lang="en-GB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US" sz="36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GB" sz="36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GB" sz="36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36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𝟑</m:t>
                              </m:r>
                              <m:r>
                                <a:rPr lang="en-US" sz="36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  <m:sup>
                              <m:r>
                                <a:rPr lang="en-GB" sz="3600" b="1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𝟐</m:t>
                              </m:r>
                            </m:sup>
                          </m:sSup>
                        </m:num>
                        <m:den>
                          <m:r>
                            <a:rPr lang="en-GB" sz="36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</m:oMath>
                  </m:oMathPara>
                </a14:m>
                <a:endParaRPr lang="en-GB" sz="20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D9D51A4D-DAC8-769B-53BA-705EAC846C8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67808" y="5526868"/>
                <a:ext cx="3672408" cy="121450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E73F7C13-DB3A-AE22-0826-81357E087CCF}"/>
                  </a:ext>
                </a:extLst>
              </p:cNvPr>
              <p:cNvSpPr txBox="1"/>
              <p:nvPr/>
            </p:nvSpPr>
            <p:spPr>
              <a:xfrm>
                <a:off x="4511824" y="4324604"/>
                <a:ext cx="6336704" cy="121450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36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=2+</m:t>
                      </m:r>
                      <m:r>
                        <a:rPr lang="en-GB" sz="3600" b="0" i="1" smtClean="0">
                          <a:solidFill>
                            <a:srgbClr val="00B050"/>
                          </a:solidFill>
                          <a:latin typeface="Cambria Math"/>
                        </a:rPr>
                        <m:t>1</m:t>
                      </m:r>
                      <m:r>
                        <a:rPr lang="en-GB" sz="36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3600" b="0" i="1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sSup>
                        <m:sSupPr>
                          <m:ctrlPr>
                            <a:rPr lang="en-GB" sz="3600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3600" b="0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 + </m:t>
                          </m:r>
                          <m:r>
                            <a:rPr lang="en-US" sz="3600" b="0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GB" sz="3600" b="0" i="1">
                              <a:solidFill>
                                <a:srgbClr val="00B050"/>
                              </a:solidFill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kumimoji="0" lang="en-GB" sz="36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36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2−</m:t>
                      </m:r>
                      <m:r>
                        <a:rPr lang="en-GB" sz="36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sz="3600" b="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GB" sz="360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GB" sz="36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3600" b="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GB" sz="3600" b="0" i="1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2</m:t>
                              </m:r>
                            </m:sup>
                          </m:sSup>
                        </m:num>
                        <m:den>
                          <m:r>
                            <a:rPr lang="en-GB" sz="3600" b="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en-GB" sz="2000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E73F7C13-DB3A-AE22-0826-81357E087CC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11824" y="4324604"/>
                <a:ext cx="6336704" cy="121450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797057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  <p:bldP spid="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2">
            <a:extLst>
              <a:ext uri="{FF2B5EF4-FFF2-40B4-BE49-F238E27FC236}">
                <a16:creationId xmlns:a16="http://schemas.microsoft.com/office/drawing/2014/main" id="{B20F4419-F3F7-C15C-E0FB-2545D772AA69}"/>
              </a:ext>
            </a:extLst>
          </p:cNvPr>
          <p:cNvSpPr txBox="1"/>
          <p:nvPr/>
        </p:nvSpPr>
        <p:spPr>
          <a:xfrm>
            <a:off x="911424" y="692696"/>
            <a:ext cx="10153128" cy="830997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lIns="32400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4800" b="1" dirty="0"/>
              <a:t>Binomial Expansion – Partial Fractions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49291A41-9FE6-1881-E002-37A365324005}"/>
                  </a:ext>
                </a:extLst>
              </p:cNvPr>
              <p:cNvSpPr/>
              <p:nvPr/>
            </p:nvSpPr>
            <p:spPr>
              <a:xfrm>
                <a:off x="2279576" y="4279970"/>
                <a:ext cx="7704856" cy="133587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400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6</m:t>
                          </m:r>
                          <m:r>
                            <a:rPr lang="en-GB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−2</m:t>
                          </m:r>
                        </m:num>
                        <m:den>
                          <m:d>
                            <m:dPr>
                              <m:ctrlPr>
                                <a:rPr lang="en-GB" sz="40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40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GB" sz="40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−3</m:t>
                              </m:r>
                            </m:e>
                          </m:d>
                          <m:d>
                            <m:dPr>
                              <m:ctrlPr>
                                <a:rPr lang="en-GB" sz="40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40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GB" sz="40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+1</m:t>
                              </m:r>
                            </m:e>
                          </m:d>
                        </m:den>
                      </m:f>
                      <m:r>
                        <a:rPr lang="en-GB" sz="40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≡</m:t>
                      </m:r>
                      <m:f>
                        <m:fPr>
                          <m:ctrlPr>
                            <a:rPr lang="en-GB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40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𝐴</m:t>
                          </m:r>
                        </m:num>
                        <m:den>
                          <m:r>
                            <a:rPr lang="en-GB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−3</m:t>
                          </m:r>
                        </m:den>
                      </m:f>
                      <m:r>
                        <a:rPr lang="en-GB" sz="40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GB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40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𝐵</m:t>
                          </m:r>
                        </m:num>
                        <m:den>
                          <m:r>
                            <a:rPr lang="en-GB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+1</m:t>
                          </m:r>
                        </m:den>
                      </m:f>
                    </m:oMath>
                  </m:oMathPara>
                </a14:m>
                <a:endParaRPr lang="en-GB" sz="2800" dirty="0"/>
              </a:p>
            </p:txBody>
          </p:sp>
        </mc:Choice>
        <mc:Fallback xmlns=""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49291A41-9FE6-1881-E002-37A36532400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79576" y="4279970"/>
                <a:ext cx="7704856" cy="1335879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27C397AA-AA16-414B-AF7C-8B384AA5A5BF}"/>
                  </a:ext>
                </a:extLst>
              </p:cNvPr>
              <p:cNvSpPr txBox="1"/>
              <p:nvPr/>
            </p:nvSpPr>
            <p:spPr>
              <a:xfrm>
                <a:off x="551384" y="2204864"/>
                <a:ext cx="10729192" cy="135729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GB" sz="5400" dirty="0"/>
                  <a:t>Express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5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5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6</m:t>
                        </m:r>
                        <m:r>
                          <a:rPr lang="en-GB" sz="5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GB" sz="5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−2</m:t>
                        </m:r>
                      </m:num>
                      <m:den>
                        <m:d>
                          <m:dPr>
                            <m:ctrlPr>
                              <a:rPr lang="en-GB" sz="54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GB" sz="54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𝑥</m:t>
                            </m:r>
                            <m:r>
                              <a:rPr lang="en-GB" sz="54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−3</m:t>
                            </m:r>
                          </m:e>
                        </m:d>
                        <m:d>
                          <m:dPr>
                            <m:ctrlPr>
                              <a:rPr lang="en-GB" sz="54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GB" sz="54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𝑥</m:t>
                            </m:r>
                            <m:r>
                              <a:rPr lang="en-GB" sz="54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+1</m:t>
                            </m:r>
                          </m:e>
                        </m:d>
                      </m:den>
                    </m:f>
                    <m:r>
                      <a:rPr lang="en-GB" sz="5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GB" sz="5400" dirty="0"/>
                  <a:t>as a partial fraction</a:t>
                </a: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27C397AA-AA16-414B-AF7C-8B384AA5A5B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1384" y="2204864"/>
                <a:ext cx="10729192" cy="1357295"/>
              </a:xfrm>
              <a:prstGeom prst="rect">
                <a:avLst/>
              </a:prstGeom>
              <a:blipFill>
                <a:blip r:embed="rId3"/>
                <a:stretch>
                  <a:fillRect l="-3011" r="-2841" b="-810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895454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 1">
                <a:extLst>
                  <a:ext uri="{FF2B5EF4-FFF2-40B4-BE49-F238E27FC236}">
                    <a16:creationId xmlns:a16="http://schemas.microsoft.com/office/drawing/2014/main" id="{ED07F6F8-531E-B370-F989-1BB79051521B}"/>
                  </a:ext>
                </a:extLst>
              </p:cNvPr>
              <p:cNvSpPr/>
              <p:nvPr/>
            </p:nvSpPr>
            <p:spPr>
              <a:xfrm>
                <a:off x="226488" y="402855"/>
                <a:ext cx="4359630" cy="83843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24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400" i="1">
                              <a:latin typeface="Cambria Math" panose="02040503050406030204" pitchFamily="18" charset="0"/>
                            </a:rPr>
                            <m:t>6</m:t>
                          </m:r>
                          <m:r>
                            <a:rPr lang="en-GB" sz="2400" i="1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sz="2400" i="1">
                              <a:latin typeface="Cambria Math" panose="02040503050406030204" pitchFamily="18" charset="0"/>
                            </a:rPr>
                            <m:t>−2</m:t>
                          </m:r>
                        </m:num>
                        <m:den>
                          <m:d>
                            <m:dPr>
                              <m:ctrlPr>
                                <a:rPr lang="en-GB" sz="2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24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GB" sz="2400" i="1">
                                  <a:latin typeface="Cambria Math" panose="02040503050406030204" pitchFamily="18" charset="0"/>
                                </a:rPr>
                                <m:t>−3</m:t>
                              </m:r>
                            </m:e>
                          </m:d>
                          <m:d>
                            <m:dPr>
                              <m:ctrlPr>
                                <a:rPr lang="en-GB" sz="2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24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GB" sz="2400" i="1">
                                  <a:latin typeface="Cambria Math" panose="02040503050406030204" pitchFamily="18" charset="0"/>
                                </a:rPr>
                                <m:t>+1</m:t>
                              </m:r>
                            </m:e>
                          </m:d>
                        </m:den>
                      </m:f>
                      <m:r>
                        <a:rPr lang="en-GB" sz="2400" i="1">
                          <a:latin typeface="Cambria Math" panose="02040503050406030204" pitchFamily="18" charset="0"/>
                        </a:rPr>
                        <m:t>≡</m:t>
                      </m:r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 </m:t>
                      </m:r>
                      <m:f>
                        <m:fPr>
                          <m:ctrlPr>
                            <a:rPr lang="en-GB" sz="2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400" i="1">
                              <a:latin typeface="Cambria Math" panose="02040503050406030204" pitchFamily="18" charset="0"/>
                            </a:rPr>
                            <m:t>𝐴</m:t>
                          </m:r>
                        </m:num>
                        <m:den>
                          <m:r>
                            <a:rPr lang="en-GB" sz="2400" i="1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sz="2400" i="1">
                              <a:latin typeface="Cambria Math" panose="02040503050406030204" pitchFamily="18" charset="0"/>
                            </a:rPr>
                            <m:t>−3</m:t>
                          </m:r>
                        </m:den>
                      </m:f>
                      <m:r>
                        <a:rPr lang="en-GB" sz="2400" i="1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GB" sz="2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400" i="1">
                              <a:latin typeface="Cambria Math" panose="02040503050406030204" pitchFamily="18" charset="0"/>
                            </a:rPr>
                            <m:t>𝐵</m:t>
                          </m:r>
                        </m:num>
                        <m:den>
                          <m:r>
                            <a:rPr lang="en-GB" sz="2400" i="1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sz="2400" i="1">
                              <a:latin typeface="Cambria Math" panose="02040503050406030204" pitchFamily="18" charset="0"/>
                            </a:rPr>
                            <m:t>+1</m:t>
                          </m:r>
                        </m:den>
                      </m:f>
                    </m:oMath>
                  </m:oMathPara>
                </a14:m>
                <a:endParaRPr lang="en-GB" sz="2400" dirty="0"/>
              </a:p>
            </p:txBody>
          </p:sp>
        </mc:Choice>
        <mc:Fallback xmlns="">
          <p:sp>
            <p:nvSpPr>
              <p:cNvPr id="2" name="Rectangle 1">
                <a:extLst>
                  <a:ext uri="{FF2B5EF4-FFF2-40B4-BE49-F238E27FC236}">
                    <a16:creationId xmlns:a16="http://schemas.microsoft.com/office/drawing/2014/main" id="{ED07F6F8-531E-B370-F989-1BB79051521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6488" y="402855"/>
                <a:ext cx="4359630" cy="838435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3">
                <a:extLst>
                  <a:ext uri="{FF2B5EF4-FFF2-40B4-BE49-F238E27FC236}">
                    <a16:creationId xmlns:a16="http://schemas.microsoft.com/office/drawing/2014/main" id="{EC873C14-D513-FB10-45BB-9860C9EC7DB6}"/>
                  </a:ext>
                </a:extLst>
              </p:cNvPr>
              <p:cNvSpPr/>
              <p:nvPr/>
            </p:nvSpPr>
            <p:spPr>
              <a:xfrm>
                <a:off x="216222" y="1469906"/>
                <a:ext cx="6746157" cy="86132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24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400" i="1">
                              <a:latin typeface="Cambria Math" panose="02040503050406030204" pitchFamily="18" charset="0"/>
                            </a:rPr>
                            <m:t>6</m:t>
                          </m:r>
                          <m:r>
                            <a:rPr lang="en-GB" sz="2400" i="1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sz="2400" i="1">
                              <a:latin typeface="Cambria Math" panose="02040503050406030204" pitchFamily="18" charset="0"/>
                            </a:rPr>
                            <m:t>−2</m:t>
                          </m:r>
                        </m:num>
                        <m:den>
                          <m:d>
                            <m:dPr>
                              <m:ctrlPr>
                                <a:rPr lang="en-GB" sz="2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24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GB" sz="2400" i="1">
                                  <a:latin typeface="Cambria Math" panose="02040503050406030204" pitchFamily="18" charset="0"/>
                                </a:rPr>
                                <m:t>−3</m:t>
                              </m:r>
                            </m:e>
                          </m:d>
                          <m:d>
                            <m:dPr>
                              <m:ctrlPr>
                                <a:rPr lang="en-GB" sz="2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24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GB" sz="2400" i="1">
                                  <a:latin typeface="Cambria Math" panose="02040503050406030204" pitchFamily="18" charset="0"/>
                                </a:rPr>
                                <m:t>+1</m:t>
                              </m:r>
                            </m:e>
                          </m:d>
                        </m:den>
                      </m:f>
                      <m:r>
                        <a:rPr lang="en-GB" sz="2400" i="1">
                          <a:latin typeface="Cambria Math" panose="02040503050406030204" pitchFamily="18" charset="0"/>
                        </a:rPr>
                        <m:t>≡</m:t>
                      </m:r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 </m:t>
                      </m:r>
                      <m:f>
                        <m:fPr>
                          <m:ctrlPr>
                            <a:rPr lang="en-GB" sz="2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400" i="1">
                              <a:latin typeface="Cambria Math" panose="02040503050406030204" pitchFamily="18" charset="0"/>
                            </a:rPr>
                            <m:t>𝐴</m:t>
                          </m:r>
                          <m:r>
                            <a:rPr lang="en-GB" sz="2400" i="1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GB" sz="2400" i="1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sz="2400" i="1">
                              <a:latin typeface="Cambria Math" panose="02040503050406030204" pitchFamily="18" charset="0"/>
                            </a:rPr>
                            <m:t>+1)</m:t>
                          </m:r>
                        </m:num>
                        <m:den>
                          <m:r>
                            <a:rPr lang="en-GB" sz="2400" i="1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GB" sz="2400" i="1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sz="2400" i="1">
                              <a:latin typeface="Cambria Math" panose="02040503050406030204" pitchFamily="18" charset="0"/>
                            </a:rPr>
                            <m:t>−3)(</m:t>
                          </m:r>
                          <m:r>
                            <a:rPr lang="en-GB" sz="2400" i="1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sz="2400" i="1">
                              <a:latin typeface="Cambria Math" panose="02040503050406030204" pitchFamily="18" charset="0"/>
                            </a:rPr>
                            <m:t>+1)</m:t>
                          </m:r>
                        </m:den>
                      </m:f>
                      <m:r>
                        <a:rPr lang="en-GB" sz="2400" i="1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GB" sz="2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400" i="1">
                              <a:latin typeface="Cambria Math" panose="02040503050406030204" pitchFamily="18" charset="0"/>
                            </a:rPr>
                            <m:t>𝐵</m:t>
                          </m:r>
                          <m:r>
                            <a:rPr lang="en-GB" sz="2400" i="1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GB" sz="2400" i="1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sz="2400" i="1">
                              <a:latin typeface="Cambria Math" panose="02040503050406030204" pitchFamily="18" charset="0"/>
                            </a:rPr>
                            <m:t>−3)</m:t>
                          </m:r>
                        </m:num>
                        <m:den>
                          <m:r>
                            <a:rPr lang="en-GB" sz="2400" i="1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GB" sz="2400" i="1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sz="2400" i="1">
                              <a:latin typeface="Cambria Math" panose="02040503050406030204" pitchFamily="18" charset="0"/>
                            </a:rPr>
                            <m:t>+1)(</m:t>
                          </m:r>
                          <m:r>
                            <a:rPr lang="en-GB" sz="2400" i="1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sz="2400" i="1">
                              <a:latin typeface="Cambria Math" panose="02040503050406030204" pitchFamily="18" charset="0"/>
                            </a:rPr>
                            <m:t>−3)</m:t>
                          </m:r>
                        </m:den>
                      </m:f>
                    </m:oMath>
                  </m:oMathPara>
                </a14:m>
                <a:endParaRPr lang="en-GB" sz="2400" dirty="0"/>
              </a:p>
            </p:txBody>
          </p:sp>
        </mc:Choice>
        <mc:Fallback xmlns="">
          <p:sp>
            <p:nvSpPr>
              <p:cNvPr id="4" name="Rectangle 3">
                <a:extLst>
                  <a:ext uri="{FF2B5EF4-FFF2-40B4-BE49-F238E27FC236}">
                    <a16:creationId xmlns:a16="http://schemas.microsoft.com/office/drawing/2014/main" id="{EC873C14-D513-FB10-45BB-9860C9EC7DB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6222" y="1469906"/>
                <a:ext cx="6746157" cy="86132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1BAD7D1F-9FC1-FFEC-A44C-17A9B4024982}"/>
                  </a:ext>
                </a:extLst>
              </p:cNvPr>
              <p:cNvSpPr/>
              <p:nvPr/>
            </p:nvSpPr>
            <p:spPr>
              <a:xfrm>
                <a:off x="236599" y="2635103"/>
                <a:ext cx="5348871" cy="87459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24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400" i="1">
                              <a:latin typeface="Cambria Math" panose="02040503050406030204" pitchFamily="18" charset="0"/>
                            </a:rPr>
                            <m:t>6</m:t>
                          </m:r>
                          <m:r>
                            <a:rPr lang="en-GB" sz="2400" i="1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sz="2400" i="1">
                              <a:latin typeface="Cambria Math" panose="02040503050406030204" pitchFamily="18" charset="0"/>
                            </a:rPr>
                            <m:t>−2</m:t>
                          </m:r>
                        </m:num>
                        <m:den>
                          <m:d>
                            <m:dPr>
                              <m:ctrlPr>
                                <a:rPr lang="en-GB" sz="2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24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GB" sz="2400" i="1">
                                  <a:latin typeface="Cambria Math" panose="02040503050406030204" pitchFamily="18" charset="0"/>
                                </a:rPr>
                                <m:t>−3</m:t>
                              </m:r>
                            </m:e>
                          </m:d>
                          <m:d>
                            <m:dPr>
                              <m:ctrlPr>
                                <a:rPr lang="en-GB" sz="2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24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GB" sz="2400" i="1">
                                  <a:latin typeface="Cambria Math" panose="02040503050406030204" pitchFamily="18" charset="0"/>
                                </a:rPr>
                                <m:t>+1</m:t>
                              </m:r>
                            </m:e>
                          </m:d>
                        </m:den>
                      </m:f>
                      <m:r>
                        <a:rPr lang="en-GB" sz="2400" i="1">
                          <a:latin typeface="Cambria Math" panose="02040503050406030204" pitchFamily="18" charset="0"/>
                        </a:rPr>
                        <m:t>≡</m:t>
                      </m:r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 </m:t>
                      </m:r>
                      <m:f>
                        <m:fPr>
                          <m:ctrlPr>
                            <a:rPr lang="en-GB" sz="2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𝐴</m:t>
                          </m:r>
                          <m:d>
                            <m:dPr>
                              <m:ctrlPr>
                                <a:rPr lang="en-GB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2400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GB" sz="2400" b="0" i="1" smtClean="0">
                                  <a:latin typeface="Cambria Math" panose="02040503050406030204" pitchFamily="18" charset="0"/>
                                </a:rPr>
                                <m:t>+1</m:t>
                              </m:r>
                            </m:e>
                          </m:d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GB" sz="2400" i="1">
                              <a:latin typeface="Cambria Math" panose="02040503050406030204" pitchFamily="18" charset="0"/>
                            </a:rPr>
                            <m:t>𝐵</m:t>
                          </m:r>
                          <m:r>
                            <a:rPr lang="en-GB" sz="2400" i="1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GB" sz="2400" i="1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sz="2400" i="1">
                              <a:latin typeface="Cambria Math" panose="02040503050406030204" pitchFamily="18" charset="0"/>
                            </a:rPr>
                            <m:t>−3)</m:t>
                          </m:r>
                        </m:num>
                        <m:den>
                          <m:r>
                            <a:rPr lang="en-GB" sz="2400" i="1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GB" sz="2400" i="1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sz="2400" i="1">
                              <a:latin typeface="Cambria Math" panose="02040503050406030204" pitchFamily="18" charset="0"/>
                            </a:rPr>
                            <m:t>+1)(</m:t>
                          </m:r>
                          <m:r>
                            <a:rPr lang="en-GB" sz="2400" i="1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sz="2400" i="1">
                              <a:latin typeface="Cambria Math" panose="02040503050406030204" pitchFamily="18" charset="0"/>
                            </a:rPr>
                            <m:t>−3)</m:t>
                          </m:r>
                        </m:den>
                      </m:f>
                    </m:oMath>
                  </m:oMathPara>
                </a14:m>
                <a:endParaRPr lang="en-GB" sz="2400" dirty="0"/>
              </a:p>
            </p:txBody>
          </p:sp>
        </mc:Choice>
        <mc:Fallback xmlns=""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1BAD7D1F-9FC1-FFEC-A44C-17A9B402498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6599" y="2635103"/>
                <a:ext cx="5348871" cy="874598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B1E9698A-7A4B-9CB9-3F33-AA4188C984AE}"/>
                  </a:ext>
                </a:extLst>
              </p:cNvPr>
              <p:cNvSpPr txBox="1"/>
              <p:nvPr/>
            </p:nvSpPr>
            <p:spPr>
              <a:xfrm>
                <a:off x="983431" y="3933056"/>
                <a:ext cx="4392487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6</m:t>
                      </m:r>
                      <m:r>
                        <a:rPr kumimoji="0" lang="en-GB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kumimoji="0" lang="en-GB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−2≡</m:t>
                      </m:r>
                      <m:r>
                        <a:rPr kumimoji="0" lang="en-GB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𝐴</m:t>
                      </m:r>
                      <m:d>
                        <m:dPr>
                          <m:ctrlPr>
                            <a:rPr kumimoji="0" lang="en-GB" sz="24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kumimoji="0" lang="en-GB" sz="24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kumimoji="0" lang="en-GB" sz="24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+1</m:t>
                          </m:r>
                        </m:e>
                      </m:d>
                      <m:r>
                        <a:rPr kumimoji="0" lang="en-GB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kumimoji="0" lang="en-GB" sz="24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𝐵</m:t>
                      </m:r>
                      <m:r>
                        <a:rPr kumimoji="0" lang="en-GB" sz="24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kumimoji="0" lang="en-GB" sz="24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kumimoji="0" lang="en-GB" sz="24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−3)</m:t>
                      </m:r>
                    </m:oMath>
                  </m:oMathPara>
                </a14:m>
                <a:endParaRPr lang="en-GB" sz="1600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B1E9698A-7A4B-9CB9-3F33-AA4188C984A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3431" y="3933056"/>
                <a:ext cx="4392487" cy="461665"/>
              </a:xfrm>
              <a:prstGeom prst="rect">
                <a:avLst/>
              </a:prstGeom>
              <a:blipFill>
                <a:blip r:embed="rId5"/>
                <a:stretch>
                  <a:fillRect b="-1710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6C415940-4D55-AAED-2088-D7D6794CB8D9}"/>
                  </a:ext>
                </a:extLst>
              </p:cNvPr>
              <p:cNvSpPr txBox="1"/>
              <p:nvPr/>
            </p:nvSpPr>
            <p:spPr>
              <a:xfrm>
                <a:off x="335358" y="4581128"/>
                <a:ext cx="1800199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𝐿𝑒𝑡</m:t>
                      </m:r>
                      <m:r>
                        <a:rPr kumimoji="0" lang="en-GB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kumimoji="0" lang="en-GB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kumimoji="0" lang="en-GB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=−1 </m:t>
                      </m:r>
                    </m:oMath>
                  </m:oMathPara>
                </a14:m>
                <a:endParaRPr lang="en-GB" sz="1600" dirty="0"/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6C415940-4D55-AAED-2088-D7D6794CB8D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5358" y="4581128"/>
                <a:ext cx="1800199" cy="46166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2FFA216B-7443-1499-801A-530AEB9E70AB}"/>
                  </a:ext>
                </a:extLst>
              </p:cNvPr>
              <p:cNvSpPr txBox="1"/>
              <p:nvPr/>
            </p:nvSpPr>
            <p:spPr>
              <a:xfrm>
                <a:off x="606352" y="5108732"/>
                <a:ext cx="5146644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6(−1)−2</m:t>
                      </m:r>
                      <m:r>
                        <a:rPr lang="en-GB" sz="2400" i="1">
                          <a:latin typeface="Cambria Math" panose="02040503050406030204" pitchFamily="18" charset="0"/>
                        </a:rPr>
                        <m:t>≡</m:t>
                      </m:r>
                      <m:r>
                        <a:rPr kumimoji="0" lang="en-GB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𝐴</m:t>
                      </m:r>
                      <m:d>
                        <m:dPr>
                          <m:ctrlPr>
                            <a:rPr kumimoji="0" lang="en-GB" sz="24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kumimoji="0" lang="en-GB" sz="24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−1+1</m:t>
                          </m:r>
                        </m:e>
                      </m:d>
                      <m:r>
                        <a:rPr kumimoji="0" lang="en-GB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kumimoji="0" lang="en-GB" sz="24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𝐵</m:t>
                      </m:r>
                      <m:r>
                        <a:rPr kumimoji="0" lang="en-GB" sz="24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(−1−3)</m:t>
                      </m:r>
                    </m:oMath>
                  </m:oMathPara>
                </a14:m>
                <a:endParaRPr lang="en-GB" sz="1600" dirty="0"/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2FFA216B-7443-1499-801A-530AEB9E70A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6352" y="5108732"/>
                <a:ext cx="5146644" cy="461665"/>
              </a:xfrm>
              <a:prstGeom prst="rect">
                <a:avLst/>
              </a:prstGeom>
              <a:blipFill>
                <a:blip r:embed="rId7"/>
                <a:stretch>
                  <a:fillRect r="-118" b="-1710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7A392D8A-B15F-4325-C9BC-3743E16BBA69}"/>
                  </a:ext>
                </a:extLst>
              </p:cNvPr>
              <p:cNvSpPr txBox="1"/>
              <p:nvPr/>
            </p:nvSpPr>
            <p:spPr>
              <a:xfrm>
                <a:off x="1264135" y="5636336"/>
                <a:ext cx="2284335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−8</m:t>
                      </m:r>
                      <m:r>
                        <a:rPr lang="en-GB" sz="2400" i="1">
                          <a:latin typeface="Cambria Math" panose="02040503050406030204" pitchFamily="18" charset="0"/>
                        </a:rPr>
                        <m:t>≡</m:t>
                      </m:r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−4</m:t>
                      </m:r>
                      <m:r>
                        <a:rPr kumimoji="0" lang="en-GB" sz="24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𝐵</m:t>
                      </m:r>
                    </m:oMath>
                  </m:oMathPara>
                </a14:m>
                <a:endParaRPr lang="en-GB" sz="1600" dirty="0"/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7A392D8A-B15F-4325-C9BC-3743E16BBA6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64135" y="5636336"/>
                <a:ext cx="2284335" cy="461665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E97ADA0B-3ED4-F834-A4DE-C5FA76FD5A34}"/>
                  </a:ext>
                </a:extLst>
              </p:cNvPr>
              <p:cNvSpPr txBox="1"/>
              <p:nvPr/>
            </p:nvSpPr>
            <p:spPr>
              <a:xfrm>
                <a:off x="1703512" y="6193831"/>
                <a:ext cx="1112263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𝐵</m:t>
                      </m:r>
                      <m:r>
                        <a:rPr lang="en-GB" sz="2400" i="1">
                          <a:latin typeface="Cambria Math" panose="02040503050406030204" pitchFamily="18" charset="0"/>
                        </a:rPr>
                        <m:t>≡</m:t>
                      </m:r>
                      <m:r>
                        <a:rPr kumimoji="0" lang="en-GB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2</m:t>
                      </m:r>
                    </m:oMath>
                  </m:oMathPara>
                </a14:m>
                <a:endParaRPr lang="en-GB" sz="1600" dirty="0"/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E97ADA0B-3ED4-F834-A4DE-C5FA76FD5A3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03512" y="6193831"/>
                <a:ext cx="1112263" cy="461665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0D14DBB6-245E-E44E-1175-82ECB49A9C18}"/>
              </a:ext>
            </a:extLst>
          </p:cNvPr>
          <p:cNvCxnSpPr/>
          <p:nvPr/>
        </p:nvCxnSpPr>
        <p:spPr>
          <a:xfrm>
            <a:off x="7032104" y="348884"/>
            <a:ext cx="0" cy="601232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0D017252-BA5F-DA9C-7097-0275F01798D6}"/>
                  </a:ext>
                </a:extLst>
              </p:cNvPr>
              <p:cNvSpPr txBox="1"/>
              <p:nvPr/>
            </p:nvSpPr>
            <p:spPr>
              <a:xfrm>
                <a:off x="7536160" y="301360"/>
                <a:ext cx="4153869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6</m:t>
                      </m:r>
                      <m:r>
                        <a:rPr kumimoji="0" lang="en-GB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kumimoji="0" lang="en-GB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−2≡</m:t>
                      </m:r>
                      <m:r>
                        <a:rPr kumimoji="0" lang="en-GB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𝐴</m:t>
                      </m:r>
                      <m:d>
                        <m:dPr>
                          <m:ctrlPr>
                            <a:rPr kumimoji="0" lang="en-GB" sz="24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kumimoji="0" lang="en-GB" sz="24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kumimoji="0" lang="en-GB" sz="24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+1</m:t>
                          </m:r>
                        </m:e>
                      </m:d>
                      <m:r>
                        <a:rPr kumimoji="0" lang="en-GB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kumimoji="0" lang="en-GB" sz="24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𝐵</m:t>
                      </m:r>
                      <m:r>
                        <a:rPr kumimoji="0" lang="en-GB" sz="24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kumimoji="0" lang="en-GB" sz="24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kumimoji="0" lang="en-GB" sz="24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−3)</m:t>
                      </m:r>
                    </m:oMath>
                  </m:oMathPara>
                </a14:m>
                <a:endParaRPr lang="en-GB" sz="1600" dirty="0"/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0D017252-BA5F-DA9C-7097-0275F01798D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36160" y="301360"/>
                <a:ext cx="4153869" cy="461665"/>
              </a:xfrm>
              <a:prstGeom prst="rect">
                <a:avLst/>
              </a:prstGeom>
              <a:blipFill>
                <a:blip r:embed="rId10"/>
                <a:stretch>
                  <a:fillRect r="-1026" b="-1710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C0DD1D31-671A-507F-1F94-62D45E1025EE}"/>
                  </a:ext>
                </a:extLst>
              </p:cNvPr>
              <p:cNvSpPr txBox="1"/>
              <p:nvPr/>
            </p:nvSpPr>
            <p:spPr>
              <a:xfrm>
                <a:off x="7114254" y="859276"/>
                <a:ext cx="1512168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𝐿𝑒𝑡</m:t>
                      </m:r>
                      <m:r>
                        <a:rPr kumimoji="0" lang="en-GB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kumimoji="0" lang="en-GB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kumimoji="0" lang="en-GB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=3 </m:t>
                      </m:r>
                    </m:oMath>
                  </m:oMathPara>
                </a14:m>
                <a:endParaRPr lang="en-GB" sz="1600" dirty="0"/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C0DD1D31-671A-507F-1F94-62D45E1025E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14254" y="859276"/>
                <a:ext cx="1512168" cy="461665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8B1671A6-CA87-BCF8-3A84-21462E0159FE}"/>
                  </a:ext>
                </a:extLst>
              </p:cNvPr>
              <p:cNvSpPr txBox="1"/>
              <p:nvPr/>
            </p:nvSpPr>
            <p:spPr>
              <a:xfrm>
                <a:off x="7137277" y="1382997"/>
                <a:ext cx="4575346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6(3)−2</m:t>
                      </m:r>
                      <m:r>
                        <a:rPr lang="en-GB" sz="2400" i="1">
                          <a:latin typeface="Cambria Math" panose="02040503050406030204" pitchFamily="18" charset="0"/>
                        </a:rPr>
                        <m:t>≡</m:t>
                      </m:r>
                      <m:r>
                        <a:rPr kumimoji="0" lang="en-GB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𝐴</m:t>
                      </m:r>
                      <m:d>
                        <m:dPr>
                          <m:ctrlPr>
                            <a:rPr kumimoji="0" lang="en-GB" sz="24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kumimoji="0" lang="en-GB" sz="24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3+1</m:t>
                          </m:r>
                        </m:e>
                      </m:d>
                      <m:r>
                        <a:rPr kumimoji="0" lang="en-GB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kumimoji="0" lang="en-GB" sz="24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𝐵</m:t>
                      </m:r>
                      <m:r>
                        <a:rPr kumimoji="0" lang="en-GB" sz="24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(3−3)</m:t>
                      </m:r>
                    </m:oMath>
                  </m:oMathPara>
                </a14:m>
                <a:endParaRPr lang="en-GB" sz="1600" dirty="0"/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8B1671A6-CA87-BCF8-3A84-21462E0159F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37277" y="1382997"/>
                <a:ext cx="4575346" cy="461665"/>
              </a:xfrm>
              <a:prstGeom prst="rect">
                <a:avLst/>
              </a:prstGeom>
              <a:blipFill>
                <a:blip r:embed="rId12"/>
                <a:stretch>
                  <a:fillRect b="-1710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116D4984-E31D-40E3-1F9A-1BFAE2EA3DF6}"/>
                  </a:ext>
                </a:extLst>
              </p:cNvPr>
              <p:cNvSpPr txBox="1"/>
              <p:nvPr/>
            </p:nvSpPr>
            <p:spPr>
              <a:xfrm>
                <a:off x="7608169" y="1906718"/>
                <a:ext cx="2160240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en-GB" sz="24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6</m:t>
                      </m:r>
                      <m:r>
                        <a:rPr lang="en-GB" sz="2400" i="1">
                          <a:latin typeface="Cambria Math" panose="02040503050406030204" pitchFamily="18" charset="0"/>
                        </a:rPr>
                        <m:t>≡</m:t>
                      </m:r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4</m:t>
                      </m:r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𝐴</m:t>
                      </m:r>
                    </m:oMath>
                  </m:oMathPara>
                </a14:m>
                <a:endParaRPr lang="en-GB" sz="1600" dirty="0"/>
              </a:p>
            </p:txBody>
          </p:sp>
        </mc:Choice>
        <mc:Fallback xmlns="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116D4984-E31D-40E3-1F9A-1BFAE2EA3DF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08169" y="1906718"/>
                <a:ext cx="2160240" cy="461665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276AE64B-B3B4-E4B2-08F5-9137F148FA58}"/>
                  </a:ext>
                </a:extLst>
              </p:cNvPr>
              <p:cNvSpPr txBox="1"/>
              <p:nvPr/>
            </p:nvSpPr>
            <p:spPr>
              <a:xfrm>
                <a:off x="8162368" y="2464634"/>
                <a:ext cx="1051841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𝐴</m:t>
                      </m:r>
                      <m:r>
                        <a:rPr lang="en-GB" sz="2400" i="1">
                          <a:latin typeface="Cambria Math" panose="02040503050406030204" pitchFamily="18" charset="0"/>
                        </a:rPr>
                        <m:t>≡</m:t>
                      </m:r>
                      <m:r>
                        <a:rPr kumimoji="0" lang="en-GB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4</m:t>
                      </m:r>
                    </m:oMath>
                  </m:oMathPara>
                </a14:m>
                <a:endParaRPr lang="en-GB" sz="1600" dirty="0"/>
              </a:p>
            </p:txBody>
          </p:sp>
        </mc:Choice>
        <mc:Fallback xmlns="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276AE64B-B3B4-E4B2-08F5-9137F148FA5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62368" y="2464634"/>
                <a:ext cx="1051841" cy="461665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Rectangle 22">
                <a:extLst>
                  <a:ext uri="{FF2B5EF4-FFF2-40B4-BE49-F238E27FC236}">
                    <a16:creationId xmlns:a16="http://schemas.microsoft.com/office/drawing/2014/main" id="{CC201218-85B6-79A9-735C-BEB59184D13D}"/>
                  </a:ext>
                </a:extLst>
              </p:cNvPr>
              <p:cNvSpPr/>
              <p:nvPr/>
            </p:nvSpPr>
            <p:spPr>
              <a:xfrm>
                <a:off x="7268415" y="3480606"/>
                <a:ext cx="4444208" cy="83843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24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400" i="1">
                              <a:latin typeface="Cambria Math" panose="02040503050406030204" pitchFamily="18" charset="0"/>
                            </a:rPr>
                            <m:t>6</m:t>
                          </m:r>
                          <m:r>
                            <a:rPr lang="en-GB" sz="2400" i="1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sz="2400" i="1">
                              <a:latin typeface="Cambria Math" panose="02040503050406030204" pitchFamily="18" charset="0"/>
                            </a:rPr>
                            <m:t>−2</m:t>
                          </m:r>
                        </m:num>
                        <m:den>
                          <m:d>
                            <m:dPr>
                              <m:ctrlPr>
                                <a:rPr lang="en-GB" sz="2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24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GB" sz="2400" i="1">
                                  <a:latin typeface="Cambria Math" panose="02040503050406030204" pitchFamily="18" charset="0"/>
                                </a:rPr>
                                <m:t>−3</m:t>
                              </m:r>
                            </m:e>
                          </m:d>
                          <m:d>
                            <m:dPr>
                              <m:ctrlPr>
                                <a:rPr lang="en-GB" sz="2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24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GB" sz="2400" i="1">
                                  <a:latin typeface="Cambria Math" panose="02040503050406030204" pitchFamily="18" charset="0"/>
                                </a:rPr>
                                <m:t>+1</m:t>
                              </m:r>
                            </m:e>
                          </m:d>
                        </m:den>
                      </m:f>
                      <m:r>
                        <a:rPr lang="en-GB" sz="2400" i="1">
                          <a:latin typeface="Cambria Math" panose="02040503050406030204" pitchFamily="18" charset="0"/>
                        </a:rPr>
                        <m:t>≡</m:t>
                      </m:r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 </m:t>
                      </m:r>
                      <m:f>
                        <m:fPr>
                          <m:ctrlPr>
                            <a:rPr lang="en-GB" sz="24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400" b="1" i="1" smtClean="0">
                              <a:latin typeface="Cambria Math" panose="02040503050406030204" pitchFamily="18" charset="0"/>
                            </a:rPr>
                            <m:t>𝟒</m:t>
                          </m:r>
                        </m:num>
                        <m:den>
                          <m:r>
                            <a:rPr lang="en-GB" sz="2400" b="1" i="1">
                              <a:latin typeface="Cambria Math" panose="02040503050406030204" pitchFamily="18" charset="0"/>
                            </a:rPr>
                            <m:t>𝒙</m:t>
                          </m:r>
                          <m:r>
                            <a:rPr lang="en-GB" sz="2400" b="1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GB" sz="2400" b="1" i="1">
                              <a:latin typeface="Cambria Math" panose="02040503050406030204" pitchFamily="18" charset="0"/>
                            </a:rPr>
                            <m:t>𝟑</m:t>
                          </m:r>
                        </m:den>
                      </m:f>
                      <m:r>
                        <a:rPr lang="en-GB" sz="2400" b="1" i="1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GB" sz="24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4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num>
                        <m:den>
                          <m:r>
                            <a:rPr lang="en-GB" sz="2400" b="1" i="1">
                              <a:latin typeface="Cambria Math" panose="02040503050406030204" pitchFamily="18" charset="0"/>
                            </a:rPr>
                            <m:t>𝒙</m:t>
                          </m:r>
                          <m:r>
                            <a:rPr lang="en-GB" sz="2400" b="1" i="1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GB" sz="2400" b="1" i="1">
                              <a:latin typeface="Cambria Math" panose="02040503050406030204" pitchFamily="18" charset="0"/>
                            </a:rPr>
                            <m:t>𝟏</m:t>
                          </m:r>
                        </m:den>
                      </m:f>
                    </m:oMath>
                  </m:oMathPara>
                </a14:m>
                <a:endParaRPr lang="en-GB" sz="2400" b="1" dirty="0"/>
              </a:p>
            </p:txBody>
          </p:sp>
        </mc:Choice>
        <mc:Fallback xmlns="">
          <p:sp>
            <p:nvSpPr>
              <p:cNvPr id="23" name="Rectangle 22">
                <a:extLst>
                  <a:ext uri="{FF2B5EF4-FFF2-40B4-BE49-F238E27FC236}">
                    <a16:creationId xmlns:a16="http://schemas.microsoft.com/office/drawing/2014/main" id="{CC201218-85B6-79A9-735C-BEB59184D13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68415" y="3480606"/>
                <a:ext cx="4444208" cy="838435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589118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11" grpId="0"/>
      <p:bldP spid="12" grpId="0"/>
      <p:bldP spid="13" grpId="0"/>
      <p:bldP spid="14" grpId="0"/>
      <p:bldP spid="15" grpId="0"/>
      <p:bldP spid="18" grpId="0"/>
      <p:bldP spid="19" grpId="0"/>
      <p:bldP spid="20" grpId="0"/>
      <p:bldP spid="21" grpId="0"/>
      <p:bldP spid="22" grpId="0"/>
      <p:bldP spid="2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59F9445C-E288-D6F7-68D4-F58832BD1DD9}"/>
                  </a:ext>
                </a:extLst>
              </p:cNvPr>
              <p:cNvSpPr txBox="1"/>
              <p:nvPr/>
            </p:nvSpPr>
            <p:spPr>
              <a:xfrm>
                <a:off x="6596438" y="5123410"/>
                <a:ext cx="5256584" cy="97148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28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4</m:t>
                          </m:r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5</m:t>
                          </m:r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𝑥</m:t>
                          </m:r>
                        </m:num>
                        <m:den>
                          <m:d>
                            <m:dPr>
                              <m:ctrlPr>
                                <a:rPr lang="en-GB" sz="28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1+</m:t>
                              </m:r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d>
                          <m:d>
                            <m:dPr>
                              <m:ctrlPr>
                                <a:rPr lang="en-GB" sz="28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2−</m:t>
                              </m:r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d>
                        </m:den>
                      </m:f>
                      <m:r>
                        <a:rPr lang="en-US" sz="280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2800" i="1">
                          <a:latin typeface="Cambria Math" panose="02040503050406030204" pitchFamily="18" charset="0"/>
                        </a:rPr>
                        <m:t> </m:t>
                      </m:r>
                      <m:f>
                        <m:fPr>
                          <m:ctrlPr>
                            <a:rPr lang="en-GB" sz="28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800" b="1" i="1">
                              <a:latin typeface="Cambria Math" panose="02040503050406030204" pitchFamily="18" charset="0"/>
                            </a:rPr>
                            <m:t>𝟑</m:t>
                          </m:r>
                        </m:num>
                        <m:den>
                          <m:r>
                            <a:rPr lang="en-US" sz="2800" b="1" i="1">
                              <a:latin typeface="Cambria Math" panose="02040503050406030204" pitchFamily="18" charset="0"/>
                            </a:rPr>
                            <m:t>𝟏</m:t>
                          </m:r>
                          <m:r>
                            <a:rPr lang="en-US" sz="2800" b="1" i="1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sz="2800" b="1" i="1">
                              <a:latin typeface="Cambria Math" panose="02040503050406030204" pitchFamily="18" charset="0"/>
                            </a:rPr>
                            <m:t>𝒙</m:t>
                          </m:r>
                        </m:den>
                      </m:f>
                      <m:r>
                        <a:rPr lang="en-US" sz="2800" b="1" i="1"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en-GB" sz="28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800" b="1" i="1">
                              <a:latin typeface="Cambria Math" panose="02040503050406030204" pitchFamily="18" charset="0"/>
                            </a:rPr>
                            <m:t>𝟐</m:t>
                          </m:r>
                        </m:num>
                        <m:den>
                          <m:r>
                            <a:rPr lang="en-US" sz="2800" b="1" i="1">
                              <a:latin typeface="Cambria Math" panose="02040503050406030204" pitchFamily="18" charset="0"/>
                            </a:rPr>
                            <m:t>𝟐</m:t>
                          </m:r>
                          <m:r>
                            <a:rPr lang="en-US" sz="2800" b="1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2800" b="1" i="1">
                              <a:latin typeface="Cambria Math" panose="02040503050406030204" pitchFamily="18" charset="0"/>
                            </a:rPr>
                            <m:t>𝒙</m:t>
                          </m:r>
                        </m:den>
                      </m:f>
                    </m:oMath>
                  </m:oMathPara>
                </a14:m>
                <a:endParaRPr lang="en-GB" sz="2800" b="1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59F9445C-E288-D6F7-68D4-F58832BD1DD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96438" y="5123410"/>
                <a:ext cx="5256584" cy="971484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TextBox 9">
            <a:extLst>
              <a:ext uri="{FF2B5EF4-FFF2-40B4-BE49-F238E27FC236}">
                <a16:creationId xmlns:a16="http://schemas.microsoft.com/office/drawing/2014/main" id="{EDE23387-C299-C478-1BED-5D8EA8AF3DC4}"/>
              </a:ext>
            </a:extLst>
          </p:cNvPr>
          <p:cNvSpPr txBox="1"/>
          <p:nvPr/>
        </p:nvSpPr>
        <p:spPr>
          <a:xfrm>
            <a:off x="408085" y="2641120"/>
            <a:ext cx="441996" cy="461665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r>
              <a:rPr lang="en-GB" sz="2400" b="1" dirty="0">
                <a:solidFill>
                  <a:schemeClr val="bg1"/>
                </a:solidFill>
              </a:rPr>
              <a:t>a) </a:t>
            </a:r>
            <a:endParaRPr lang="en-GB" sz="2400" dirty="0">
              <a:solidFill>
                <a:schemeClr val="bg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63540A76-99AA-A7F7-3C20-9D8F48C1162C}"/>
                  </a:ext>
                </a:extLst>
              </p:cNvPr>
              <p:cNvSpPr txBox="1"/>
              <p:nvPr/>
            </p:nvSpPr>
            <p:spPr>
              <a:xfrm>
                <a:off x="1024079" y="3861048"/>
                <a:ext cx="4392487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4</m:t>
                      </m:r>
                      <m:r>
                        <a:rPr lang="en-GB" sz="24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−5</m:t>
                      </m:r>
                      <m:r>
                        <a:rPr lang="en-GB" sz="24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2400" i="1">
                          <a:latin typeface="Cambria Math" panose="02040503050406030204" pitchFamily="18" charset="0"/>
                        </a:rPr>
                        <m:t>≡</m:t>
                      </m:r>
                      <m:r>
                        <a:rPr kumimoji="0" lang="en-GB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𝐴</m:t>
                      </m:r>
                      <m:d>
                        <m:dPr>
                          <m:ctrlPr>
                            <a:rPr kumimoji="0" lang="en-GB" sz="24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kumimoji="0" lang="en-GB" sz="24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2−</m:t>
                          </m:r>
                          <m:r>
                            <a:rPr kumimoji="0" lang="en-GB" sz="24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kumimoji="0" lang="en-GB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kumimoji="0" lang="en-GB" sz="24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𝐵</m:t>
                      </m:r>
                      <m:r>
                        <a:rPr kumimoji="0" lang="en-GB" sz="24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(1+</m:t>
                      </m:r>
                      <m:r>
                        <a:rPr kumimoji="0" lang="en-GB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kumimoji="0" lang="en-GB" sz="24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GB" sz="1600" dirty="0"/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63540A76-99AA-A7F7-3C20-9D8F48C1162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24079" y="3861048"/>
                <a:ext cx="4392487" cy="461665"/>
              </a:xfrm>
              <a:prstGeom prst="rect">
                <a:avLst/>
              </a:prstGeom>
              <a:blipFill>
                <a:blip r:embed="rId4"/>
                <a:stretch>
                  <a:fillRect b="-1710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3FAE4473-2655-3C82-4CDA-C28AFEBEDB62}"/>
                  </a:ext>
                </a:extLst>
              </p:cNvPr>
              <p:cNvSpPr txBox="1"/>
              <p:nvPr/>
            </p:nvSpPr>
            <p:spPr>
              <a:xfrm>
                <a:off x="335360" y="4421114"/>
                <a:ext cx="1800199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𝐿𝑒𝑡</m:t>
                      </m:r>
                      <m:r>
                        <a:rPr kumimoji="0" lang="en-GB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kumimoji="0" lang="en-GB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kumimoji="0" lang="en-GB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=−1 </m:t>
                      </m:r>
                    </m:oMath>
                  </m:oMathPara>
                </a14:m>
                <a:endParaRPr lang="en-GB" sz="1600" dirty="0"/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3FAE4473-2655-3C82-4CDA-C28AFEBEDB6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5360" y="4421114"/>
                <a:ext cx="1800199" cy="46166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DE9EE4E3-F2F1-586E-71FA-57EFA0552EC1}"/>
                  </a:ext>
                </a:extLst>
              </p:cNvPr>
              <p:cNvSpPr txBox="1"/>
              <p:nvPr/>
            </p:nvSpPr>
            <p:spPr>
              <a:xfrm>
                <a:off x="1656137" y="4892578"/>
                <a:ext cx="1560568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9</m:t>
                      </m:r>
                      <m:r>
                        <a:rPr lang="en-GB" sz="2400" i="1">
                          <a:latin typeface="Cambria Math" panose="02040503050406030204" pitchFamily="18" charset="0"/>
                        </a:rPr>
                        <m:t>≡</m:t>
                      </m:r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3</m:t>
                      </m:r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𝐴</m:t>
                      </m:r>
                    </m:oMath>
                  </m:oMathPara>
                </a14:m>
                <a:endParaRPr lang="en-GB" sz="1600" dirty="0"/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DE9EE4E3-F2F1-586E-71FA-57EFA0552EC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56137" y="4892578"/>
                <a:ext cx="1560568" cy="46166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01AA2212-DA6D-D034-B131-86D44A863001}"/>
                  </a:ext>
                </a:extLst>
              </p:cNvPr>
              <p:cNvSpPr txBox="1"/>
              <p:nvPr/>
            </p:nvSpPr>
            <p:spPr>
              <a:xfrm>
                <a:off x="1775520" y="5452644"/>
                <a:ext cx="1046801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𝐴</m:t>
                      </m:r>
                      <m:r>
                        <a:rPr lang="en-GB" sz="2400" i="1">
                          <a:latin typeface="Cambria Math" panose="02040503050406030204" pitchFamily="18" charset="0"/>
                        </a:rPr>
                        <m:t>≡</m:t>
                      </m:r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3</m:t>
                      </m:r>
                    </m:oMath>
                  </m:oMathPara>
                </a14:m>
                <a:endParaRPr lang="en-GB" sz="1600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01AA2212-DA6D-D034-B131-86D44A86300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75520" y="5452644"/>
                <a:ext cx="1046801" cy="461665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3865F5F6-5177-23A2-977C-BB2E740462F8}"/>
                  </a:ext>
                </a:extLst>
              </p:cNvPr>
              <p:cNvSpPr txBox="1"/>
              <p:nvPr/>
            </p:nvSpPr>
            <p:spPr>
              <a:xfrm>
                <a:off x="1113124" y="2542616"/>
                <a:ext cx="4680520" cy="84593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24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4</m:t>
                          </m:r>
                          <m:r>
                            <a:rPr lang="en-GB" sz="2400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5</m:t>
                          </m:r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𝑥</m:t>
                          </m:r>
                        </m:num>
                        <m:den>
                          <m:d>
                            <m:dPr>
                              <m:ctrlPr>
                                <a:rPr lang="en-GB" sz="2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1+</m:t>
                              </m:r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d>
                          <m:d>
                            <m:dPr>
                              <m:ctrlPr>
                                <a:rPr lang="en-GB" sz="2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2−</m:t>
                              </m:r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d>
                        </m:den>
                      </m:f>
                      <m:r>
                        <a:rPr lang="en-US" sz="240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2400" i="1">
                          <a:latin typeface="Cambria Math" panose="02040503050406030204" pitchFamily="18" charset="0"/>
                        </a:rPr>
                        <m:t> </m:t>
                      </m:r>
                      <m:f>
                        <m:fPr>
                          <m:ctrlPr>
                            <a:rPr lang="en-GB" sz="2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𝐴</m:t>
                          </m:r>
                        </m:num>
                        <m:den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1+</m:t>
                          </m:r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𝑥</m:t>
                          </m:r>
                        </m:den>
                      </m:f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GB" sz="2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𝐵</m:t>
                          </m:r>
                        </m:num>
                        <m:den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2−</m:t>
                          </m:r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𝑥</m:t>
                          </m:r>
                        </m:den>
                      </m:f>
                    </m:oMath>
                  </m:oMathPara>
                </a14:m>
                <a:endParaRPr lang="en-GB" sz="2400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3865F5F6-5177-23A2-977C-BB2E740462F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3124" y="2542616"/>
                <a:ext cx="4680520" cy="845937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749A2291-935B-F499-60C2-7F1D242B9BE1}"/>
                  </a:ext>
                </a:extLst>
              </p:cNvPr>
              <p:cNvSpPr txBox="1"/>
              <p:nvPr/>
            </p:nvSpPr>
            <p:spPr>
              <a:xfrm>
                <a:off x="7032104" y="2641120"/>
                <a:ext cx="4392487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4</m:t>
                      </m:r>
                      <m:r>
                        <a:rPr lang="en-GB" sz="24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−5</m:t>
                      </m:r>
                      <m:r>
                        <a:rPr lang="en-GB" sz="24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2400" i="1">
                          <a:latin typeface="Cambria Math" panose="02040503050406030204" pitchFamily="18" charset="0"/>
                        </a:rPr>
                        <m:t>≡</m:t>
                      </m:r>
                      <m:r>
                        <a:rPr kumimoji="0" lang="en-GB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𝐴</m:t>
                      </m:r>
                      <m:d>
                        <m:dPr>
                          <m:ctrlPr>
                            <a:rPr kumimoji="0" lang="en-GB" sz="24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kumimoji="0" lang="en-GB" sz="24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2−</m:t>
                          </m:r>
                          <m:r>
                            <a:rPr kumimoji="0" lang="en-GB" sz="24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kumimoji="0" lang="en-GB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kumimoji="0" lang="en-GB" sz="24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𝐵</m:t>
                      </m:r>
                      <m:r>
                        <a:rPr kumimoji="0" lang="en-GB" sz="24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(1+</m:t>
                      </m:r>
                      <m:r>
                        <a:rPr kumimoji="0" lang="en-GB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kumimoji="0" lang="en-GB" sz="24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GB" sz="1600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749A2291-935B-F499-60C2-7F1D242B9BE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32104" y="2641120"/>
                <a:ext cx="4392487" cy="461665"/>
              </a:xfrm>
              <a:prstGeom prst="rect">
                <a:avLst/>
              </a:prstGeom>
              <a:blipFill>
                <a:blip r:embed="rId9"/>
                <a:stretch>
                  <a:fillRect b="-1710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E7BB7FEA-B9A7-1EEC-52F8-1622B69E79C6}"/>
                  </a:ext>
                </a:extLst>
              </p:cNvPr>
              <p:cNvSpPr txBox="1"/>
              <p:nvPr/>
            </p:nvSpPr>
            <p:spPr>
              <a:xfrm>
                <a:off x="6343385" y="3201186"/>
                <a:ext cx="1800199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𝐿𝑒𝑡</m:t>
                      </m:r>
                      <m:r>
                        <a:rPr kumimoji="0" lang="en-GB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kumimoji="0" lang="en-GB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kumimoji="0" lang="en-GB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=2 </m:t>
                      </m:r>
                    </m:oMath>
                  </m:oMathPara>
                </a14:m>
                <a:endParaRPr lang="en-GB" sz="1600" dirty="0"/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E7BB7FEA-B9A7-1EEC-52F8-1622B69E79C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43385" y="3201186"/>
                <a:ext cx="1800199" cy="461665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61EBF418-6A1F-B4CB-ED86-4E9FC9FE8E56}"/>
                  </a:ext>
                </a:extLst>
              </p:cNvPr>
              <p:cNvSpPr txBox="1"/>
              <p:nvPr/>
            </p:nvSpPr>
            <p:spPr>
              <a:xfrm>
                <a:off x="7664162" y="3672650"/>
                <a:ext cx="1560568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−6</m:t>
                      </m:r>
                      <m:r>
                        <a:rPr lang="en-GB" sz="2400" i="1">
                          <a:latin typeface="Cambria Math" panose="02040503050406030204" pitchFamily="18" charset="0"/>
                        </a:rPr>
                        <m:t>≡</m:t>
                      </m:r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3</m:t>
                      </m:r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𝐵</m:t>
                      </m:r>
                    </m:oMath>
                  </m:oMathPara>
                </a14:m>
                <a:endParaRPr lang="en-GB" sz="1600" dirty="0"/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61EBF418-6A1F-B4CB-ED86-4E9FC9FE8E5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64162" y="3672650"/>
                <a:ext cx="1560568" cy="461665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6D5F758B-F580-DB25-24E1-70236793C0F5}"/>
                  </a:ext>
                </a:extLst>
              </p:cNvPr>
              <p:cNvSpPr txBox="1"/>
              <p:nvPr/>
            </p:nvSpPr>
            <p:spPr>
              <a:xfrm>
                <a:off x="7783545" y="4232716"/>
                <a:ext cx="1480807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𝐴</m:t>
                      </m:r>
                      <m:r>
                        <a:rPr lang="en-GB" sz="2400" i="1">
                          <a:latin typeface="Cambria Math" panose="02040503050406030204" pitchFamily="18" charset="0"/>
                        </a:rPr>
                        <m:t>≡</m:t>
                      </m:r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−2</m:t>
                      </m:r>
                    </m:oMath>
                  </m:oMathPara>
                </a14:m>
                <a:endParaRPr lang="en-GB" sz="1600" dirty="0"/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6D5F758B-F580-DB25-24E1-70236793C0F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83545" y="4232716"/>
                <a:ext cx="1480807" cy="461665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DE0761F6-C51F-646C-B0A1-C40060C6AFF0}"/>
              </a:ext>
            </a:extLst>
          </p:cNvPr>
          <p:cNvCxnSpPr>
            <a:cxnSpLocks/>
          </p:cNvCxnSpPr>
          <p:nvPr/>
        </p:nvCxnSpPr>
        <p:spPr>
          <a:xfrm>
            <a:off x="6096000" y="2544031"/>
            <a:ext cx="0" cy="389390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EDC7508C-85B9-F56E-2BF6-5C27F755297F}"/>
                  </a:ext>
                </a:extLst>
              </p:cNvPr>
              <p:cNvSpPr txBox="1"/>
              <p:nvPr/>
            </p:nvSpPr>
            <p:spPr>
              <a:xfrm>
                <a:off x="1158849" y="276379"/>
                <a:ext cx="10153128" cy="1996957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r>
                  <a:rPr lang="en-GB" sz="3000" b="1" dirty="0"/>
                  <a:t>a) </a:t>
                </a:r>
                <a:r>
                  <a:rPr lang="en-GB" sz="3000" dirty="0"/>
                  <a:t>Express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30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000" i="1">
                            <a:latin typeface="Cambria Math" panose="02040503050406030204" pitchFamily="18" charset="0"/>
                          </a:rPr>
                          <m:t>4 − 5</m:t>
                        </m:r>
                        <m:r>
                          <a:rPr lang="en-US" sz="3000" i="1">
                            <a:latin typeface="Cambria Math" panose="02040503050406030204" pitchFamily="18" charset="0"/>
                          </a:rPr>
                          <m:t>𝑥</m:t>
                        </m:r>
                      </m:num>
                      <m:den>
                        <m:r>
                          <a:rPr lang="en-US" sz="3000" i="1">
                            <a:latin typeface="Cambria Math" panose="02040503050406030204" pitchFamily="18" charset="0"/>
                          </a:rPr>
                          <m:t>(1 + </m:t>
                        </m:r>
                        <m:r>
                          <a:rPr lang="en-US" sz="3000" i="1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sz="3000" i="1">
                            <a:latin typeface="Cambria Math" panose="02040503050406030204" pitchFamily="18" charset="0"/>
                          </a:rPr>
                          <m:t>)(2 − </m:t>
                        </m:r>
                        <m:r>
                          <a:rPr lang="en-US" sz="3000" i="1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sz="3000" i="1">
                            <a:latin typeface="Cambria Math" panose="02040503050406030204" pitchFamily="18" charset="0"/>
                          </a:rPr>
                          <m:t>)</m:t>
                        </m:r>
                      </m:den>
                    </m:f>
                  </m:oMath>
                </a14:m>
                <a:r>
                  <a:rPr lang="en-GB" sz="3000" dirty="0"/>
                  <a:t> as a partial fraction</a:t>
                </a:r>
              </a:p>
              <a:p>
                <a:pPr marL="742950" indent="-742950" algn="ctr">
                  <a:buAutoNum type="alphaLcParenR"/>
                </a:pPr>
                <a:endParaRPr lang="en-GB" sz="3000" dirty="0"/>
              </a:p>
              <a:p>
                <a:r>
                  <a:rPr lang="en-GB" sz="3000" b="1" dirty="0"/>
                  <a:t>b) </a:t>
                </a:r>
                <a:r>
                  <a:rPr lang="en-GB" sz="3000" dirty="0"/>
                  <a:t>Hence show the expansion of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30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000" i="1">
                            <a:latin typeface="Cambria Math" panose="02040503050406030204" pitchFamily="18" charset="0"/>
                          </a:rPr>
                          <m:t>4 − 5</m:t>
                        </m:r>
                        <m:r>
                          <a:rPr lang="en-US" sz="3000" i="1">
                            <a:latin typeface="Cambria Math" panose="02040503050406030204" pitchFamily="18" charset="0"/>
                          </a:rPr>
                          <m:t>𝑥</m:t>
                        </m:r>
                      </m:num>
                      <m:den>
                        <m:r>
                          <a:rPr lang="en-US" sz="3000" i="1">
                            <a:latin typeface="Cambria Math" panose="02040503050406030204" pitchFamily="18" charset="0"/>
                          </a:rPr>
                          <m:t>(1 + </m:t>
                        </m:r>
                        <m:r>
                          <a:rPr lang="en-US" sz="3000" i="1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sz="3000" i="1">
                            <a:latin typeface="Cambria Math" panose="02040503050406030204" pitchFamily="18" charset="0"/>
                          </a:rPr>
                          <m:t>)(2 − </m:t>
                        </m:r>
                        <m:r>
                          <a:rPr lang="en-US" sz="3000" i="1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sz="3000" i="1">
                            <a:latin typeface="Cambria Math" panose="02040503050406030204" pitchFamily="18" charset="0"/>
                          </a:rPr>
                          <m:t>)</m:t>
                        </m:r>
                      </m:den>
                    </m:f>
                  </m:oMath>
                </a14:m>
                <a:r>
                  <a:rPr lang="en-GB" sz="3000" dirty="0"/>
                  <a:t>  is </a:t>
                </a:r>
                <a14:m>
                  <m:oMath xmlns:m="http://schemas.openxmlformats.org/officeDocument/2006/math">
                    <m:r>
                      <a:rPr lang="en-US" sz="3000">
                        <a:latin typeface="Cambria Math" panose="02040503050406030204" pitchFamily="18" charset="0"/>
                      </a:rPr>
                      <m:t>2−</m:t>
                    </m:r>
                    <m:f>
                      <m:fPr>
                        <m:ctrlPr>
                          <a:rPr lang="en-GB" sz="30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000" i="1">
                            <a:latin typeface="Cambria Math" panose="02040503050406030204" pitchFamily="18" charset="0"/>
                          </a:rPr>
                          <m:t>7</m:t>
                        </m:r>
                        <m:r>
                          <a:rPr lang="en-US" sz="3000" i="1">
                            <a:latin typeface="Cambria Math" panose="02040503050406030204" pitchFamily="18" charset="0"/>
                          </a:rPr>
                          <m:t>𝑥</m:t>
                        </m:r>
                      </m:num>
                      <m:den>
                        <m:r>
                          <a:rPr lang="en-US" sz="3000" i="1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en-US" sz="3000" i="1">
                        <a:latin typeface="Cambria Math" panose="02040503050406030204" pitchFamily="18" charset="0"/>
                      </a:rPr>
                      <m:t>+ </m:t>
                    </m:r>
                    <m:f>
                      <m:fPr>
                        <m:ctrlPr>
                          <a:rPr lang="en-US" sz="30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000" i="1">
                            <a:latin typeface="Cambria Math" panose="02040503050406030204" pitchFamily="18" charset="0"/>
                          </a:rPr>
                          <m:t>11</m:t>
                        </m:r>
                      </m:num>
                      <m:den>
                        <m:r>
                          <a:rPr lang="en-US" sz="3000" i="1">
                            <a:latin typeface="Cambria Math" panose="02040503050406030204" pitchFamily="18" charset="0"/>
                          </a:rPr>
                          <m:t>4</m:t>
                        </m:r>
                      </m:den>
                    </m:f>
                    <m:sSup>
                      <m:sSupPr>
                        <m:ctrlPr>
                          <a:rPr lang="en-US" sz="30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30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US" sz="300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endParaRPr lang="en-GB" sz="3000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EDC7508C-85B9-F56E-2BF6-5C27F755297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58849" y="276379"/>
                <a:ext cx="10153128" cy="1996957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578098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2" grpId="0"/>
      <p:bldP spid="3" grpId="0"/>
      <p:bldP spid="4" grpId="0"/>
      <p:bldP spid="6" grpId="0"/>
      <p:bldP spid="8" grpId="0"/>
      <p:bldP spid="11" grpId="0"/>
      <p:bldP spid="12" grpId="0"/>
      <p:bldP spid="13" grpId="0"/>
      <p:bldP spid="1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EDE23387-C299-C478-1BED-5D8EA8AF3DC4}"/>
              </a:ext>
            </a:extLst>
          </p:cNvPr>
          <p:cNvSpPr txBox="1"/>
          <p:nvPr/>
        </p:nvSpPr>
        <p:spPr>
          <a:xfrm>
            <a:off x="408085" y="2641120"/>
            <a:ext cx="441996" cy="461665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r>
              <a:rPr lang="en-GB" sz="2400" b="1" dirty="0">
                <a:solidFill>
                  <a:schemeClr val="bg1"/>
                </a:solidFill>
              </a:rPr>
              <a:t>b) </a:t>
            </a:r>
            <a:endParaRPr lang="en-GB" sz="2400" dirty="0">
              <a:solidFill>
                <a:schemeClr val="bg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5262F667-6F64-E226-7DC2-9DDAB7441E3E}"/>
                  </a:ext>
                </a:extLst>
              </p:cNvPr>
              <p:cNvSpPr txBox="1"/>
              <p:nvPr/>
            </p:nvSpPr>
            <p:spPr>
              <a:xfrm>
                <a:off x="1127448" y="2403270"/>
                <a:ext cx="3024336" cy="102573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3200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num>
                        <m:den>
                          <m:r>
                            <a:rPr lang="en-US" sz="3200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1+</m:t>
                          </m:r>
                          <m:r>
                            <a:rPr lang="en-US" sz="3200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den>
                      </m:f>
                      <m:r>
                        <a:rPr lang="en-US" sz="3200" i="1"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en-GB" sz="3200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num>
                        <m:den>
                          <m:r>
                            <a:rPr lang="en-US" sz="32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2−</m:t>
                          </m:r>
                          <m:r>
                            <a:rPr lang="en-US" sz="32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den>
                      </m:f>
                    </m:oMath>
                  </m:oMathPara>
                </a14:m>
                <a:endParaRPr lang="en-GB" sz="3200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5262F667-6F64-E226-7DC2-9DDAB7441E3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27448" y="2403270"/>
                <a:ext cx="3024336" cy="102573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BE011837-6E47-4C4B-7D88-64DF316F86F9}"/>
                  </a:ext>
                </a:extLst>
              </p:cNvPr>
              <p:cNvSpPr txBox="1"/>
              <p:nvPr/>
            </p:nvSpPr>
            <p:spPr>
              <a:xfrm>
                <a:off x="1271464" y="3811626"/>
                <a:ext cx="3600400" cy="10257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32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f>
                            <m:fPr>
                              <m:ctrlPr>
                                <a:rPr lang="en-GB" sz="3200" i="1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3200" i="1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num>
                            <m:den>
                              <m:r>
                                <a:rPr lang="en-US" sz="3200" i="1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  <m:t>1+</m:t>
                              </m:r>
                              <m:r>
                                <a:rPr lang="en-US" sz="3200" i="1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den>
                          </m:f>
                          <m:r>
                            <a:rPr lang="en-US" sz="3200" i="1">
                              <a:latin typeface="Cambria Math" panose="02040503050406030204" pitchFamily="18" charset="0"/>
                            </a:rPr>
                            <m:t>=3</m:t>
                          </m:r>
                          <m:d>
                            <m:dPr>
                              <m:ctrlPr>
                                <a:rPr lang="en-GB" sz="32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3200" i="1">
                                  <a:latin typeface="Cambria Math" panose="02040503050406030204" pitchFamily="18" charset="0"/>
                                </a:rPr>
                                <m:t>1+</m:t>
                              </m:r>
                              <m:r>
                                <a:rPr lang="en-GB" sz="3200" i="1">
                                  <a:latin typeface="Cambria Math"/>
                                </a:rPr>
                                <m:t>𝑥</m:t>
                              </m:r>
                            </m:e>
                          </m:d>
                        </m:e>
                        <m:sup>
                          <m:r>
                            <a:rPr lang="en-US" sz="3200" i="1">
                              <a:latin typeface="Cambria Math" panose="02040503050406030204" pitchFamily="18" charset="0"/>
                            </a:rPr>
                            <m:t>−1</m:t>
                          </m:r>
                        </m:sup>
                      </m:sSup>
                    </m:oMath>
                  </m:oMathPara>
                </a14:m>
                <a:endParaRPr lang="en-GB" sz="3200" i="1" dirty="0">
                  <a:latin typeface="Cambria Math"/>
                </a:endParaRPr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BE011837-6E47-4C4B-7D88-64DF316F86F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71464" y="3811626"/>
                <a:ext cx="3600400" cy="102573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6CD3D860-3EA7-6205-D0BF-F98E9790975D}"/>
                  </a:ext>
                </a:extLst>
              </p:cNvPr>
              <p:cNvSpPr txBox="1"/>
              <p:nvPr/>
            </p:nvSpPr>
            <p:spPr>
              <a:xfrm>
                <a:off x="1271464" y="5206053"/>
                <a:ext cx="4097116" cy="101752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32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f>
                            <m:fPr>
                              <m:ctrlPr>
                                <a:rPr lang="en-GB" sz="3200" i="1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3200" i="1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num>
                            <m:den>
                              <m:r>
                                <a:rPr lang="en-US" sz="3200" i="1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  <m:t>2−</m:t>
                              </m:r>
                              <m:r>
                                <a:rPr lang="en-US" sz="3200" i="1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den>
                          </m:f>
                          <m:r>
                            <a:rPr lang="en-US" sz="3200" i="1">
                              <a:latin typeface="Cambria Math" panose="02040503050406030204" pitchFamily="18" charset="0"/>
                            </a:rPr>
                            <m:t>=2</m:t>
                          </m:r>
                          <m:d>
                            <m:dPr>
                              <m:ctrlPr>
                                <a:rPr lang="en-GB" sz="32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3200" i="1">
                                  <a:latin typeface="Cambria Math" panose="02040503050406030204" pitchFamily="18" charset="0"/>
                                </a:rPr>
                                <m:t>2−</m:t>
                              </m:r>
                              <m:r>
                                <a:rPr lang="en-GB" sz="3200" i="1">
                                  <a:latin typeface="Cambria Math"/>
                                </a:rPr>
                                <m:t>𝑥</m:t>
                              </m:r>
                            </m:e>
                          </m:d>
                        </m:e>
                        <m:sup>
                          <m:r>
                            <a:rPr lang="en-US" sz="3200" i="1">
                              <a:latin typeface="Cambria Math" panose="02040503050406030204" pitchFamily="18" charset="0"/>
                            </a:rPr>
                            <m:t>−1</m:t>
                          </m:r>
                        </m:sup>
                      </m:sSup>
                      <m:r>
                        <a:rPr lang="en-GB" sz="3200" i="1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3200" i="1">
                          <a:latin typeface="Cambria Math"/>
                        </a:rPr>
                        <m:t>=</m:t>
                      </m:r>
                    </m:oMath>
                  </m:oMathPara>
                </a14:m>
                <a:endParaRPr lang="en-GB" sz="3200" i="1" dirty="0">
                  <a:latin typeface="Cambria Math"/>
                </a:endParaRPr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6CD3D860-3EA7-6205-D0BF-F98E9790975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71464" y="5206053"/>
                <a:ext cx="4097116" cy="1017523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4198B07A-B336-7E0C-1475-E4019E50AD7C}"/>
                  </a:ext>
                </a:extLst>
              </p:cNvPr>
              <p:cNvSpPr txBox="1"/>
              <p:nvPr/>
            </p:nvSpPr>
            <p:spPr>
              <a:xfrm>
                <a:off x="9336360" y="5013176"/>
                <a:ext cx="2376264" cy="129503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GB" sz="32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3200" i="1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  <m:t>1</m:t>
                              </m:r>
                              <m:r>
                                <a:rPr lang="en-US" sz="32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f>
                                <m:fPr>
                                  <m:ctrlPr>
                                    <a:rPr lang="en-GB" sz="3200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3200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en-US" sz="3200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den>
                              </m:f>
                              <m:r>
                                <a:rPr lang="en-GB" sz="3200" i="1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  <m:t>𝑥</m:t>
                              </m:r>
                            </m:e>
                          </m:d>
                        </m:e>
                        <m:sup>
                          <m:r>
                            <a:rPr lang="en-US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−1</m:t>
                          </m:r>
                        </m:sup>
                      </m:sSup>
                    </m:oMath>
                  </m:oMathPara>
                </a14:m>
                <a:endParaRPr lang="en-GB" sz="2000" dirty="0"/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4198B07A-B336-7E0C-1475-E4019E50AD7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36360" y="5013176"/>
                <a:ext cx="2376264" cy="129503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AD2CE6BA-1BA7-9BE0-9B92-C4EF7E05E0DA}"/>
                  </a:ext>
                </a:extLst>
              </p:cNvPr>
              <p:cNvSpPr txBox="1"/>
              <p:nvPr/>
            </p:nvSpPr>
            <p:spPr>
              <a:xfrm>
                <a:off x="5231904" y="5067296"/>
                <a:ext cx="4217946" cy="129503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3200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3200" b="1" i="1">
                              <a:latin typeface="Cambria Math" panose="02040503050406030204" pitchFamily="18" charset="0"/>
                            </a:rPr>
                            <m:t>𝟐</m:t>
                          </m:r>
                          <m:r>
                            <a:rPr lang="en-US" sz="3200" b="1" i="1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sz="3200" b="1" i="1">
                              <a:latin typeface="Cambria Math" panose="02040503050406030204" pitchFamily="18" charset="0"/>
                            </a:rPr>
                            <m:t>𝟐</m:t>
                          </m:r>
                        </m:e>
                        <m:sup>
                          <m:r>
                            <a:rPr lang="en-US" sz="3200" b="1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3200" b="1" i="1">
                              <a:latin typeface="Cambria Math" panose="02040503050406030204" pitchFamily="18" charset="0"/>
                            </a:rPr>
                            <m:t>𝟏</m:t>
                          </m:r>
                        </m:sup>
                      </m:sSup>
                      <m:r>
                        <a:rPr lang="en-US" sz="3200" b="1" i="1">
                          <a:latin typeface="Cambria Math" panose="02040503050406030204" pitchFamily="18" charset="0"/>
                        </a:rPr>
                        <m:t>)</m:t>
                      </m:r>
                      <m:sSup>
                        <m:sSupPr>
                          <m:ctrlP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GB" sz="32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3200" i="1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  <m:t>1</m:t>
                              </m:r>
                              <m:r>
                                <a:rPr lang="en-US" sz="32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f>
                                <m:fPr>
                                  <m:ctrlPr>
                                    <a:rPr lang="en-GB" sz="3200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3200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en-US" sz="3200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den>
                              </m:f>
                              <m:r>
                                <a:rPr lang="en-GB" sz="3200" i="1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  <m:t>𝑥</m:t>
                              </m:r>
                            </m:e>
                          </m:d>
                        </m:e>
                        <m:sup>
                          <m:r>
                            <a:rPr lang="en-US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−1</m:t>
                          </m:r>
                        </m:sup>
                      </m:sSup>
                      <m:r>
                        <a:rPr lang="en-US" sz="32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sz="2000" dirty="0"/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AD2CE6BA-1BA7-9BE0-9B92-C4EF7E05E0D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31904" y="5067296"/>
                <a:ext cx="4217946" cy="1295035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C19F111C-1DEA-02B8-05C4-DD016C6B0A46}"/>
                  </a:ext>
                </a:extLst>
              </p:cNvPr>
              <p:cNvSpPr txBox="1"/>
              <p:nvPr/>
            </p:nvSpPr>
            <p:spPr>
              <a:xfrm>
                <a:off x="1158849" y="276379"/>
                <a:ext cx="10153128" cy="1996957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r>
                  <a:rPr lang="en-GB" sz="3000" b="1" dirty="0"/>
                  <a:t>a) </a:t>
                </a:r>
                <a:r>
                  <a:rPr lang="en-GB" sz="3000" dirty="0"/>
                  <a:t>Express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30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000" i="1">
                            <a:latin typeface="Cambria Math" panose="02040503050406030204" pitchFamily="18" charset="0"/>
                          </a:rPr>
                          <m:t>4 − 5</m:t>
                        </m:r>
                        <m:r>
                          <a:rPr lang="en-US" sz="3000" i="1">
                            <a:latin typeface="Cambria Math" panose="02040503050406030204" pitchFamily="18" charset="0"/>
                          </a:rPr>
                          <m:t>𝑥</m:t>
                        </m:r>
                      </m:num>
                      <m:den>
                        <m:r>
                          <a:rPr lang="en-US" sz="3000" i="1">
                            <a:latin typeface="Cambria Math" panose="02040503050406030204" pitchFamily="18" charset="0"/>
                          </a:rPr>
                          <m:t>(1 + </m:t>
                        </m:r>
                        <m:r>
                          <a:rPr lang="en-US" sz="3000" i="1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sz="3000" i="1">
                            <a:latin typeface="Cambria Math" panose="02040503050406030204" pitchFamily="18" charset="0"/>
                          </a:rPr>
                          <m:t>)(2 − </m:t>
                        </m:r>
                        <m:r>
                          <a:rPr lang="en-US" sz="3000" i="1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sz="3000" i="1">
                            <a:latin typeface="Cambria Math" panose="02040503050406030204" pitchFamily="18" charset="0"/>
                          </a:rPr>
                          <m:t>)</m:t>
                        </m:r>
                      </m:den>
                    </m:f>
                  </m:oMath>
                </a14:m>
                <a:r>
                  <a:rPr lang="en-GB" sz="3000" dirty="0"/>
                  <a:t> as a partial fraction</a:t>
                </a:r>
              </a:p>
              <a:p>
                <a:pPr marL="742950" indent="-742950" algn="ctr">
                  <a:buAutoNum type="alphaLcParenR"/>
                </a:pPr>
                <a:endParaRPr lang="en-GB" sz="3000" dirty="0"/>
              </a:p>
              <a:p>
                <a:r>
                  <a:rPr lang="en-GB" sz="3000" b="1" dirty="0"/>
                  <a:t>b) </a:t>
                </a:r>
                <a:r>
                  <a:rPr lang="en-GB" sz="3000" dirty="0"/>
                  <a:t>Hence show the expansion of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30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000" i="1">
                            <a:latin typeface="Cambria Math" panose="02040503050406030204" pitchFamily="18" charset="0"/>
                          </a:rPr>
                          <m:t>4 − 5</m:t>
                        </m:r>
                        <m:r>
                          <a:rPr lang="en-US" sz="3000" i="1">
                            <a:latin typeface="Cambria Math" panose="02040503050406030204" pitchFamily="18" charset="0"/>
                          </a:rPr>
                          <m:t>𝑥</m:t>
                        </m:r>
                      </m:num>
                      <m:den>
                        <m:r>
                          <a:rPr lang="en-US" sz="3000" i="1">
                            <a:latin typeface="Cambria Math" panose="02040503050406030204" pitchFamily="18" charset="0"/>
                          </a:rPr>
                          <m:t>(1 + </m:t>
                        </m:r>
                        <m:r>
                          <a:rPr lang="en-US" sz="3000" i="1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sz="3000" i="1">
                            <a:latin typeface="Cambria Math" panose="02040503050406030204" pitchFamily="18" charset="0"/>
                          </a:rPr>
                          <m:t>)(2 − </m:t>
                        </m:r>
                        <m:r>
                          <a:rPr lang="en-US" sz="3000" i="1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sz="3000" i="1">
                            <a:latin typeface="Cambria Math" panose="02040503050406030204" pitchFamily="18" charset="0"/>
                          </a:rPr>
                          <m:t>)</m:t>
                        </m:r>
                      </m:den>
                    </m:f>
                  </m:oMath>
                </a14:m>
                <a:r>
                  <a:rPr lang="en-GB" sz="3000" dirty="0"/>
                  <a:t>  is </a:t>
                </a:r>
                <a14:m>
                  <m:oMath xmlns:m="http://schemas.openxmlformats.org/officeDocument/2006/math">
                    <m:r>
                      <a:rPr lang="en-US" sz="3000">
                        <a:latin typeface="Cambria Math" panose="02040503050406030204" pitchFamily="18" charset="0"/>
                      </a:rPr>
                      <m:t>2−</m:t>
                    </m:r>
                    <m:f>
                      <m:fPr>
                        <m:ctrlPr>
                          <a:rPr lang="en-GB" sz="30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000" i="1">
                            <a:latin typeface="Cambria Math" panose="02040503050406030204" pitchFamily="18" charset="0"/>
                          </a:rPr>
                          <m:t>7</m:t>
                        </m:r>
                        <m:r>
                          <a:rPr lang="en-US" sz="3000" i="1">
                            <a:latin typeface="Cambria Math" panose="02040503050406030204" pitchFamily="18" charset="0"/>
                          </a:rPr>
                          <m:t>𝑥</m:t>
                        </m:r>
                      </m:num>
                      <m:den>
                        <m:r>
                          <a:rPr lang="en-US" sz="3000" i="1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en-US" sz="3000" i="1">
                        <a:latin typeface="Cambria Math" panose="02040503050406030204" pitchFamily="18" charset="0"/>
                      </a:rPr>
                      <m:t>+ </m:t>
                    </m:r>
                    <m:f>
                      <m:fPr>
                        <m:ctrlPr>
                          <a:rPr lang="en-US" sz="30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000" i="1">
                            <a:latin typeface="Cambria Math" panose="02040503050406030204" pitchFamily="18" charset="0"/>
                          </a:rPr>
                          <m:t>11</m:t>
                        </m:r>
                      </m:num>
                      <m:den>
                        <m:r>
                          <a:rPr lang="en-US" sz="3000" i="1">
                            <a:latin typeface="Cambria Math" panose="02040503050406030204" pitchFamily="18" charset="0"/>
                          </a:rPr>
                          <m:t>4</m:t>
                        </m:r>
                      </m:den>
                    </m:f>
                    <m:sSup>
                      <m:sSupPr>
                        <m:ctrlPr>
                          <a:rPr lang="en-US" sz="30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30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US" sz="300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endParaRPr lang="en-GB" sz="3000" dirty="0"/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C19F111C-1DEA-02B8-05C4-DD016C6B0A4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58849" y="276379"/>
                <a:ext cx="10153128" cy="1996957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282222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/>
      <p:bldP spid="18" grpId="0"/>
      <p:bldP spid="1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EDE23387-C299-C478-1BED-5D8EA8AF3DC4}"/>
              </a:ext>
            </a:extLst>
          </p:cNvPr>
          <p:cNvSpPr txBox="1"/>
          <p:nvPr/>
        </p:nvSpPr>
        <p:spPr>
          <a:xfrm>
            <a:off x="408085" y="2641120"/>
            <a:ext cx="441996" cy="461665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r>
              <a:rPr lang="en-GB" sz="2400" b="1" dirty="0">
                <a:solidFill>
                  <a:schemeClr val="bg1"/>
                </a:solidFill>
              </a:rPr>
              <a:t>b) </a:t>
            </a:r>
            <a:endParaRPr lang="en-GB" sz="2400" dirty="0">
              <a:solidFill>
                <a:schemeClr val="bg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 1">
                <a:extLst>
                  <a:ext uri="{FF2B5EF4-FFF2-40B4-BE49-F238E27FC236}">
                    <a16:creationId xmlns:a16="http://schemas.microsoft.com/office/drawing/2014/main" id="{0AF59FD8-E003-E5B9-3817-49010054464F}"/>
                  </a:ext>
                </a:extLst>
              </p:cNvPr>
              <p:cNvSpPr/>
              <p:nvPr/>
            </p:nvSpPr>
            <p:spPr>
              <a:xfrm>
                <a:off x="4874769" y="2443257"/>
                <a:ext cx="6552011" cy="294087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3200" i="1" smtClean="0">
                          <a:solidFill>
                            <a:prstClr val="black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32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3</m:t>
                      </m:r>
                      <m:r>
                        <a:rPr lang="en-GB" sz="6000" i="1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[</m:t>
                      </m:r>
                      <m:r>
                        <a:rPr lang="en-GB" sz="3200" i="1">
                          <a:solidFill>
                            <a:prstClr val="black"/>
                          </a:solidFill>
                          <a:latin typeface="Cambria Math"/>
                        </a:rPr>
                        <m:t>1+</m:t>
                      </m:r>
                      <m:d>
                        <m:dPr>
                          <m:ctrlP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−1</m:t>
                          </m:r>
                        </m:e>
                      </m:d>
                      <m:d>
                        <m:dPr>
                          <m:ctrlP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3200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𝑥</m:t>
                          </m:r>
                        </m:e>
                      </m:d>
                      <m:r>
                        <a:rPr lang="en-GB" sz="3200" i="1">
                          <a:solidFill>
                            <a:prstClr val="black"/>
                          </a:solidFill>
                          <a:latin typeface="Cambria Math"/>
                        </a:rPr>
                        <m:t>+</m:t>
                      </m:r>
                      <m:f>
                        <m:fPr>
                          <m:ctrlP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−1</m:t>
                          </m:r>
                          <m:r>
                            <a:rPr lang="en-GB" sz="3200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×−</m:t>
                          </m:r>
                          <m:r>
                            <a:rPr lang="en-US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num>
                        <m:den>
                          <m:r>
                            <a:rPr lang="en-GB" sz="3200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2!</m:t>
                          </m:r>
                        </m:den>
                      </m:f>
                      <m:sSup>
                        <m:sSupPr>
                          <m:ctrlP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GB" sz="32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32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d>
                        </m:e>
                        <m:sup>
                          <m:r>
                            <a:rPr lang="en-GB" sz="3200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en-GB" sz="4800" i="1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]</m:t>
                      </m:r>
                    </m:oMath>
                  </m:oMathPara>
                </a14:m>
                <a:endParaRPr lang="en-GB" sz="4800" dirty="0">
                  <a:solidFill>
                    <a:srgbClr val="00B050"/>
                  </a:solidFill>
                </a:endParaRPr>
              </a:p>
              <a:p>
                <a:pPr lvl="0"/>
                <a:endParaRPr lang="en-GB" i="1" dirty="0">
                  <a:solidFill>
                    <a:prstClr val="black"/>
                  </a:solidFill>
                  <a:latin typeface="Cambria Math"/>
                </a:endParaRPr>
              </a:p>
              <a:p>
                <a:pPr lvl="0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3200" i="1">
                          <a:solidFill>
                            <a:prstClr val="black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32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3</m:t>
                      </m:r>
                      <m:r>
                        <a:rPr lang="en-GB" sz="32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6000" i="1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[</m:t>
                      </m:r>
                      <m:r>
                        <a:rPr lang="en-GB" sz="3200" i="1">
                          <a:solidFill>
                            <a:prstClr val="black"/>
                          </a:solidFill>
                          <a:latin typeface="Cambria Math"/>
                        </a:rPr>
                        <m:t>1</m:t>
                      </m:r>
                      <m:r>
                        <a:rPr lang="en-US" sz="32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GB" sz="3200" i="1">
                          <a:solidFill>
                            <a:prstClr val="black"/>
                          </a:solidFill>
                          <a:latin typeface="Cambria Math"/>
                        </a:rPr>
                        <m:t>𝑥</m:t>
                      </m:r>
                      <m:r>
                        <a:rPr lang="en-US" sz="32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3200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𝑥</m:t>
                          </m:r>
                        </m:e>
                        <m:sup>
                          <m:r>
                            <a:rPr lang="en-GB" sz="3200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en-GB" sz="4800" i="1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]</m:t>
                      </m:r>
                    </m:oMath>
                  </m:oMathPara>
                </a14:m>
                <a:endParaRPr lang="en-GB" sz="3200" i="1" dirty="0">
                  <a:solidFill>
                    <a:srgbClr val="00B050"/>
                  </a:solidFill>
                  <a:latin typeface="Cambria Math" panose="02040503050406030204" pitchFamily="18" charset="0"/>
                </a:endParaRPr>
              </a:p>
              <a:p>
                <a:pPr lvl="0"/>
                <a:endParaRPr lang="en-GB" sz="2400" i="1" dirty="0">
                  <a:solidFill>
                    <a:prstClr val="black"/>
                  </a:solidFill>
                  <a:latin typeface="Cambria Math"/>
                </a:endParaRPr>
              </a:p>
              <a:p>
                <a:pPr lvl="0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3200" i="1">
                          <a:solidFill>
                            <a:prstClr val="black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3200" b="1" i="1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𝟑</m:t>
                      </m:r>
                      <m:r>
                        <a:rPr lang="en-US" sz="3200" b="1" i="1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3200" b="1" i="1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𝟑</m:t>
                      </m:r>
                      <m:r>
                        <a:rPr lang="en-GB" sz="3200" b="1" i="1">
                          <a:solidFill>
                            <a:srgbClr val="00B050"/>
                          </a:solidFill>
                          <a:latin typeface="Cambria Math"/>
                        </a:rPr>
                        <m:t>𝒙</m:t>
                      </m:r>
                      <m:r>
                        <a:rPr lang="en-US" sz="3200" b="1" i="1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3200" b="1" i="1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𝟑</m:t>
                      </m:r>
                      <m:sSup>
                        <m:sSupPr>
                          <m:ctrlPr>
                            <a:rPr lang="en-GB" sz="3200" b="1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3200" b="1" i="1">
                              <a:solidFill>
                                <a:srgbClr val="00B050"/>
                              </a:solidFill>
                              <a:latin typeface="Cambria Math"/>
                            </a:rPr>
                            <m:t>𝒙</m:t>
                          </m:r>
                        </m:e>
                        <m:sup>
                          <m:r>
                            <a:rPr lang="en-GB" sz="3200" b="1" i="1">
                              <a:solidFill>
                                <a:srgbClr val="00B050"/>
                              </a:solidFill>
                              <a:latin typeface="Cambria Math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en-GB" sz="3200" b="1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2" name="Rectangle 1">
                <a:extLst>
                  <a:ext uri="{FF2B5EF4-FFF2-40B4-BE49-F238E27FC236}">
                    <a16:creationId xmlns:a16="http://schemas.microsoft.com/office/drawing/2014/main" id="{0AF59FD8-E003-E5B9-3817-49010054464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74769" y="2443257"/>
                <a:ext cx="6552011" cy="294087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CBA5A4F8-4688-667E-1F49-E83D0A20DFDB}"/>
                  </a:ext>
                </a:extLst>
              </p:cNvPr>
              <p:cNvSpPr txBox="1"/>
              <p:nvPr/>
            </p:nvSpPr>
            <p:spPr>
              <a:xfrm>
                <a:off x="1271464" y="2417468"/>
                <a:ext cx="3600400" cy="10257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32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f>
                            <m:fPr>
                              <m:ctrlPr>
                                <a:rPr lang="en-GB" sz="3200" i="1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3200" i="1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num>
                            <m:den>
                              <m:r>
                                <a:rPr lang="en-US" sz="3200" i="1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  <m:t>1+</m:t>
                              </m:r>
                              <m:r>
                                <a:rPr lang="en-US" sz="3200" i="1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den>
                          </m:f>
                          <m:r>
                            <a:rPr lang="en-US" sz="3200" i="1">
                              <a:latin typeface="Cambria Math" panose="02040503050406030204" pitchFamily="18" charset="0"/>
                            </a:rPr>
                            <m:t>=3</m:t>
                          </m:r>
                          <m:d>
                            <m:dPr>
                              <m:ctrlPr>
                                <a:rPr lang="en-GB" sz="32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3200" i="1">
                                  <a:latin typeface="Cambria Math" panose="02040503050406030204" pitchFamily="18" charset="0"/>
                                </a:rPr>
                                <m:t>1+</m:t>
                              </m:r>
                              <m:r>
                                <a:rPr lang="en-GB" sz="3200" i="1">
                                  <a:latin typeface="Cambria Math"/>
                                </a:rPr>
                                <m:t>𝑥</m:t>
                              </m:r>
                            </m:e>
                          </m:d>
                        </m:e>
                        <m:sup>
                          <m:r>
                            <a:rPr lang="en-US" sz="3200" i="1">
                              <a:latin typeface="Cambria Math" panose="02040503050406030204" pitchFamily="18" charset="0"/>
                            </a:rPr>
                            <m:t>−1</m:t>
                          </m:r>
                        </m:sup>
                      </m:sSup>
                    </m:oMath>
                  </m:oMathPara>
                </a14:m>
                <a:endParaRPr lang="en-GB" sz="3200" i="1" dirty="0">
                  <a:latin typeface="Cambria Math"/>
                </a:endParaRPr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CBA5A4F8-4688-667E-1F49-E83D0A20DFD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71464" y="2417468"/>
                <a:ext cx="3600400" cy="102573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AA0D2FF2-A4DC-C0D5-38AC-38C94833BB97}"/>
                  </a:ext>
                </a:extLst>
              </p:cNvPr>
              <p:cNvSpPr txBox="1"/>
              <p:nvPr/>
            </p:nvSpPr>
            <p:spPr>
              <a:xfrm>
                <a:off x="1158849" y="276379"/>
                <a:ext cx="10153128" cy="1996957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r>
                  <a:rPr lang="en-GB" sz="3000" b="1" dirty="0"/>
                  <a:t>a) </a:t>
                </a:r>
                <a:r>
                  <a:rPr lang="en-GB" sz="3000" dirty="0"/>
                  <a:t>Express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30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000" i="1">
                            <a:latin typeface="Cambria Math" panose="02040503050406030204" pitchFamily="18" charset="0"/>
                          </a:rPr>
                          <m:t>4 − 5</m:t>
                        </m:r>
                        <m:r>
                          <a:rPr lang="en-US" sz="3000" i="1">
                            <a:latin typeface="Cambria Math" panose="02040503050406030204" pitchFamily="18" charset="0"/>
                          </a:rPr>
                          <m:t>𝑥</m:t>
                        </m:r>
                      </m:num>
                      <m:den>
                        <m:r>
                          <a:rPr lang="en-US" sz="3000" i="1">
                            <a:latin typeface="Cambria Math" panose="02040503050406030204" pitchFamily="18" charset="0"/>
                          </a:rPr>
                          <m:t>(1 + </m:t>
                        </m:r>
                        <m:r>
                          <a:rPr lang="en-US" sz="3000" i="1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sz="3000" i="1">
                            <a:latin typeface="Cambria Math" panose="02040503050406030204" pitchFamily="18" charset="0"/>
                          </a:rPr>
                          <m:t>)(2 − </m:t>
                        </m:r>
                        <m:r>
                          <a:rPr lang="en-US" sz="3000" i="1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sz="3000" i="1">
                            <a:latin typeface="Cambria Math" panose="02040503050406030204" pitchFamily="18" charset="0"/>
                          </a:rPr>
                          <m:t>)</m:t>
                        </m:r>
                      </m:den>
                    </m:f>
                  </m:oMath>
                </a14:m>
                <a:r>
                  <a:rPr lang="en-GB" sz="3000" dirty="0"/>
                  <a:t> as a partial fraction</a:t>
                </a:r>
              </a:p>
              <a:p>
                <a:pPr marL="742950" indent="-742950" algn="ctr">
                  <a:buAutoNum type="alphaLcParenR"/>
                </a:pPr>
                <a:endParaRPr lang="en-GB" sz="3000" dirty="0"/>
              </a:p>
              <a:p>
                <a:r>
                  <a:rPr lang="en-GB" sz="3000" b="1" dirty="0"/>
                  <a:t>b) </a:t>
                </a:r>
                <a:r>
                  <a:rPr lang="en-GB" sz="3000" dirty="0"/>
                  <a:t>Hence show the expansion of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30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000" i="1">
                            <a:latin typeface="Cambria Math" panose="02040503050406030204" pitchFamily="18" charset="0"/>
                          </a:rPr>
                          <m:t>4 − 5</m:t>
                        </m:r>
                        <m:r>
                          <a:rPr lang="en-US" sz="3000" i="1">
                            <a:latin typeface="Cambria Math" panose="02040503050406030204" pitchFamily="18" charset="0"/>
                          </a:rPr>
                          <m:t>𝑥</m:t>
                        </m:r>
                      </m:num>
                      <m:den>
                        <m:r>
                          <a:rPr lang="en-US" sz="3000" i="1">
                            <a:latin typeface="Cambria Math" panose="02040503050406030204" pitchFamily="18" charset="0"/>
                          </a:rPr>
                          <m:t>(1 + </m:t>
                        </m:r>
                        <m:r>
                          <a:rPr lang="en-US" sz="3000" i="1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sz="3000" i="1">
                            <a:latin typeface="Cambria Math" panose="02040503050406030204" pitchFamily="18" charset="0"/>
                          </a:rPr>
                          <m:t>)(2 − </m:t>
                        </m:r>
                        <m:r>
                          <a:rPr lang="en-US" sz="3000" i="1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sz="3000" i="1">
                            <a:latin typeface="Cambria Math" panose="02040503050406030204" pitchFamily="18" charset="0"/>
                          </a:rPr>
                          <m:t>)</m:t>
                        </m:r>
                      </m:den>
                    </m:f>
                  </m:oMath>
                </a14:m>
                <a:r>
                  <a:rPr lang="en-GB" sz="3000" dirty="0"/>
                  <a:t>  is </a:t>
                </a:r>
                <a14:m>
                  <m:oMath xmlns:m="http://schemas.openxmlformats.org/officeDocument/2006/math">
                    <m:r>
                      <a:rPr lang="en-US" sz="3000">
                        <a:latin typeface="Cambria Math" panose="02040503050406030204" pitchFamily="18" charset="0"/>
                      </a:rPr>
                      <m:t>2−</m:t>
                    </m:r>
                    <m:f>
                      <m:fPr>
                        <m:ctrlPr>
                          <a:rPr lang="en-GB" sz="30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000" i="1">
                            <a:latin typeface="Cambria Math" panose="02040503050406030204" pitchFamily="18" charset="0"/>
                          </a:rPr>
                          <m:t>7</m:t>
                        </m:r>
                        <m:r>
                          <a:rPr lang="en-US" sz="3000" i="1">
                            <a:latin typeface="Cambria Math" panose="02040503050406030204" pitchFamily="18" charset="0"/>
                          </a:rPr>
                          <m:t>𝑥</m:t>
                        </m:r>
                      </m:num>
                      <m:den>
                        <m:r>
                          <a:rPr lang="en-US" sz="3000" i="1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en-US" sz="3000" i="1">
                        <a:latin typeface="Cambria Math" panose="02040503050406030204" pitchFamily="18" charset="0"/>
                      </a:rPr>
                      <m:t>+ </m:t>
                    </m:r>
                    <m:f>
                      <m:fPr>
                        <m:ctrlPr>
                          <a:rPr lang="en-US" sz="30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000" i="1">
                            <a:latin typeface="Cambria Math" panose="02040503050406030204" pitchFamily="18" charset="0"/>
                          </a:rPr>
                          <m:t>11</m:t>
                        </m:r>
                      </m:num>
                      <m:den>
                        <m:r>
                          <a:rPr lang="en-US" sz="3000" i="1">
                            <a:latin typeface="Cambria Math" panose="02040503050406030204" pitchFamily="18" charset="0"/>
                          </a:rPr>
                          <m:t>4</m:t>
                        </m:r>
                      </m:den>
                    </m:f>
                    <m:sSup>
                      <m:sSupPr>
                        <m:ctrlPr>
                          <a:rPr lang="en-US" sz="30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30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US" sz="300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endParaRPr lang="en-GB" sz="3000" dirty="0"/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AA0D2FF2-A4DC-C0D5-38AC-38C94833BB9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58849" y="276379"/>
                <a:ext cx="10153128" cy="1996957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131715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EDE23387-C299-C478-1BED-5D8EA8AF3DC4}"/>
              </a:ext>
            </a:extLst>
          </p:cNvPr>
          <p:cNvSpPr txBox="1"/>
          <p:nvPr/>
        </p:nvSpPr>
        <p:spPr>
          <a:xfrm>
            <a:off x="408085" y="2641120"/>
            <a:ext cx="441996" cy="461665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r>
              <a:rPr lang="en-GB" sz="2400" b="1" dirty="0">
                <a:solidFill>
                  <a:schemeClr val="bg1"/>
                </a:solidFill>
              </a:rPr>
              <a:t>b) </a:t>
            </a:r>
            <a:endParaRPr lang="en-GB" sz="2400" dirty="0">
              <a:solidFill>
                <a:schemeClr val="bg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3">
                <a:extLst>
                  <a:ext uri="{FF2B5EF4-FFF2-40B4-BE49-F238E27FC236}">
                    <a16:creationId xmlns:a16="http://schemas.microsoft.com/office/drawing/2014/main" id="{4913EF05-16C6-9070-1131-ED15FF8EECF0}"/>
                  </a:ext>
                </a:extLst>
              </p:cNvPr>
              <p:cNvSpPr/>
              <p:nvPr/>
            </p:nvSpPr>
            <p:spPr>
              <a:xfrm>
                <a:off x="4684575" y="2641120"/>
                <a:ext cx="7200800" cy="101431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3200" i="1">
                          <a:solidFill>
                            <a:prstClr val="black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32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3200" i="1">
                          <a:solidFill>
                            <a:prstClr val="black"/>
                          </a:solidFill>
                          <a:latin typeface="Cambria Math"/>
                        </a:rPr>
                        <m:t>1+</m:t>
                      </m:r>
                      <m:d>
                        <m:dPr>
                          <m:ctrlP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−1</m:t>
                          </m:r>
                        </m:e>
                      </m:d>
                      <m:r>
                        <a:rPr lang="en-US" sz="32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(−</m:t>
                      </m:r>
                      <m:f>
                        <m:fPr>
                          <m:ctrlPr>
                            <a:rPr lang="en-US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en-US" sz="32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sz="32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)+</m:t>
                      </m:r>
                      <m:f>
                        <m:fPr>
                          <m:ctrlP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−1</m:t>
                          </m:r>
                          <m:r>
                            <a:rPr lang="en-GB" sz="3200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×−</m:t>
                          </m:r>
                          <m:r>
                            <a:rPr lang="en-US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num>
                        <m:den>
                          <m:r>
                            <a:rPr lang="en-GB" sz="3200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2!</m:t>
                          </m:r>
                        </m:den>
                      </m:f>
                      <m:sSup>
                        <m:sSupPr>
                          <m:ctrlP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(−</m:t>
                          </m:r>
                          <m:f>
                            <m:fPr>
                              <m:ctrlPr>
                                <a:rPr lang="en-US" sz="32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32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US" sz="32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  <m:r>
                            <a:rPr lang="en-US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US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  <m:sup>
                          <m:r>
                            <a:rPr lang="en-GB" sz="3200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GB" sz="3200" dirty="0">
                  <a:solidFill>
                    <a:srgbClr val="0000FF"/>
                  </a:solidFill>
                </a:endParaRPr>
              </a:p>
            </p:txBody>
          </p:sp>
        </mc:Choice>
        <mc:Fallback xmlns="">
          <p:sp>
            <p:nvSpPr>
              <p:cNvPr id="4" name="Rectangle 3">
                <a:extLst>
                  <a:ext uri="{FF2B5EF4-FFF2-40B4-BE49-F238E27FC236}">
                    <a16:creationId xmlns:a16="http://schemas.microsoft.com/office/drawing/2014/main" id="{4913EF05-16C6-9070-1131-ED15FF8EECF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84575" y="2641120"/>
                <a:ext cx="7200800" cy="101431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9A30A1B8-9057-F4DF-143F-5259D437C626}"/>
                  </a:ext>
                </a:extLst>
              </p:cNvPr>
              <p:cNvSpPr txBox="1"/>
              <p:nvPr/>
            </p:nvSpPr>
            <p:spPr>
              <a:xfrm>
                <a:off x="1012167" y="2490246"/>
                <a:ext cx="3960440" cy="129503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32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num>
                        <m:den>
                          <m:r>
                            <a:rPr lang="en-US" sz="32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2−</m:t>
                          </m:r>
                          <m:r>
                            <a:rPr lang="en-US" sz="32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den>
                      </m:f>
                      <m:r>
                        <a:rPr lang="en-US" sz="32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GB" sz="32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3200" i="1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  <m:t>1</m:t>
                              </m:r>
                              <m:r>
                                <a:rPr lang="en-US" sz="32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f>
                                <m:fPr>
                                  <m:ctrlPr>
                                    <a:rPr lang="en-GB" sz="3200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3200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en-US" sz="3200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den>
                              </m:f>
                              <m:r>
                                <a:rPr lang="en-GB" sz="3200" i="1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  <m:t>𝑥</m:t>
                              </m:r>
                            </m:e>
                          </m:d>
                        </m:e>
                        <m:sup>
                          <m:r>
                            <a:rPr lang="en-US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−1</m:t>
                          </m:r>
                        </m:sup>
                      </m:sSup>
                    </m:oMath>
                  </m:oMathPara>
                </a14:m>
                <a:endParaRPr lang="en-GB" sz="2400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9A30A1B8-9057-F4DF-143F-5259D437C62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2167" y="2490246"/>
                <a:ext cx="3960440" cy="129503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A1D24D55-99A9-F87E-F74E-065DDFF5CB04}"/>
                  </a:ext>
                </a:extLst>
              </p:cNvPr>
              <p:cNvSpPr txBox="1"/>
              <p:nvPr/>
            </p:nvSpPr>
            <p:spPr>
              <a:xfrm>
                <a:off x="4685995" y="3901150"/>
                <a:ext cx="3238940" cy="101431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kumimoji="0" lang="en-GB" sz="3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/>
                          <a:ea typeface="+mn-ea"/>
                          <a:cs typeface="+mn-cs"/>
                        </a:rPr>
                        <m:t>=</m:t>
                      </m:r>
                      <m:r>
                        <a:rPr kumimoji="0" lang="en-GB" sz="32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 </m:t>
                      </m:r>
                      <m:r>
                        <a:rPr kumimoji="0" lang="en-GB" sz="32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uLnTx/>
                          <a:uFillTx/>
                          <a:latin typeface="Cambria Math"/>
                          <a:ea typeface="+mn-ea"/>
                          <a:cs typeface="+mn-cs"/>
                        </a:rPr>
                        <m:t>1</m:t>
                      </m:r>
                      <m:r>
                        <a:rPr kumimoji="0" lang="en-US" sz="32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+</m:t>
                      </m:r>
                      <m:f>
                        <m:fPr>
                          <m:ctrlPr>
                            <a:rPr kumimoji="0" lang="en-US" sz="32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0000FF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US" sz="32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0000FF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1</m:t>
                          </m:r>
                        </m:num>
                        <m:den>
                          <m:r>
                            <a:rPr kumimoji="0" lang="en-US" sz="32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0000FF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2</m:t>
                          </m:r>
                        </m:den>
                      </m:f>
                      <m:r>
                        <a:rPr kumimoji="0" lang="en-US" sz="32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𝑥</m:t>
                      </m:r>
                      <m:r>
                        <a:rPr kumimoji="0" lang="en-US" sz="32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+</m:t>
                      </m:r>
                      <m:sSup>
                        <m:sSupPr>
                          <m:ctrlPr>
                            <a:rPr kumimoji="0" lang="en-GB" sz="32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0000FF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pPr>
                        <m:e>
                          <m:f>
                            <m:fPr>
                              <m:ctrlPr>
                                <a:rPr kumimoji="0" lang="en-US" sz="32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rgbClr val="0000FF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fPr>
                            <m:num>
                              <m:r>
                                <a:rPr kumimoji="0" lang="en-US" sz="32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rgbClr val="0000FF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1</m:t>
                              </m:r>
                            </m:num>
                            <m:den>
                              <m:r>
                                <a:rPr kumimoji="0" lang="en-US" sz="32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rgbClr val="0000FF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4</m:t>
                              </m:r>
                            </m:den>
                          </m:f>
                          <m:r>
                            <a:rPr kumimoji="0" lang="en-GB" sz="32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0000FF"/>
                              </a:solidFill>
                              <a:effectLst/>
                              <a:uLnTx/>
                              <a:uFillTx/>
                              <a:latin typeface="Cambria Math"/>
                              <a:ea typeface="+mn-ea"/>
                              <a:cs typeface="+mn-cs"/>
                            </a:rPr>
                            <m:t>𝑥</m:t>
                          </m:r>
                        </m:e>
                        <m:sup>
                          <m:r>
                            <a:rPr kumimoji="0" lang="en-GB" sz="32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0000FF"/>
                              </a:solidFill>
                              <a:effectLst/>
                              <a:uLnTx/>
                              <a:uFillTx/>
                              <a:latin typeface="Cambria Math"/>
                              <a:ea typeface="+mn-ea"/>
                              <a:cs typeface="+mn-cs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kumimoji="0" lang="en-GB" sz="3200" b="0" i="1" u="none" strike="noStrike" kern="1200" cap="none" spc="0" normalizeH="0" baseline="0" noProof="0" dirty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Cambria Math" panose="02040503050406030204" pitchFamily="18" charset="0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A1D24D55-99A9-F87E-F74E-065DDFF5CB0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85995" y="3901150"/>
                <a:ext cx="3238940" cy="1014317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07C3E166-A8EB-3036-B27D-9B07546AFBB9}"/>
                  </a:ext>
                </a:extLst>
              </p:cNvPr>
              <p:cNvSpPr txBox="1"/>
              <p:nvPr/>
            </p:nvSpPr>
            <p:spPr>
              <a:xfrm>
                <a:off x="1158849" y="276379"/>
                <a:ext cx="10153128" cy="1996957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r>
                  <a:rPr lang="en-GB" sz="3000" b="1" dirty="0"/>
                  <a:t>a) </a:t>
                </a:r>
                <a:r>
                  <a:rPr lang="en-GB" sz="3000" dirty="0"/>
                  <a:t>Express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30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000" i="1">
                            <a:latin typeface="Cambria Math" panose="02040503050406030204" pitchFamily="18" charset="0"/>
                          </a:rPr>
                          <m:t>4 − 5</m:t>
                        </m:r>
                        <m:r>
                          <a:rPr lang="en-US" sz="3000" i="1">
                            <a:latin typeface="Cambria Math" panose="02040503050406030204" pitchFamily="18" charset="0"/>
                          </a:rPr>
                          <m:t>𝑥</m:t>
                        </m:r>
                      </m:num>
                      <m:den>
                        <m:r>
                          <a:rPr lang="en-US" sz="3000" i="1">
                            <a:latin typeface="Cambria Math" panose="02040503050406030204" pitchFamily="18" charset="0"/>
                          </a:rPr>
                          <m:t>(1 + </m:t>
                        </m:r>
                        <m:r>
                          <a:rPr lang="en-US" sz="3000" i="1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sz="3000" i="1">
                            <a:latin typeface="Cambria Math" panose="02040503050406030204" pitchFamily="18" charset="0"/>
                          </a:rPr>
                          <m:t>)(2 − </m:t>
                        </m:r>
                        <m:r>
                          <a:rPr lang="en-US" sz="3000" i="1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sz="3000" i="1">
                            <a:latin typeface="Cambria Math" panose="02040503050406030204" pitchFamily="18" charset="0"/>
                          </a:rPr>
                          <m:t>)</m:t>
                        </m:r>
                      </m:den>
                    </m:f>
                  </m:oMath>
                </a14:m>
                <a:r>
                  <a:rPr lang="en-GB" sz="3000" dirty="0"/>
                  <a:t> as a partial fraction</a:t>
                </a:r>
              </a:p>
              <a:p>
                <a:pPr marL="742950" indent="-742950" algn="ctr">
                  <a:buAutoNum type="alphaLcParenR"/>
                </a:pPr>
                <a:endParaRPr lang="en-GB" sz="3000" dirty="0"/>
              </a:p>
              <a:p>
                <a:r>
                  <a:rPr lang="en-GB" sz="3000" b="1" dirty="0"/>
                  <a:t>b) </a:t>
                </a:r>
                <a:r>
                  <a:rPr lang="en-GB" sz="3000" dirty="0"/>
                  <a:t>Hence show the expansion of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30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000" i="1">
                            <a:latin typeface="Cambria Math" panose="02040503050406030204" pitchFamily="18" charset="0"/>
                          </a:rPr>
                          <m:t>4 − 5</m:t>
                        </m:r>
                        <m:r>
                          <a:rPr lang="en-US" sz="3000" i="1">
                            <a:latin typeface="Cambria Math" panose="02040503050406030204" pitchFamily="18" charset="0"/>
                          </a:rPr>
                          <m:t>𝑥</m:t>
                        </m:r>
                      </m:num>
                      <m:den>
                        <m:r>
                          <a:rPr lang="en-US" sz="3000" i="1">
                            <a:latin typeface="Cambria Math" panose="02040503050406030204" pitchFamily="18" charset="0"/>
                          </a:rPr>
                          <m:t>(1 + </m:t>
                        </m:r>
                        <m:r>
                          <a:rPr lang="en-US" sz="3000" i="1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sz="3000" i="1">
                            <a:latin typeface="Cambria Math" panose="02040503050406030204" pitchFamily="18" charset="0"/>
                          </a:rPr>
                          <m:t>)(2 − </m:t>
                        </m:r>
                        <m:r>
                          <a:rPr lang="en-US" sz="3000" i="1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sz="3000" i="1">
                            <a:latin typeface="Cambria Math" panose="02040503050406030204" pitchFamily="18" charset="0"/>
                          </a:rPr>
                          <m:t>)</m:t>
                        </m:r>
                      </m:den>
                    </m:f>
                  </m:oMath>
                </a14:m>
                <a:r>
                  <a:rPr lang="en-GB" sz="3000" dirty="0"/>
                  <a:t>  is </a:t>
                </a:r>
                <a14:m>
                  <m:oMath xmlns:m="http://schemas.openxmlformats.org/officeDocument/2006/math">
                    <m:r>
                      <a:rPr lang="en-US" sz="3000">
                        <a:latin typeface="Cambria Math" panose="02040503050406030204" pitchFamily="18" charset="0"/>
                      </a:rPr>
                      <m:t>2−</m:t>
                    </m:r>
                    <m:f>
                      <m:fPr>
                        <m:ctrlPr>
                          <a:rPr lang="en-GB" sz="30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000" i="1">
                            <a:latin typeface="Cambria Math" panose="02040503050406030204" pitchFamily="18" charset="0"/>
                          </a:rPr>
                          <m:t>7</m:t>
                        </m:r>
                        <m:r>
                          <a:rPr lang="en-US" sz="3000" i="1">
                            <a:latin typeface="Cambria Math" panose="02040503050406030204" pitchFamily="18" charset="0"/>
                          </a:rPr>
                          <m:t>𝑥</m:t>
                        </m:r>
                      </m:num>
                      <m:den>
                        <m:r>
                          <a:rPr lang="en-US" sz="3000" i="1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en-US" sz="3000" i="1">
                        <a:latin typeface="Cambria Math" panose="02040503050406030204" pitchFamily="18" charset="0"/>
                      </a:rPr>
                      <m:t>+ </m:t>
                    </m:r>
                    <m:f>
                      <m:fPr>
                        <m:ctrlPr>
                          <a:rPr lang="en-US" sz="30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000" i="1">
                            <a:latin typeface="Cambria Math" panose="02040503050406030204" pitchFamily="18" charset="0"/>
                          </a:rPr>
                          <m:t>11</m:t>
                        </m:r>
                      </m:num>
                      <m:den>
                        <m:r>
                          <a:rPr lang="en-US" sz="3000" i="1">
                            <a:latin typeface="Cambria Math" panose="02040503050406030204" pitchFamily="18" charset="0"/>
                          </a:rPr>
                          <m:t>4</m:t>
                        </m:r>
                      </m:den>
                    </m:f>
                    <m:sSup>
                      <m:sSupPr>
                        <m:ctrlPr>
                          <a:rPr lang="en-US" sz="30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30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US" sz="300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endParaRPr lang="en-GB" sz="3000" dirty="0"/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07C3E166-A8EB-3036-B27D-9B07546AFBB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58849" y="276379"/>
                <a:ext cx="10153128" cy="1996957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674815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1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1127341" y="284628"/>
                <a:ext cx="10153128" cy="1996957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r>
                  <a:rPr lang="en-GB" sz="3000" b="1" dirty="0"/>
                  <a:t>a) </a:t>
                </a:r>
                <a:r>
                  <a:rPr lang="en-GB" sz="3000" dirty="0"/>
                  <a:t>Express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30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000" i="1">
                            <a:latin typeface="Cambria Math" panose="02040503050406030204" pitchFamily="18" charset="0"/>
                          </a:rPr>
                          <m:t>4 − 5</m:t>
                        </m:r>
                        <m:r>
                          <a:rPr lang="en-US" sz="3000" i="1">
                            <a:latin typeface="Cambria Math" panose="02040503050406030204" pitchFamily="18" charset="0"/>
                          </a:rPr>
                          <m:t>𝑥</m:t>
                        </m:r>
                      </m:num>
                      <m:den>
                        <m:r>
                          <a:rPr lang="en-US" sz="3000" i="1">
                            <a:latin typeface="Cambria Math" panose="02040503050406030204" pitchFamily="18" charset="0"/>
                          </a:rPr>
                          <m:t>(1 + </m:t>
                        </m:r>
                        <m:r>
                          <a:rPr lang="en-US" sz="3000" i="1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sz="3000" i="1">
                            <a:latin typeface="Cambria Math" panose="02040503050406030204" pitchFamily="18" charset="0"/>
                          </a:rPr>
                          <m:t>)(2 − </m:t>
                        </m:r>
                        <m:r>
                          <a:rPr lang="en-US" sz="3000" i="1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sz="3000" i="1">
                            <a:latin typeface="Cambria Math" panose="02040503050406030204" pitchFamily="18" charset="0"/>
                          </a:rPr>
                          <m:t>)</m:t>
                        </m:r>
                      </m:den>
                    </m:f>
                  </m:oMath>
                </a14:m>
                <a:r>
                  <a:rPr lang="en-GB" sz="3000" dirty="0"/>
                  <a:t> as a partial fraction</a:t>
                </a:r>
              </a:p>
              <a:p>
                <a:pPr marL="742950" indent="-742950" algn="ctr">
                  <a:buAutoNum type="alphaLcParenR"/>
                </a:pPr>
                <a:endParaRPr lang="en-GB" sz="3000" dirty="0"/>
              </a:p>
              <a:p>
                <a:r>
                  <a:rPr lang="en-GB" sz="3000" b="1" dirty="0"/>
                  <a:t>b) </a:t>
                </a:r>
                <a:r>
                  <a:rPr lang="en-GB" sz="3000" dirty="0"/>
                  <a:t>Hence show the expansion of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30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000" i="1">
                            <a:latin typeface="Cambria Math" panose="02040503050406030204" pitchFamily="18" charset="0"/>
                          </a:rPr>
                          <m:t>4 − 5</m:t>
                        </m:r>
                        <m:r>
                          <a:rPr lang="en-US" sz="3000" i="1">
                            <a:latin typeface="Cambria Math" panose="02040503050406030204" pitchFamily="18" charset="0"/>
                          </a:rPr>
                          <m:t>𝑥</m:t>
                        </m:r>
                      </m:num>
                      <m:den>
                        <m:r>
                          <a:rPr lang="en-US" sz="3000" i="1">
                            <a:latin typeface="Cambria Math" panose="02040503050406030204" pitchFamily="18" charset="0"/>
                          </a:rPr>
                          <m:t>(1 + </m:t>
                        </m:r>
                        <m:r>
                          <a:rPr lang="en-US" sz="3000" i="1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sz="3000" i="1">
                            <a:latin typeface="Cambria Math" panose="02040503050406030204" pitchFamily="18" charset="0"/>
                          </a:rPr>
                          <m:t>)(2 − </m:t>
                        </m:r>
                        <m:r>
                          <a:rPr lang="en-US" sz="3000" i="1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sz="3000" i="1">
                            <a:latin typeface="Cambria Math" panose="02040503050406030204" pitchFamily="18" charset="0"/>
                          </a:rPr>
                          <m:t>)</m:t>
                        </m:r>
                      </m:den>
                    </m:f>
                  </m:oMath>
                </a14:m>
                <a:r>
                  <a:rPr lang="en-GB" sz="3000" dirty="0"/>
                  <a:t>  is </a:t>
                </a:r>
                <a14:m>
                  <m:oMath xmlns:m="http://schemas.openxmlformats.org/officeDocument/2006/math">
                    <m:r>
                      <a:rPr lang="en-US" sz="3000">
                        <a:latin typeface="Cambria Math" panose="02040503050406030204" pitchFamily="18" charset="0"/>
                      </a:rPr>
                      <m:t>2−</m:t>
                    </m:r>
                    <m:f>
                      <m:fPr>
                        <m:ctrlPr>
                          <a:rPr lang="en-GB" sz="30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000" i="1">
                            <a:latin typeface="Cambria Math" panose="02040503050406030204" pitchFamily="18" charset="0"/>
                          </a:rPr>
                          <m:t>7</m:t>
                        </m:r>
                        <m:r>
                          <a:rPr lang="en-US" sz="3000" i="1">
                            <a:latin typeface="Cambria Math" panose="02040503050406030204" pitchFamily="18" charset="0"/>
                          </a:rPr>
                          <m:t>𝑥</m:t>
                        </m:r>
                      </m:num>
                      <m:den>
                        <m:r>
                          <a:rPr lang="en-US" sz="3000" i="1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en-US" sz="3000" i="1">
                        <a:latin typeface="Cambria Math" panose="02040503050406030204" pitchFamily="18" charset="0"/>
                      </a:rPr>
                      <m:t>+ </m:t>
                    </m:r>
                    <m:f>
                      <m:fPr>
                        <m:ctrlPr>
                          <a:rPr lang="en-US" sz="30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000" i="1">
                            <a:latin typeface="Cambria Math" panose="02040503050406030204" pitchFamily="18" charset="0"/>
                          </a:rPr>
                          <m:t>11</m:t>
                        </m:r>
                      </m:num>
                      <m:den>
                        <m:r>
                          <a:rPr lang="en-US" sz="3000" i="1">
                            <a:latin typeface="Cambria Math" panose="02040503050406030204" pitchFamily="18" charset="0"/>
                          </a:rPr>
                          <m:t>4</m:t>
                        </m:r>
                      </m:den>
                    </m:f>
                    <m:sSup>
                      <m:sSupPr>
                        <m:ctrlPr>
                          <a:rPr lang="en-US" sz="30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30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US" sz="300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endParaRPr lang="en-GB" sz="3000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27341" y="284628"/>
                <a:ext cx="10153128" cy="1996957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TextBox 9">
            <a:extLst>
              <a:ext uri="{FF2B5EF4-FFF2-40B4-BE49-F238E27FC236}">
                <a16:creationId xmlns:a16="http://schemas.microsoft.com/office/drawing/2014/main" id="{EDE23387-C299-C478-1BED-5D8EA8AF3DC4}"/>
              </a:ext>
            </a:extLst>
          </p:cNvPr>
          <p:cNvSpPr txBox="1"/>
          <p:nvPr/>
        </p:nvSpPr>
        <p:spPr>
          <a:xfrm>
            <a:off x="408085" y="2641120"/>
            <a:ext cx="441996" cy="461665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r>
              <a:rPr lang="en-GB" sz="2400" b="1" dirty="0">
                <a:solidFill>
                  <a:schemeClr val="bg1"/>
                </a:solidFill>
              </a:rPr>
              <a:t>b) </a:t>
            </a:r>
            <a:endParaRPr lang="en-GB" sz="2400" dirty="0">
              <a:solidFill>
                <a:schemeClr val="bg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id="{9C62E5AF-BA0F-941A-2BB2-CB087ED46BD3}"/>
                  </a:ext>
                </a:extLst>
              </p:cNvPr>
              <p:cNvSpPr/>
              <p:nvPr/>
            </p:nvSpPr>
            <p:spPr>
              <a:xfrm>
                <a:off x="4069237" y="5099989"/>
                <a:ext cx="3862913" cy="112947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600" b="1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600" b="1" i="1"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US" sz="3600" b="1" i="1"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en-US" sz="36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600" b="1" i="1">
                              <a:latin typeface="Cambria Math" panose="02040503050406030204" pitchFamily="18" charset="0"/>
                            </a:rPr>
                            <m:t>𝟕</m:t>
                          </m:r>
                        </m:num>
                        <m:den>
                          <m:r>
                            <a:rPr lang="en-US" sz="3600" b="1" i="1">
                              <a:latin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  <m:r>
                        <a:rPr lang="en-GB" sz="3600" b="1" i="1">
                          <a:latin typeface="Cambria Math"/>
                        </a:rPr>
                        <m:t>𝒙</m:t>
                      </m:r>
                      <m:r>
                        <a:rPr lang="en-US" sz="3600" b="1" i="1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US" sz="36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600" b="1" i="1">
                              <a:latin typeface="Cambria Math" panose="02040503050406030204" pitchFamily="18" charset="0"/>
                            </a:rPr>
                            <m:t>𝟏𝟏</m:t>
                          </m:r>
                        </m:num>
                        <m:den>
                          <m:r>
                            <a:rPr lang="en-US" sz="3600" b="1" i="1">
                              <a:latin typeface="Cambria Math" panose="02040503050406030204" pitchFamily="18" charset="0"/>
                            </a:rPr>
                            <m:t>𝟒</m:t>
                          </m:r>
                        </m:den>
                      </m:f>
                      <m:sSup>
                        <m:sSupPr>
                          <m:ctrlPr>
                            <a:rPr lang="en-GB" sz="3600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3600" b="1" i="1">
                              <a:latin typeface="Cambria Math"/>
                            </a:rPr>
                            <m:t>𝒙</m:t>
                          </m:r>
                        </m:e>
                        <m:sup>
                          <m:r>
                            <a:rPr lang="en-GB" sz="3600" b="1" i="1">
                              <a:latin typeface="Cambria Math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en-GB" sz="3600" i="1" dirty="0"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id="{9C62E5AF-BA0F-941A-2BB2-CB087ED46BD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69237" y="5099989"/>
                <a:ext cx="3862913" cy="112947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 1">
                <a:extLst>
                  <a:ext uri="{FF2B5EF4-FFF2-40B4-BE49-F238E27FC236}">
                    <a16:creationId xmlns:a16="http://schemas.microsoft.com/office/drawing/2014/main" id="{E23961E8-9E37-3EA8-374C-169AF8011819}"/>
                  </a:ext>
                </a:extLst>
              </p:cNvPr>
              <p:cNvSpPr/>
              <p:nvPr/>
            </p:nvSpPr>
            <p:spPr>
              <a:xfrm>
                <a:off x="4079776" y="3784029"/>
                <a:ext cx="6777318" cy="112947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600" b="1" i="1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𝟑</m:t>
                      </m:r>
                      <m:r>
                        <a:rPr lang="en-US" sz="3600" b="1" i="1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3600" b="1" i="1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𝟑</m:t>
                      </m:r>
                      <m:r>
                        <a:rPr lang="en-GB" sz="3600" b="1" i="1">
                          <a:solidFill>
                            <a:srgbClr val="00B050"/>
                          </a:solidFill>
                          <a:latin typeface="Cambria Math"/>
                        </a:rPr>
                        <m:t>𝒙</m:t>
                      </m:r>
                      <m:r>
                        <a:rPr lang="en-US" sz="3600" b="1" i="1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3600" b="1" i="1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𝟑</m:t>
                      </m:r>
                      <m:sSup>
                        <m:sSupPr>
                          <m:ctrlPr>
                            <a:rPr lang="en-GB" sz="3600" b="1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3600" b="1" i="1">
                              <a:solidFill>
                                <a:srgbClr val="00B050"/>
                              </a:solidFill>
                              <a:latin typeface="Cambria Math"/>
                            </a:rPr>
                            <m:t>𝒙</m:t>
                          </m:r>
                        </m:e>
                        <m:sup>
                          <m:r>
                            <a:rPr lang="en-GB" sz="3600" b="1" i="1">
                              <a:solidFill>
                                <a:srgbClr val="00B050"/>
                              </a:solidFill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sz="36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GB" sz="3600" i="1">
                          <a:solidFill>
                            <a:srgbClr val="0000FF"/>
                          </a:solidFill>
                          <a:latin typeface="Cambria Math"/>
                        </a:rPr>
                        <m:t>1</m:t>
                      </m:r>
                      <m:r>
                        <a:rPr lang="en-US" sz="3600" i="1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en-US" sz="36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6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36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en-US" sz="3600" i="1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sz="3600" i="1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sSup>
                        <m:sSupPr>
                          <m:ctrlPr>
                            <a:rPr lang="en-GB" sz="36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f>
                            <m:fPr>
                              <m:ctrlPr>
                                <a:rPr lang="en-US" sz="3600" i="1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3600" i="1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US" sz="3600" i="1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</m:den>
                          </m:f>
                          <m:r>
                            <a:rPr lang="en-GB" sz="3600" i="1">
                              <a:solidFill>
                                <a:srgbClr val="0000FF"/>
                              </a:solidFill>
                              <a:latin typeface="Cambria Math"/>
                            </a:rPr>
                            <m:t>𝑥</m:t>
                          </m:r>
                        </m:e>
                        <m:sup>
                          <m:r>
                            <a:rPr lang="en-GB" sz="3600" i="1">
                              <a:solidFill>
                                <a:srgbClr val="0000FF"/>
                              </a:solidFill>
                              <a:latin typeface="Cambria Math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GB" sz="3600" i="1" dirty="0">
                  <a:solidFill>
                    <a:srgbClr val="0000FF"/>
                  </a:solidFill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2" name="Rectangle 1">
                <a:extLst>
                  <a:ext uri="{FF2B5EF4-FFF2-40B4-BE49-F238E27FC236}">
                    <a16:creationId xmlns:a16="http://schemas.microsoft.com/office/drawing/2014/main" id="{E23961E8-9E37-3EA8-374C-169AF801181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79776" y="3784029"/>
                <a:ext cx="6777318" cy="112947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DCD4BC5C-06A3-D90B-5F17-1FEDF9C6D27E}"/>
                  </a:ext>
                </a:extLst>
              </p:cNvPr>
              <p:cNvSpPr txBox="1"/>
              <p:nvPr/>
            </p:nvSpPr>
            <p:spPr>
              <a:xfrm>
                <a:off x="1271464" y="2468069"/>
                <a:ext cx="3388660" cy="114236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360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600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num>
                        <m:den>
                          <m:r>
                            <a:rPr lang="en-US" sz="3600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1+</m:t>
                          </m:r>
                          <m:r>
                            <a:rPr lang="en-US" sz="3600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den>
                      </m:f>
                      <m:r>
                        <a:rPr lang="en-US" sz="3600" i="1"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en-GB" sz="3600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6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num>
                        <m:den>
                          <m:r>
                            <a:rPr lang="en-US" sz="36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2−</m:t>
                          </m:r>
                          <m:r>
                            <a:rPr lang="en-US" sz="36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den>
                      </m:f>
                      <m:r>
                        <a:rPr lang="en-GB" sz="36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sz="3600" dirty="0"/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DCD4BC5C-06A3-D90B-5F17-1FEDF9C6D27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71464" y="2468069"/>
                <a:ext cx="3388660" cy="1142364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id="{FB276E36-B8C1-10EB-9E89-86209EEA29FB}"/>
                  </a:ext>
                </a:extLst>
              </p:cNvPr>
              <p:cNvSpPr/>
              <p:nvPr/>
            </p:nvSpPr>
            <p:spPr>
              <a:xfrm>
                <a:off x="4583832" y="2468069"/>
                <a:ext cx="6696637" cy="112947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600" b="1" i="1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𝟑</m:t>
                      </m:r>
                      <m:r>
                        <a:rPr lang="en-US" sz="3600" b="1" i="1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3600" b="1" i="1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𝟑</m:t>
                      </m:r>
                      <m:r>
                        <a:rPr lang="en-GB" sz="3600" b="1" i="1">
                          <a:solidFill>
                            <a:srgbClr val="00B050"/>
                          </a:solidFill>
                          <a:latin typeface="Cambria Math"/>
                        </a:rPr>
                        <m:t>𝒙</m:t>
                      </m:r>
                      <m:r>
                        <a:rPr lang="en-US" sz="3600" b="1" i="1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3600" b="1" i="1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𝟑</m:t>
                      </m:r>
                      <m:sSup>
                        <m:sSupPr>
                          <m:ctrlPr>
                            <a:rPr lang="en-GB" sz="3600" b="1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3600" b="1" i="1">
                              <a:solidFill>
                                <a:srgbClr val="00B050"/>
                              </a:solidFill>
                              <a:latin typeface="Cambria Math"/>
                            </a:rPr>
                            <m:t>𝒙</m:t>
                          </m:r>
                        </m:e>
                        <m:sup>
                          <m:r>
                            <a:rPr lang="en-GB" sz="3600" b="1" i="1">
                              <a:solidFill>
                                <a:srgbClr val="00B050"/>
                              </a:solidFill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sz="36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GB" sz="36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36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[</m:t>
                      </m:r>
                      <m:r>
                        <a:rPr lang="en-GB" sz="3600" i="1">
                          <a:solidFill>
                            <a:srgbClr val="0000FF"/>
                          </a:solidFill>
                          <a:latin typeface="Cambria Math"/>
                        </a:rPr>
                        <m:t>1</m:t>
                      </m:r>
                      <m:r>
                        <a:rPr lang="en-US" sz="3600" i="1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US" sz="36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6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36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en-US" sz="3600" i="1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sz="3600" i="1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GB" sz="36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f>
                            <m:fPr>
                              <m:ctrlPr>
                                <a:rPr lang="en-US" sz="3600" i="1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3600" i="1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US" sz="3600" i="1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</m:den>
                          </m:f>
                          <m:r>
                            <a:rPr lang="en-GB" sz="3600" i="1">
                              <a:solidFill>
                                <a:srgbClr val="0000FF"/>
                              </a:solidFill>
                              <a:latin typeface="Cambria Math"/>
                            </a:rPr>
                            <m:t>𝑥</m:t>
                          </m:r>
                        </m:e>
                        <m:sup>
                          <m:r>
                            <a:rPr lang="en-GB" sz="3600" i="1">
                              <a:solidFill>
                                <a:srgbClr val="0000FF"/>
                              </a:solidFill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en-US" sz="3600" i="1">
                          <a:latin typeface="Cambria Math" panose="02040503050406030204" pitchFamily="18" charset="0"/>
                        </a:rPr>
                        <m:t>]</m:t>
                      </m:r>
                    </m:oMath>
                  </m:oMathPara>
                </a14:m>
                <a:endParaRPr lang="en-GB" sz="3600" i="1" dirty="0">
                  <a:solidFill>
                    <a:srgbClr val="0000FF"/>
                  </a:solidFill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id="{FB276E36-B8C1-10EB-9E89-86209EEA29F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83832" y="2468069"/>
                <a:ext cx="6696637" cy="1129476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969410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2" grpId="0"/>
      <p:bldP spid="3" grpId="0"/>
      <p:bldP spid="1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D223A73A-AA9C-72E7-CA22-240F6407746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99456" y="44624"/>
            <a:ext cx="9242337" cy="2920237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C4825B87-C24E-E3A0-8F88-730E994C354B}"/>
              </a:ext>
            </a:extLst>
          </p:cNvPr>
          <p:cNvSpPr txBox="1"/>
          <p:nvPr/>
        </p:nvSpPr>
        <p:spPr>
          <a:xfrm>
            <a:off x="367438" y="3073168"/>
            <a:ext cx="441996" cy="461665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r>
              <a:rPr lang="en-GB" sz="2400" b="1" dirty="0">
                <a:solidFill>
                  <a:schemeClr val="bg1"/>
                </a:solidFill>
              </a:rPr>
              <a:t>a) </a:t>
            </a:r>
            <a:endParaRPr lang="en-GB" sz="2400" dirty="0">
              <a:solidFill>
                <a:schemeClr val="bg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EAE1C815-D6C0-AABB-1688-5E9C651E6D52}"/>
                  </a:ext>
                </a:extLst>
              </p:cNvPr>
              <p:cNvSpPr txBox="1"/>
              <p:nvPr/>
            </p:nvSpPr>
            <p:spPr>
              <a:xfrm>
                <a:off x="6133267" y="3766098"/>
                <a:ext cx="1480803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kumimoji="0" lang="en-GB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𝐿𝑒𝑡</m:t>
                      </m:r>
                      <m:r>
                        <a:rPr kumimoji="0" lang="en-GB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kumimoji="0" lang="en-GB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kumimoji="0" lang="en-GB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=1</m:t>
                      </m:r>
                    </m:oMath>
                  </m:oMathPara>
                </a14:m>
                <a:endParaRPr lang="en-GB" sz="1600" dirty="0"/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EAE1C815-D6C0-AABB-1688-5E9C651E6D5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33267" y="3766098"/>
                <a:ext cx="1480803" cy="461665"/>
              </a:xfrm>
              <a:prstGeom prst="rect">
                <a:avLst/>
              </a:prstGeom>
              <a:blipFill>
                <a:blip r:embed="rId3"/>
                <a:stretch>
                  <a:fillRect l="-82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40D17BC3-D3A1-592B-C73B-1993479D4B23}"/>
                  </a:ext>
                </a:extLst>
              </p:cNvPr>
              <p:cNvSpPr txBox="1"/>
              <p:nvPr/>
            </p:nvSpPr>
            <p:spPr>
              <a:xfrm>
                <a:off x="8036509" y="3749882"/>
                <a:ext cx="1560568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−3</m:t>
                      </m:r>
                      <m:r>
                        <a:rPr lang="en-GB" sz="2400" i="1">
                          <a:latin typeface="Cambria Math" panose="02040503050406030204" pitchFamily="18" charset="0"/>
                        </a:rPr>
                        <m:t>≡</m:t>
                      </m:r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3</m:t>
                      </m:r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𝐵</m:t>
                      </m:r>
                    </m:oMath>
                  </m:oMathPara>
                </a14:m>
                <a:endParaRPr lang="en-GB" sz="1600" dirty="0"/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40D17BC3-D3A1-592B-C73B-1993479D4B2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36509" y="3749882"/>
                <a:ext cx="1560568" cy="46166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8B625C5B-BAC2-9B83-40C3-EDFA4279F510}"/>
                  </a:ext>
                </a:extLst>
              </p:cNvPr>
              <p:cNvSpPr txBox="1"/>
              <p:nvPr/>
            </p:nvSpPr>
            <p:spPr>
              <a:xfrm>
                <a:off x="9980163" y="4334464"/>
                <a:ext cx="1046801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GB" sz="2400" dirty="0"/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GB" sz="2400" b="0" i="0" smtClean="0">
                        <a:latin typeface="Cambria Math" panose="02040503050406030204" pitchFamily="18" charset="0"/>
                      </a:rPr>
                      <m:t>C</m:t>
                    </m:r>
                    <m:r>
                      <a:rPr lang="en-GB" sz="2400" i="1">
                        <a:latin typeface="Cambria Math" panose="02040503050406030204" pitchFamily="18" charset="0"/>
                      </a:rPr>
                      <m:t>≡</m:t>
                    </m:r>
                    <m:r>
                      <a:rPr lang="en-GB" sz="2400" b="0" i="1" smtClean="0">
                        <a:latin typeface="Cambria Math" panose="02040503050406030204" pitchFamily="18" charset="0"/>
                      </a:rPr>
                      <m:t>4</m:t>
                    </m:r>
                  </m:oMath>
                </a14:m>
                <a:endParaRPr lang="en-GB" sz="1600" dirty="0"/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8B625C5B-BAC2-9B83-40C3-EDFA4279F51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80163" y="4334464"/>
                <a:ext cx="1046801" cy="46166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D92D2316-6861-0CE0-0ACF-F81DD0EF1922}"/>
                  </a:ext>
                </a:extLst>
              </p:cNvPr>
              <p:cNvSpPr txBox="1"/>
              <p:nvPr/>
            </p:nvSpPr>
            <p:spPr>
              <a:xfrm>
                <a:off x="737304" y="3656861"/>
                <a:ext cx="2356936" cy="89511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24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GB" sz="24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24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  <m:r>
                                <a:rPr lang="en-GB" sz="2400" b="0" i="1">
                                  <a:latin typeface="Cambria Math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GB" sz="2400" b="0" i="1">
                                  <a:latin typeface="Cambria Math"/>
                                </a:rPr>
                                <m:t>2</m:t>
                              </m:r>
                            </m:sup>
                          </m:sSup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+5</m:t>
                          </m:r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 −10</m:t>
                          </m:r>
                        </m:num>
                        <m:den>
                          <m:d>
                            <m:dPr>
                              <m:ctrlPr>
                                <a:rPr lang="en-GB" sz="2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2400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GB" sz="2400" b="0" i="1" smtClean="0"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e>
                          </m:d>
                          <m:d>
                            <m:dPr>
                              <m:ctrlPr>
                                <a:rPr lang="en-GB" sz="2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2400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GB" sz="2400" b="0" i="1" smtClean="0">
                                  <a:latin typeface="Cambria Math" panose="02040503050406030204" pitchFamily="18" charset="0"/>
                                </a:rPr>
                                <m:t>+2</m:t>
                              </m:r>
                            </m:e>
                          </m:d>
                        </m:den>
                      </m:f>
                    </m:oMath>
                  </m:oMathPara>
                </a14:m>
                <a:endParaRPr lang="en-GB" sz="2400" dirty="0"/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D92D2316-6861-0CE0-0ACF-F81DD0EF192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7304" y="3656861"/>
                <a:ext cx="2356936" cy="895117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2EA942CB-4525-3A42-0AF4-1E7AB1776363}"/>
                  </a:ext>
                </a:extLst>
              </p:cNvPr>
              <p:cNvSpPr txBox="1"/>
              <p:nvPr/>
            </p:nvSpPr>
            <p:spPr>
              <a:xfrm>
                <a:off x="9867765" y="3768992"/>
                <a:ext cx="1480807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𝐵</m:t>
                      </m:r>
                      <m:r>
                        <a:rPr lang="en-GB" sz="2400" i="1">
                          <a:latin typeface="Cambria Math" panose="02040503050406030204" pitchFamily="18" charset="0"/>
                        </a:rPr>
                        <m:t>≡</m:t>
                      </m:r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−1</m:t>
                      </m:r>
                    </m:oMath>
                  </m:oMathPara>
                </a14:m>
                <a:endParaRPr lang="en-GB" sz="1600" dirty="0"/>
              </a:p>
            </p:txBody>
          </p:sp>
        </mc:Choice>
        <mc:Fallback xmlns="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2EA942CB-4525-3A42-0AF4-1E7AB177636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67765" y="3768992"/>
                <a:ext cx="1480807" cy="461665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6FDB98C7-A143-A7AD-EAE1-F9BEE632C8AD}"/>
              </a:ext>
            </a:extLst>
          </p:cNvPr>
          <p:cNvCxnSpPr>
            <a:cxnSpLocks/>
          </p:cNvCxnSpPr>
          <p:nvPr/>
        </p:nvCxnSpPr>
        <p:spPr>
          <a:xfrm>
            <a:off x="6048821" y="3763300"/>
            <a:ext cx="0" cy="305841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BAFD1452-F526-28C2-04B8-BF4456AD5FAD}"/>
                  </a:ext>
                </a:extLst>
              </p:cNvPr>
              <p:cNvSpPr txBox="1"/>
              <p:nvPr/>
            </p:nvSpPr>
            <p:spPr>
              <a:xfrm>
                <a:off x="333983" y="5773981"/>
                <a:ext cx="5694712" cy="86132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kumimoji="0" lang="en-GB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2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𝐴</m:t>
                          </m:r>
                          <m:d>
                            <m:dPr>
                              <m:ctrlPr>
                                <a:rPr lang="en-GB" sz="2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24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GB" sz="2400" i="1"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e>
                          </m:d>
                          <m:d>
                            <m:dPr>
                              <m:ctrlPr>
                                <a:rPr lang="en-GB" sz="2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24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GB" sz="2400" i="1">
                                  <a:latin typeface="Cambria Math" panose="02040503050406030204" pitchFamily="18" charset="0"/>
                                </a:rPr>
                                <m:t>+2</m:t>
                              </m:r>
                            </m:e>
                          </m:d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GB" sz="2400" i="1">
                              <a:latin typeface="Cambria Math" panose="02040503050406030204" pitchFamily="18" charset="0"/>
                            </a:rPr>
                            <m:t>𝐵</m:t>
                          </m:r>
                          <m:d>
                            <m:dPr>
                              <m:ctrlPr>
                                <a:rPr lang="en-GB" sz="2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24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GB" sz="2400" i="1">
                                  <a:latin typeface="Cambria Math" panose="02040503050406030204" pitchFamily="18" charset="0"/>
                                </a:rPr>
                                <m:t>+2</m:t>
                              </m:r>
                            </m:e>
                          </m:d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𝑐</m:t>
                          </m:r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−1)</m:t>
                          </m:r>
                        </m:num>
                        <m:den>
                          <m:d>
                            <m:dPr>
                              <m:ctrlPr>
                                <a:rPr lang="en-GB" sz="240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2400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GB" sz="2400" b="0" i="1" smtClean="0"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e>
                          </m:d>
                          <m:d>
                            <m:dPr>
                              <m:ctrlPr>
                                <a:rPr lang="en-GB" sz="240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2400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GB" sz="2400" b="0" i="1" smtClean="0">
                                  <a:latin typeface="Cambria Math" panose="02040503050406030204" pitchFamily="18" charset="0"/>
                                </a:rPr>
                                <m:t>+2</m:t>
                              </m:r>
                            </m:e>
                          </m:d>
                        </m:den>
                      </m:f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BAFD1452-F526-28C2-04B8-BF4456AD5FA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3983" y="5773981"/>
                <a:ext cx="5694712" cy="861326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28094319-0B67-5D6E-E3D5-32469A47D81F}"/>
                  </a:ext>
                </a:extLst>
              </p:cNvPr>
              <p:cNvSpPr txBox="1"/>
              <p:nvPr/>
            </p:nvSpPr>
            <p:spPr>
              <a:xfrm>
                <a:off x="3733895" y="3188205"/>
                <a:ext cx="8377110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kumimoji="0" lang="en-GB" sz="24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pPr>
                        <m:e>
                          <m:r>
                            <a:rPr kumimoji="0" lang="en-GB" sz="24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2</m:t>
                          </m:r>
                          <m:r>
                            <a:rPr kumimoji="0" lang="en-GB" sz="24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/>
                              <a:ea typeface="+mn-ea"/>
                              <a:cs typeface="+mn-cs"/>
                            </a:rPr>
                            <m:t>𝑥</m:t>
                          </m:r>
                        </m:e>
                        <m:sup>
                          <m:r>
                            <a:rPr kumimoji="0" lang="en-GB" sz="24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/>
                              <a:ea typeface="+mn-ea"/>
                              <a:cs typeface="+mn-cs"/>
                            </a:rPr>
                            <m:t>2</m:t>
                          </m:r>
                        </m:sup>
                      </m:sSup>
                      <m:r>
                        <a:rPr kumimoji="0" lang="en-GB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+5</m:t>
                      </m:r>
                      <m:r>
                        <a:rPr kumimoji="0" lang="en-GB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𝑥</m:t>
                      </m:r>
                      <m:r>
                        <a:rPr kumimoji="0" lang="en-GB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 −10=</m:t>
                      </m:r>
                      <m:r>
                        <a:rPr lang="en-GB" sz="2400" i="1">
                          <a:latin typeface="Cambria Math" panose="02040503050406030204" pitchFamily="18" charset="0"/>
                        </a:rPr>
                        <m:t>𝐴</m:t>
                      </m:r>
                      <m:d>
                        <m:dPr>
                          <m:ctrlPr>
                            <a:rPr lang="en-GB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2400" i="1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sz="2400" i="1">
                              <a:latin typeface="Cambria Math" panose="02040503050406030204" pitchFamily="18" charset="0"/>
                            </a:rPr>
                            <m:t>−1</m:t>
                          </m:r>
                        </m:e>
                      </m:d>
                      <m:d>
                        <m:dPr>
                          <m:ctrlPr>
                            <a:rPr lang="en-GB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2400" i="1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sz="2400" i="1">
                              <a:latin typeface="Cambria Math" panose="02040503050406030204" pitchFamily="18" charset="0"/>
                            </a:rPr>
                            <m:t>+2</m:t>
                          </m:r>
                        </m:e>
                      </m:d>
                      <m:r>
                        <a:rPr lang="en-GB" sz="2400" i="1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2400" i="1">
                          <a:latin typeface="Cambria Math" panose="02040503050406030204" pitchFamily="18" charset="0"/>
                        </a:rPr>
                        <m:t>𝐵</m:t>
                      </m:r>
                      <m:d>
                        <m:dPr>
                          <m:ctrlPr>
                            <a:rPr lang="en-GB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2400" i="1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sz="2400" i="1">
                              <a:latin typeface="Cambria Math" panose="02040503050406030204" pitchFamily="18" charset="0"/>
                            </a:rPr>
                            <m:t>+2</m:t>
                          </m:r>
                        </m:e>
                      </m:d>
                      <m:r>
                        <a:rPr lang="en-GB" sz="2400" i="1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𝐶</m:t>
                      </m:r>
                      <m:r>
                        <a:rPr lang="en-GB" sz="2400" i="1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GB" sz="2400" i="1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2400" i="1">
                          <a:latin typeface="Cambria Math" panose="02040503050406030204" pitchFamily="18" charset="0"/>
                        </a:rPr>
                        <m:t>−1)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28094319-0B67-5D6E-E3D5-32469A47D81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33895" y="3188205"/>
                <a:ext cx="8377110" cy="461665"/>
              </a:xfrm>
              <a:prstGeom prst="rect">
                <a:avLst/>
              </a:prstGeom>
              <a:blipFill>
                <a:blip r:embed="rId9"/>
                <a:stretch>
                  <a:fillRect b="-1710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AB9AE652-2368-E6F0-5A55-C73641906057}"/>
                  </a:ext>
                </a:extLst>
              </p:cNvPr>
              <p:cNvSpPr txBox="1"/>
              <p:nvPr/>
            </p:nvSpPr>
            <p:spPr>
              <a:xfrm>
                <a:off x="383105" y="4702109"/>
                <a:ext cx="2972267" cy="79239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kumimoji="0" lang="en-US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r>
                        <a:rPr kumimoji="0" lang="en-GB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𝐴</m:t>
                      </m:r>
                      <m:r>
                        <a:rPr kumimoji="0" lang="en-GB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+</m:t>
                      </m:r>
                      <m:f>
                        <m:fPr>
                          <m:ctrlPr>
                            <a:rPr kumimoji="0" lang="en-GB" sz="24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GB" sz="24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𝐵</m:t>
                          </m:r>
                        </m:num>
                        <m:den>
                          <m:r>
                            <a:rPr kumimoji="0" lang="en-GB" sz="24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𝑥</m:t>
                          </m:r>
                          <m:r>
                            <a:rPr kumimoji="0" lang="en-GB" sz="24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−1</m:t>
                          </m:r>
                        </m:den>
                      </m:f>
                      <m:r>
                        <a:rPr kumimoji="0" lang="en-GB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+</m:t>
                      </m:r>
                      <m:f>
                        <m:fPr>
                          <m:ctrlPr>
                            <a:rPr kumimoji="0" lang="en-GB" sz="24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GB" sz="24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𝐶</m:t>
                          </m:r>
                        </m:num>
                        <m:den>
                          <m:r>
                            <a:rPr kumimoji="0" lang="en-GB" sz="24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𝑥</m:t>
                          </m:r>
                          <m:r>
                            <a:rPr kumimoji="0" lang="en-GB" sz="24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+2</m:t>
                          </m:r>
                        </m:den>
                      </m:f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AB9AE652-2368-E6F0-5A55-C7364190605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3105" y="4702109"/>
                <a:ext cx="2972267" cy="792396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DB854887-F339-9D44-5A80-9550305F566A}"/>
                  </a:ext>
                </a:extLst>
              </p:cNvPr>
              <p:cNvSpPr txBox="1"/>
              <p:nvPr/>
            </p:nvSpPr>
            <p:spPr>
              <a:xfrm>
                <a:off x="6165174" y="4340816"/>
                <a:ext cx="1745246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kumimoji="0" lang="en-GB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𝐿𝑒𝑡</m:t>
                      </m:r>
                      <m:r>
                        <a:rPr kumimoji="0" lang="en-GB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kumimoji="0" lang="en-GB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kumimoji="0" lang="en-GB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=−2</m:t>
                      </m:r>
                    </m:oMath>
                  </m:oMathPara>
                </a14:m>
                <a:endParaRPr lang="en-GB" sz="1600" dirty="0"/>
              </a:p>
            </p:txBody>
          </p:sp>
        </mc:Choice>
        <mc:Fallback xmlns="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DB854887-F339-9D44-5A80-9550305F566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65174" y="4340816"/>
                <a:ext cx="1745246" cy="461665"/>
              </a:xfrm>
              <a:prstGeom prst="rect">
                <a:avLst/>
              </a:prstGeom>
              <a:blipFill>
                <a:blip r:embed="rId11"/>
                <a:stretch>
                  <a:fillRect l="-69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24D2FF5D-5213-6048-7BA5-E26DFA270BAF}"/>
                  </a:ext>
                </a:extLst>
              </p:cNvPr>
              <p:cNvSpPr txBox="1"/>
              <p:nvPr/>
            </p:nvSpPr>
            <p:spPr>
              <a:xfrm>
                <a:off x="7896261" y="4346375"/>
                <a:ext cx="1878975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−12</m:t>
                      </m:r>
                      <m:r>
                        <a:rPr lang="en-GB" sz="2400" i="1">
                          <a:latin typeface="Cambria Math" panose="02040503050406030204" pitchFamily="18" charset="0"/>
                        </a:rPr>
                        <m:t>≡</m:t>
                      </m:r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−3</m:t>
                      </m:r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𝐵</m:t>
                      </m:r>
                    </m:oMath>
                  </m:oMathPara>
                </a14:m>
                <a:endParaRPr lang="en-GB" sz="1600" dirty="0"/>
              </a:p>
            </p:txBody>
          </p:sp>
        </mc:Choice>
        <mc:Fallback xmlns=""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24D2FF5D-5213-6048-7BA5-E26DFA270BA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96261" y="4346375"/>
                <a:ext cx="1878975" cy="461665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2F2E62E0-4DFB-5CF5-07AB-27F0ACAD9C90}"/>
                  </a:ext>
                </a:extLst>
              </p:cNvPr>
              <p:cNvSpPr txBox="1"/>
              <p:nvPr/>
            </p:nvSpPr>
            <p:spPr>
              <a:xfrm>
                <a:off x="10992479" y="4952772"/>
                <a:ext cx="1152193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GB" sz="2400" dirty="0"/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GB" sz="2400" b="0" i="0" smtClean="0">
                        <a:latin typeface="Cambria Math" panose="02040503050406030204" pitchFamily="18" charset="0"/>
                      </a:rPr>
                      <m:t>A</m:t>
                    </m:r>
                    <m:r>
                      <a:rPr lang="en-GB" sz="2400" i="1">
                        <a:latin typeface="Cambria Math" panose="02040503050406030204" pitchFamily="18" charset="0"/>
                      </a:rPr>
                      <m:t>≡</m:t>
                    </m:r>
                    <m:r>
                      <a:rPr lang="en-GB" sz="2400" b="0" i="1" smtClean="0">
                        <a:latin typeface="Cambria Math" panose="02040503050406030204" pitchFamily="18" charset="0"/>
                      </a:rPr>
                      <m:t>2</m:t>
                    </m:r>
                  </m:oMath>
                </a14:m>
                <a:endParaRPr lang="en-GB" sz="1600" dirty="0"/>
              </a:p>
            </p:txBody>
          </p:sp>
        </mc:Choice>
        <mc:Fallback xmlns=""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2F2E62E0-4DFB-5CF5-07AB-27F0ACAD9C9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992479" y="4952772"/>
                <a:ext cx="1152193" cy="461665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373D99A2-BF60-7B32-1FC9-5CCA9B0AE871}"/>
                  </a:ext>
                </a:extLst>
              </p:cNvPr>
              <p:cNvSpPr txBox="1"/>
              <p:nvPr/>
            </p:nvSpPr>
            <p:spPr>
              <a:xfrm>
                <a:off x="6150490" y="4983559"/>
                <a:ext cx="1529766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𝐿𝑒𝑡</m:t>
                      </m:r>
                      <m:r>
                        <a:rPr kumimoji="0" lang="en-GB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kumimoji="0" lang="en-GB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kumimoji="0" lang="en-GB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=0</m:t>
                      </m:r>
                    </m:oMath>
                  </m:oMathPara>
                </a14:m>
                <a:endParaRPr lang="en-GB" sz="1600" dirty="0"/>
              </a:p>
            </p:txBody>
          </p:sp>
        </mc:Choice>
        <mc:Fallback xmlns=""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373D99A2-BF60-7B32-1FC9-5CCA9B0AE87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50490" y="4983559"/>
                <a:ext cx="1529766" cy="461665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C883337F-39E6-49BB-3356-19FA7C5EE0DC}"/>
                  </a:ext>
                </a:extLst>
              </p:cNvPr>
              <p:cNvSpPr txBox="1"/>
              <p:nvPr/>
            </p:nvSpPr>
            <p:spPr>
              <a:xfrm>
                <a:off x="7936314" y="4964683"/>
                <a:ext cx="3454771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24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−10</m:t>
                      </m:r>
                      <m:r>
                        <a:rPr lang="en-GB" sz="2400" i="1">
                          <a:latin typeface="Cambria Math" panose="02040503050406030204" pitchFamily="18" charset="0"/>
                        </a:rPr>
                        <m:t>≡</m:t>
                      </m:r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−2</m:t>
                      </m:r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𝐴</m:t>
                      </m:r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+2</m:t>
                      </m:r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𝐵</m:t>
                      </m:r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 −</m:t>
                      </m:r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𝐶</m:t>
                      </m:r>
                    </m:oMath>
                  </m:oMathPara>
                </a14:m>
                <a:endParaRPr lang="en-GB" sz="1600" dirty="0"/>
              </a:p>
            </p:txBody>
          </p:sp>
        </mc:Choice>
        <mc:Fallback xmlns=""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C883337F-39E6-49BB-3356-19FA7C5EE0D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36314" y="4964683"/>
                <a:ext cx="3454771" cy="461665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FD6D1272-4665-7AC5-D90E-061AFBEC291A}"/>
                  </a:ext>
                </a:extLst>
              </p:cNvPr>
              <p:cNvSpPr txBox="1"/>
              <p:nvPr/>
            </p:nvSpPr>
            <p:spPr>
              <a:xfrm>
                <a:off x="6651428" y="5729780"/>
                <a:ext cx="5171626" cy="88569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24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GB" sz="24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24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  <m:r>
                                <a:rPr lang="en-GB" sz="2400" b="0" i="1">
                                  <a:latin typeface="Cambria Math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GB" sz="2400" b="0" i="1">
                                  <a:latin typeface="Cambria Math"/>
                                </a:rPr>
                                <m:t>2</m:t>
                              </m:r>
                            </m:sup>
                          </m:sSup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+5</m:t>
                          </m:r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 −10</m:t>
                          </m:r>
                        </m:num>
                        <m:den>
                          <m:d>
                            <m:dPr>
                              <m:ctrlPr>
                                <a:rPr lang="en-GB" sz="2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2400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GB" sz="2400" b="0" i="1" smtClean="0"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e>
                          </m:d>
                          <m:d>
                            <m:dPr>
                              <m:ctrlPr>
                                <a:rPr lang="en-GB" sz="2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2400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GB" sz="2400" b="0" i="1" smtClean="0">
                                  <a:latin typeface="Cambria Math" panose="02040503050406030204" pitchFamily="18" charset="0"/>
                                </a:rPr>
                                <m:t>+2</m:t>
                              </m:r>
                            </m:e>
                          </m:d>
                        </m:den>
                      </m:f>
                      <m:r>
                        <a:rPr lang="en-US" sz="2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2400" b="1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GB" sz="2400" b="1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en-GB" sz="24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400" b="1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GB" sz="24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  <m:r>
                            <a:rPr lang="en-GB" sz="24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GB" sz="24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den>
                      </m:f>
                      <m:r>
                        <a:rPr lang="en-GB" sz="24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GB" sz="24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400" b="1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𝟒</m:t>
                          </m:r>
                        </m:num>
                        <m:den>
                          <m:r>
                            <a:rPr lang="en-GB" sz="24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  <m:r>
                            <a:rPr lang="en-GB" sz="24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GB" sz="24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</m:oMath>
                  </m:oMathPara>
                </a14:m>
                <a:endParaRPr lang="en-GB" sz="2400" b="1" dirty="0"/>
              </a:p>
            </p:txBody>
          </p:sp>
        </mc:Choice>
        <mc:Fallback xmlns=""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FD6D1272-4665-7AC5-D90E-061AFBEC291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51428" y="5729780"/>
                <a:ext cx="5171626" cy="885692"/>
              </a:xfrm>
              <a:prstGeom prst="rect">
                <a:avLst/>
              </a:prstGeom>
              <a:blipFill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255317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  <p:bldP spid="16" grpId="0"/>
      <p:bldP spid="17" grpId="0"/>
      <p:bldP spid="21" grpId="0"/>
      <p:bldP spid="25" grpId="0"/>
      <p:bldP spid="27" grpId="0"/>
      <p:bldP spid="29" grpId="0"/>
      <p:bldP spid="32" grpId="0"/>
      <p:bldP spid="33" grpId="0"/>
      <p:bldP spid="34" grpId="0"/>
      <p:bldP spid="35" grpId="0"/>
      <p:bldP spid="36" grpId="0"/>
      <p:bldP spid="37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27507</TotalTime>
  <Words>615</Words>
  <Application>Microsoft Office PowerPoint</Application>
  <PresentationFormat>Widescreen</PresentationFormat>
  <Paragraphs>110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6" baseType="lpstr">
      <vt:lpstr>Arial</vt:lpstr>
      <vt:lpstr>Calibri</vt:lpstr>
      <vt:lpstr>Cambria Math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RM plc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Frost J</dc:creator>
  <cp:lastModifiedBy>Stewart Gale</cp:lastModifiedBy>
  <cp:revision>943</cp:revision>
  <dcterms:created xsi:type="dcterms:W3CDTF">2013-02-28T07:36:55Z</dcterms:created>
  <dcterms:modified xsi:type="dcterms:W3CDTF">2025-04-29T07:25:49Z</dcterms:modified>
</cp:coreProperties>
</file>