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52" r:id="rId2"/>
    <p:sldId id="563" r:id="rId3"/>
    <p:sldId id="564" r:id="rId4"/>
    <p:sldId id="553" r:id="rId5"/>
    <p:sldId id="519" r:id="rId6"/>
    <p:sldId id="524" r:id="rId7"/>
    <p:sldId id="550" r:id="rId8"/>
    <p:sldId id="523" r:id="rId9"/>
    <p:sldId id="551" r:id="rId10"/>
    <p:sldId id="528" r:id="rId11"/>
    <p:sldId id="55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::Stewart.Gale@dubaicollege.org::3647ddd2-6040-41ae-a96d-232c23482a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39B817-A01C-47C8-8DC1-3CF0723A68B7}" v="27" dt="2023-09-12T11:35:3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E39B817-A01C-47C8-8DC1-3CF0723A68B7}"/>
    <pc:docChg chg="undo custSel addSld delSld modSld">
      <pc:chgData name="Stewart Gale" userId="3647ddd2-6040-41ae-a96d-232c23482af8" providerId="ADAL" clId="{0E39B817-A01C-47C8-8DC1-3CF0723A68B7}" dt="2023-09-13T03:59:56.459" v="117" actId="1035"/>
      <pc:docMkLst>
        <pc:docMk/>
      </pc:docMkLst>
      <pc:sldChg chg="modSp mod">
        <pc:chgData name="Stewart Gale" userId="3647ddd2-6040-41ae-a96d-232c23482af8" providerId="ADAL" clId="{0E39B817-A01C-47C8-8DC1-3CF0723A68B7}" dt="2023-09-12T04:33:15.363" v="97" actId="1076"/>
        <pc:sldMkLst>
          <pc:docMk/>
          <pc:sldMk cId="1658660834" sldId="519"/>
        </pc:sldMkLst>
        <pc:spChg chg="mod">
          <ac:chgData name="Stewart Gale" userId="3647ddd2-6040-41ae-a96d-232c23482af8" providerId="ADAL" clId="{0E39B817-A01C-47C8-8DC1-3CF0723A68B7}" dt="2022-02-24T06:04:01.004" v="1" actId="20577"/>
          <ac:spMkLst>
            <pc:docMk/>
            <pc:sldMk cId="1658660834" sldId="519"/>
            <ac:spMk id="33" creationId="{226E03D8-289F-4AFF-9D8B-4394C936ED86}"/>
          </ac:spMkLst>
        </pc:spChg>
        <pc:spChg chg="mod">
          <ac:chgData name="Stewart Gale" userId="3647ddd2-6040-41ae-a96d-232c23482af8" providerId="ADAL" clId="{0E39B817-A01C-47C8-8DC1-3CF0723A68B7}" dt="2023-09-12T04:33:15.363" v="97" actId="1076"/>
          <ac:spMkLst>
            <pc:docMk/>
            <pc:sldMk cId="1658660834" sldId="519"/>
            <ac:spMk id="66" creationId="{00000000-0000-0000-0000-000000000000}"/>
          </ac:spMkLst>
        </pc:spChg>
      </pc:sldChg>
      <pc:sldChg chg="modSp mod">
        <pc:chgData name="Stewart Gale" userId="3647ddd2-6040-41ae-a96d-232c23482af8" providerId="ADAL" clId="{0E39B817-A01C-47C8-8DC1-3CF0723A68B7}" dt="2023-09-13T03:59:56.459" v="117" actId="1035"/>
        <pc:sldMkLst>
          <pc:docMk/>
          <pc:sldMk cId="2137521633" sldId="550"/>
        </pc:sldMkLst>
        <pc:cxnChg chg="mod">
          <ac:chgData name="Stewart Gale" userId="3647ddd2-6040-41ae-a96d-232c23482af8" providerId="ADAL" clId="{0E39B817-A01C-47C8-8DC1-3CF0723A68B7}" dt="2023-09-13T03:59:56.459" v="117" actId="1035"/>
          <ac:cxnSpMkLst>
            <pc:docMk/>
            <pc:sldMk cId="2137521633" sldId="550"/>
            <ac:cxnSpMk id="2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0E39B817-A01C-47C8-8DC1-3CF0723A68B7}" dt="2023-09-12T11:35:32.056" v="114"/>
        <pc:sldMkLst>
          <pc:docMk/>
          <pc:sldMk cId="2938406209" sldId="551"/>
        </pc:sldMkLst>
        <pc:spChg chg="add mod">
          <ac:chgData name="Stewart Gale" userId="3647ddd2-6040-41ae-a96d-232c23482af8" providerId="ADAL" clId="{0E39B817-A01C-47C8-8DC1-3CF0723A68B7}" dt="2023-09-12T11:34:46.449" v="105"/>
          <ac:spMkLst>
            <pc:docMk/>
            <pc:sldMk cId="2938406209" sldId="551"/>
            <ac:spMk id="9" creationId="{B4481CEA-953D-00AB-CD87-D63C10D9BFCE}"/>
          </ac:spMkLst>
        </pc:spChg>
        <pc:spChg chg="add mod">
          <ac:chgData name="Stewart Gale" userId="3647ddd2-6040-41ae-a96d-232c23482af8" providerId="ADAL" clId="{0E39B817-A01C-47C8-8DC1-3CF0723A68B7}" dt="2023-09-12T11:34:46.449" v="105"/>
          <ac:spMkLst>
            <pc:docMk/>
            <pc:sldMk cId="2938406209" sldId="551"/>
            <ac:spMk id="10" creationId="{DC70E00A-9236-0164-F4C3-5B9250D91EE3}"/>
          </ac:spMkLst>
        </pc:spChg>
        <pc:spChg chg="add mod">
          <ac:chgData name="Stewart Gale" userId="3647ddd2-6040-41ae-a96d-232c23482af8" providerId="ADAL" clId="{0E39B817-A01C-47C8-8DC1-3CF0723A68B7}" dt="2023-09-12T11:34:46.449" v="105"/>
          <ac:spMkLst>
            <pc:docMk/>
            <pc:sldMk cId="2938406209" sldId="551"/>
            <ac:spMk id="11" creationId="{6888179E-6EEB-3169-D353-D939CF5E19B0}"/>
          </ac:spMkLst>
        </pc:spChg>
        <pc:spChg chg="add mod">
          <ac:chgData name="Stewart Gale" userId="3647ddd2-6040-41ae-a96d-232c23482af8" providerId="ADAL" clId="{0E39B817-A01C-47C8-8DC1-3CF0723A68B7}" dt="2023-09-12T11:35:03.623" v="111" actId="1076"/>
          <ac:spMkLst>
            <pc:docMk/>
            <pc:sldMk cId="2938406209" sldId="551"/>
            <ac:spMk id="12" creationId="{144997F7-F4CF-994F-383F-EC5E799B4156}"/>
          </ac:spMkLst>
        </pc:spChg>
        <pc:spChg chg="del">
          <ac:chgData name="Stewart Gale" userId="3647ddd2-6040-41ae-a96d-232c23482af8" providerId="ADAL" clId="{0E39B817-A01C-47C8-8DC1-3CF0723A68B7}" dt="2023-09-12T11:34:42.169" v="103" actId="478"/>
          <ac:spMkLst>
            <pc:docMk/>
            <pc:sldMk cId="2938406209" sldId="551"/>
            <ac:spMk id="24" creationId="{00000000-0000-0000-0000-000000000000}"/>
          </ac:spMkLst>
        </pc:spChg>
        <pc:spChg chg="del">
          <ac:chgData name="Stewart Gale" userId="3647ddd2-6040-41ae-a96d-232c23482af8" providerId="ADAL" clId="{0E39B817-A01C-47C8-8DC1-3CF0723A68B7}" dt="2023-09-12T11:34:22.870" v="102" actId="478"/>
          <ac:spMkLst>
            <pc:docMk/>
            <pc:sldMk cId="2938406209" sldId="551"/>
            <ac:spMk id="28" creationId="{00000000-0000-0000-0000-000000000000}"/>
          </ac:spMkLst>
        </pc:spChg>
        <pc:spChg chg="del">
          <ac:chgData name="Stewart Gale" userId="3647ddd2-6040-41ae-a96d-232c23482af8" providerId="ADAL" clId="{0E39B817-A01C-47C8-8DC1-3CF0723A68B7}" dt="2023-09-12T11:34:42.169" v="103" actId="478"/>
          <ac:spMkLst>
            <pc:docMk/>
            <pc:sldMk cId="2938406209" sldId="551"/>
            <ac:spMk id="29" creationId="{00000000-0000-0000-0000-000000000000}"/>
          </ac:spMkLst>
        </pc:spChg>
        <pc:picChg chg="add mod modCrop">
          <ac:chgData name="Stewart Gale" userId="3647ddd2-6040-41ae-a96d-232c23482af8" providerId="ADAL" clId="{0E39B817-A01C-47C8-8DC1-3CF0723A68B7}" dt="2023-09-12T11:35:00.339" v="110" actId="1076"/>
          <ac:picMkLst>
            <pc:docMk/>
            <pc:sldMk cId="2938406209" sldId="551"/>
            <ac:picMk id="3" creationId="{BD81AA44-C1B6-6271-C822-452748D4C9D0}"/>
          </ac:picMkLst>
        </pc:picChg>
        <pc:cxnChg chg="add mod">
          <ac:chgData name="Stewart Gale" userId="3647ddd2-6040-41ae-a96d-232c23482af8" providerId="ADAL" clId="{0E39B817-A01C-47C8-8DC1-3CF0723A68B7}" dt="2023-09-12T11:34:46.449" v="105"/>
          <ac:cxnSpMkLst>
            <pc:docMk/>
            <pc:sldMk cId="2938406209" sldId="551"/>
            <ac:cxnSpMk id="4" creationId="{39ABC110-3BB0-AFF9-3942-F4E2372850A5}"/>
          </ac:cxnSpMkLst>
        </pc:cxnChg>
        <pc:cxnChg chg="add mod">
          <ac:chgData name="Stewart Gale" userId="3647ddd2-6040-41ae-a96d-232c23482af8" providerId="ADAL" clId="{0E39B817-A01C-47C8-8DC1-3CF0723A68B7}" dt="2023-09-12T11:34:46.449" v="105"/>
          <ac:cxnSpMkLst>
            <pc:docMk/>
            <pc:sldMk cId="2938406209" sldId="551"/>
            <ac:cxnSpMk id="8" creationId="{4422DBA1-0B56-D379-9115-3D728C8AF18B}"/>
          </ac:cxnSpMkLst>
        </pc:cxnChg>
      </pc:sldChg>
      <pc:sldChg chg="addSp delSp modSp mod modAnim">
        <pc:chgData name="Stewart Gale" userId="3647ddd2-6040-41ae-a96d-232c23482af8" providerId="ADAL" clId="{0E39B817-A01C-47C8-8DC1-3CF0723A68B7}" dt="2023-09-12T04:32:31.440" v="71" actId="1076"/>
        <pc:sldMkLst>
          <pc:docMk/>
          <pc:sldMk cId="4232036730" sldId="553"/>
        </pc:sldMkLst>
        <pc:spChg chg="add mod">
          <ac:chgData name="Stewart Gale" userId="3647ddd2-6040-41ae-a96d-232c23482af8" providerId="ADAL" clId="{0E39B817-A01C-47C8-8DC1-3CF0723A68B7}" dt="2023-09-12T04:31:39.984" v="61"/>
          <ac:spMkLst>
            <pc:docMk/>
            <pc:sldMk cId="4232036730" sldId="553"/>
            <ac:spMk id="2" creationId="{3D746F61-D413-C8FD-E768-193BEC00D48B}"/>
          </ac:spMkLst>
        </pc:spChg>
        <pc:spChg chg="del mod">
          <ac:chgData name="Stewart Gale" userId="3647ddd2-6040-41ae-a96d-232c23482af8" providerId="ADAL" clId="{0E39B817-A01C-47C8-8DC1-3CF0723A68B7}" dt="2023-09-12T04:31:29.341" v="59" actId="478"/>
          <ac:spMkLst>
            <pc:docMk/>
            <pc:sldMk cId="4232036730" sldId="553"/>
            <ac:spMk id="3" creationId="{00000000-0000-0000-0000-000000000000}"/>
          </ac:spMkLst>
        </pc:spChg>
        <pc:spChg chg="add mod">
          <ac:chgData name="Stewart Gale" userId="3647ddd2-6040-41ae-a96d-232c23482af8" providerId="ADAL" clId="{0E39B817-A01C-47C8-8DC1-3CF0723A68B7}" dt="2023-09-12T04:31:39.984" v="61"/>
          <ac:spMkLst>
            <pc:docMk/>
            <pc:sldMk cId="4232036730" sldId="553"/>
            <ac:spMk id="4" creationId="{0EB220E9-5261-0730-08A7-A37B6447F22D}"/>
          </ac:spMkLst>
        </pc:spChg>
        <pc:spChg chg="add mod">
          <ac:chgData name="Stewart Gale" userId="3647ddd2-6040-41ae-a96d-232c23482af8" providerId="ADAL" clId="{0E39B817-A01C-47C8-8DC1-3CF0723A68B7}" dt="2023-09-12T04:31:39.984" v="61"/>
          <ac:spMkLst>
            <pc:docMk/>
            <pc:sldMk cId="4232036730" sldId="553"/>
            <ac:spMk id="5" creationId="{FC76AD6B-3009-F3EE-4129-5E65373701CB}"/>
          </ac:spMkLst>
        </pc:spChg>
        <pc:spChg chg="add mod">
          <ac:chgData name="Stewart Gale" userId="3647ddd2-6040-41ae-a96d-232c23482af8" providerId="ADAL" clId="{0E39B817-A01C-47C8-8DC1-3CF0723A68B7}" dt="2023-09-12T04:32:19.053" v="66" actId="20577"/>
          <ac:spMkLst>
            <pc:docMk/>
            <pc:sldMk cId="4232036730" sldId="553"/>
            <ac:spMk id="6" creationId="{13AAF6B1-2F6D-F7FF-D566-33ADFBF0E6AB}"/>
          </ac:spMkLst>
        </pc:spChg>
        <pc:spChg chg="add mod">
          <ac:chgData name="Stewart Gale" userId="3647ddd2-6040-41ae-a96d-232c23482af8" providerId="ADAL" clId="{0E39B817-A01C-47C8-8DC1-3CF0723A68B7}" dt="2023-09-12T04:32:26.799" v="69" actId="1076"/>
          <ac:spMkLst>
            <pc:docMk/>
            <pc:sldMk cId="4232036730" sldId="553"/>
            <ac:spMk id="7" creationId="{FF5D7150-A954-47CF-ECB2-FCF2DEDA2C4C}"/>
          </ac:spMkLst>
        </pc:spChg>
        <pc:spChg chg="del">
          <ac:chgData name="Stewart Gale" userId="3647ddd2-6040-41ae-a96d-232c23482af8" providerId="ADAL" clId="{0E39B817-A01C-47C8-8DC1-3CF0723A68B7}" dt="2023-09-12T04:31:32.420" v="60" actId="478"/>
          <ac:spMkLst>
            <pc:docMk/>
            <pc:sldMk cId="4232036730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0E39B817-A01C-47C8-8DC1-3CF0723A68B7}" dt="2023-09-12T04:32:31.440" v="71" actId="1076"/>
          <ac:spMkLst>
            <pc:docMk/>
            <pc:sldMk cId="4232036730" sldId="553"/>
            <ac:spMk id="39" creationId="{00000000-0000-0000-0000-000000000000}"/>
          </ac:spMkLst>
        </pc:spChg>
        <pc:spChg chg="mod">
          <ac:chgData name="Stewart Gale" userId="3647ddd2-6040-41ae-a96d-232c23482af8" providerId="ADAL" clId="{0E39B817-A01C-47C8-8DC1-3CF0723A68B7}" dt="2023-09-12T04:32:29.736" v="70" actId="1076"/>
          <ac:spMkLst>
            <pc:docMk/>
            <pc:sldMk cId="4232036730" sldId="553"/>
            <ac:spMk id="40" creationId="{00000000-0000-0000-0000-000000000000}"/>
          </ac:spMkLst>
        </pc:spChg>
        <pc:spChg chg="del">
          <ac:chgData name="Stewart Gale" userId="3647ddd2-6040-41ae-a96d-232c23482af8" providerId="ADAL" clId="{0E39B817-A01C-47C8-8DC1-3CF0723A68B7}" dt="2023-09-12T04:31:32.420" v="60" actId="478"/>
          <ac:spMkLst>
            <pc:docMk/>
            <pc:sldMk cId="4232036730" sldId="553"/>
            <ac:spMk id="50" creationId="{00000000-0000-0000-0000-000000000000}"/>
          </ac:spMkLst>
        </pc:spChg>
      </pc:sldChg>
      <pc:sldChg chg="modSp add mod">
        <pc:chgData name="Stewart Gale" userId="3647ddd2-6040-41ae-a96d-232c23482af8" providerId="ADAL" clId="{0E39B817-A01C-47C8-8DC1-3CF0723A68B7}" dt="2023-09-12T04:30:59.757" v="42" actId="1076"/>
        <pc:sldMkLst>
          <pc:docMk/>
          <pc:sldMk cId="11219010" sldId="563"/>
        </pc:sldMkLst>
        <pc:spChg chg="mod">
          <ac:chgData name="Stewart Gale" userId="3647ddd2-6040-41ae-a96d-232c23482af8" providerId="ADAL" clId="{0E39B817-A01C-47C8-8DC1-3CF0723A68B7}" dt="2023-09-12T04:30:10.441" v="24" actId="1076"/>
          <ac:spMkLst>
            <pc:docMk/>
            <pc:sldMk cId="11219010" sldId="563"/>
            <ac:spMk id="3" creationId="{00000000-0000-0000-0000-000000000000}"/>
          </ac:spMkLst>
        </pc:spChg>
        <pc:spChg chg="mod">
          <ac:chgData name="Stewart Gale" userId="3647ddd2-6040-41ae-a96d-232c23482af8" providerId="ADAL" clId="{0E39B817-A01C-47C8-8DC1-3CF0723A68B7}" dt="2023-09-12T04:30:59.757" v="42" actId="1076"/>
          <ac:spMkLst>
            <pc:docMk/>
            <pc:sldMk cId="11219010" sldId="563"/>
            <ac:spMk id="7" creationId="{39420E47-58E0-5BD1-1DA4-EA8547F04E1F}"/>
          </ac:spMkLst>
        </pc:spChg>
      </pc:sldChg>
      <pc:sldChg chg="modSp add mod">
        <pc:chgData name="Stewart Gale" userId="3647ddd2-6040-41ae-a96d-232c23482af8" providerId="ADAL" clId="{0E39B817-A01C-47C8-8DC1-3CF0723A68B7}" dt="2023-09-12T04:31:22.510" v="58" actId="20577"/>
        <pc:sldMkLst>
          <pc:docMk/>
          <pc:sldMk cId="3333138871" sldId="564"/>
        </pc:sldMkLst>
        <pc:spChg chg="mod">
          <ac:chgData name="Stewart Gale" userId="3647ddd2-6040-41ae-a96d-232c23482af8" providerId="ADAL" clId="{0E39B817-A01C-47C8-8DC1-3CF0723A68B7}" dt="2023-09-12T04:31:22.510" v="58" actId="20577"/>
          <ac:spMkLst>
            <pc:docMk/>
            <pc:sldMk cId="3333138871" sldId="564"/>
            <ac:spMk id="14" creationId="{03B3C6AA-4B02-43F3-93E3-5D81E5F73B7A}"/>
          </ac:spMkLst>
        </pc:spChg>
      </pc:sldChg>
      <pc:sldChg chg="add del">
        <pc:chgData name="Stewart Gale" userId="3647ddd2-6040-41ae-a96d-232c23482af8" providerId="ADAL" clId="{0E39B817-A01C-47C8-8DC1-3CF0723A68B7}" dt="2023-09-12T04:31:51.761" v="63" actId="47"/>
        <pc:sldMkLst>
          <pc:docMk/>
          <pc:sldMk cId="2449428447" sldId="565"/>
        </pc:sldMkLst>
      </pc:sldChg>
    </pc:docChg>
  </pc:docChgLst>
  <pc:docChgLst>
    <pc:chgData name="Stewart Gale" userId="3647ddd2-6040-41ae-a96d-232c23482af8" providerId="ADAL" clId="{1344B696-48F5-4A85-BC88-1932F28ACD4D}"/>
    <pc:docChg chg="custSel addSld modSld sldOrd">
      <pc:chgData name="Stewart Gale" userId="3647ddd2-6040-41ae-a96d-232c23482af8" providerId="ADAL" clId="{1344B696-48F5-4A85-BC88-1932F28ACD4D}" dt="2021-02-03T04:32:57.878" v="173" actId="20577"/>
      <pc:docMkLst>
        <pc:docMk/>
      </pc:docMkLst>
      <pc:sldChg chg="addSp delSp modSp add mod modAnim">
        <pc:chgData name="Stewart Gale" userId="3647ddd2-6040-41ae-a96d-232c23482af8" providerId="ADAL" clId="{1344B696-48F5-4A85-BC88-1932F28ACD4D}" dt="2021-02-03T04:32:28.690" v="167" actId="1076"/>
        <pc:sldMkLst>
          <pc:docMk/>
          <pc:sldMk cId="1658660834" sldId="519"/>
        </pc:sldMkLst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5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55.605" v="6" actId="478"/>
          <ac:spMkLst>
            <pc:docMk/>
            <pc:sldMk cId="1658660834" sldId="519"/>
            <ac:spMk id="6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6:06.897" v="9" actId="478"/>
          <ac:spMkLst>
            <pc:docMk/>
            <pc:sldMk cId="1658660834" sldId="519"/>
            <ac:spMk id="9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20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22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24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27" creationId="{00000000-0000-0000-0000-000000000000}"/>
          </ac:spMkLst>
        </pc:spChg>
        <pc:spChg chg="add mod">
          <ac:chgData name="Stewart Gale" userId="3647ddd2-6040-41ae-a96d-232c23482af8" providerId="ADAL" clId="{1344B696-48F5-4A85-BC88-1932F28ACD4D}" dt="2021-02-03T04:32:28.690" v="167" actId="1076"/>
          <ac:spMkLst>
            <pc:docMk/>
            <pc:sldMk cId="1658660834" sldId="519"/>
            <ac:spMk id="28" creationId="{42C7658A-4D3A-4B63-9D30-D46E4B8FD63B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29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30" creationId="{00000000-0000-0000-0000-000000000000}"/>
          </ac:spMkLst>
        </pc:spChg>
        <pc:spChg chg="add mod">
          <ac:chgData name="Stewart Gale" userId="3647ddd2-6040-41ae-a96d-232c23482af8" providerId="ADAL" clId="{1344B696-48F5-4A85-BC88-1932F28ACD4D}" dt="2021-02-03T04:32:28.690" v="167" actId="1076"/>
          <ac:spMkLst>
            <pc:docMk/>
            <pc:sldMk cId="1658660834" sldId="519"/>
            <ac:spMk id="31" creationId="{4D7D61C0-D4FF-4BBC-B1B1-EB1139E63C38}"/>
          </ac:spMkLst>
        </pc:spChg>
        <pc:spChg chg="add mod">
          <ac:chgData name="Stewart Gale" userId="3647ddd2-6040-41ae-a96d-232c23482af8" providerId="ADAL" clId="{1344B696-48F5-4A85-BC88-1932F28ACD4D}" dt="2021-02-03T04:32:28.690" v="167" actId="1076"/>
          <ac:spMkLst>
            <pc:docMk/>
            <pc:sldMk cId="1658660834" sldId="519"/>
            <ac:spMk id="32" creationId="{E978C579-46DA-4FF0-92A7-5909D0204C9F}"/>
          </ac:spMkLst>
        </pc:spChg>
        <pc:spChg chg="add mod">
          <ac:chgData name="Stewart Gale" userId="3647ddd2-6040-41ae-a96d-232c23482af8" providerId="ADAL" clId="{1344B696-48F5-4A85-BC88-1932F28ACD4D}" dt="2021-02-03T04:32:28.690" v="167" actId="1076"/>
          <ac:spMkLst>
            <pc:docMk/>
            <pc:sldMk cId="1658660834" sldId="519"/>
            <ac:spMk id="33" creationId="{226E03D8-289F-4AFF-9D8B-4394C936ED86}"/>
          </ac:spMkLst>
        </pc:spChg>
        <pc:spChg chg="mod">
          <ac:chgData name="Stewart Gale" userId="3647ddd2-6040-41ae-a96d-232c23482af8" providerId="ADAL" clId="{1344B696-48F5-4A85-BC88-1932F28ACD4D}" dt="2021-02-03T04:31:04.620" v="138" actId="1076"/>
          <ac:spMkLst>
            <pc:docMk/>
            <pc:sldMk cId="1658660834" sldId="519"/>
            <ac:spMk id="36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6:05.154" v="8" actId="478"/>
          <ac:spMkLst>
            <pc:docMk/>
            <pc:sldMk cId="1658660834" sldId="519"/>
            <ac:spMk id="39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6:05.154" v="8" actId="478"/>
          <ac:spMkLst>
            <pc:docMk/>
            <pc:sldMk cId="1658660834" sldId="519"/>
            <ac:spMk id="40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6:05.154" v="8" actId="478"/>
          <ac:spMkLst>
            <pc:docMk/>
            <pc:sldMk cId="1658660834" sldId="519"/>
            <ac:spMk id="50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5:47.849" v="3" actId="478"/>
          <ac:spMkLst>
            <pc:docMk/>
            <pc:sldMk cId="1658660834" sldId="519"/>
            <ac:spMk id="65" creationId="{00000000-0000-0000-0000-000000000000}"/>
          </ac:spMkLst>
        </pc:spChg>
        <pc:spChg chg="mod">
          <ac:chgData name="Stewart Gale" userId="3647ddd2-6040-41ae-a96d-232c23482af8" providerId="ADAL" clId="{1344B696-48F5-4A85-BC88-1932F28ACD4D}" dt="2021-02-03T04:31:04.620" v="138" actId="1076"/>
          <ac:spMkLst>
            <pc:docMk/>
            <pc:sldMk cId="1658660834" sldId="519"/>
            <ac:spMk id="66" creationId="{00000000-0000-0000-0000-000000000000}"/>
          </ac:spMkLst>
        </pc:spChg>
        <pc:cxnChg chg="del">
          <ac:chgData name="Stewart Gale" userId="3647ddd2-6040-41ae-a96d-232c23482af8" providerId="ADAL" clId="{1344B696-48F5-4A85-BC88-1932F28ACD4D}" dt="2021-02-03T04:25:47.849" v="3" actId="478"/>
          <ac:cxnSpMkLst>
            <pc:docMk/>
            <pc:sldMk cId="1658660834" sldId="519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1344B696-48F5-4A85-BC88-1932F28ACD4D}" dt="2021-02-03T04:25:53.516" v="5" actId="478"/>
          <ac:cxnSpMkLst>
            <pc:docMk/>
            <pc:sldMk cId="1658660834" sldId="519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1344B696-48F5-4A85-BC88-1932F28ACD4D}" dt="2021-02-03T04:26:05.154" v="8" actId="478"/>
          <ac:cxnSpMkLst>
            <pc:docMk/>
            <pc:sldMk cId="1658660834" sldId="519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1344B696-48F5-4A85-BC88-1932F28ACD4D}" dt="2021-02-03T04:25:47.849" v="3" actId="478"/>
          <ac:cxnSpMkLst>
            <pc:docMk/>
            <pc:sldMk cId="1658660834" sldId="519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1344B696-48F5-4A85-BC88-1932F28ACD4D}" dt="2021-02-03T04:25:47.849" v="3" actId="478"/>
          <ac:cxnSpMkLst>
            <pc:docMk/>
            <pc:sldMk cId="1658660834" sldId="519"/>
            <ac:cxnSpMk id="26" creationId="{00000000-0000-0000-0000-000000000000}"/>
          </ac:cxnSpMkLst>
        </pc:cxnChg>
        <pc:cxnChg chg="del">
          <ac:chgData name="Stewart Gale" userId="3647ddd2-6040-41ae-a96d-232c23482af8" providerId="ADAL" clId="{1344B696-48F5-4A85-BC88-1932F28ACD4D}" dt="2021-02-03T04:25:50.285" v="4" actId="478"/>
          <ac:cxnSpMkLst>
            <pc:docMk/>
            <pc:sldMk cId="1658660834" sldId="519"/>
            <ac:cxnSpMk id="41" creationId="{00000000-0000-0000-0000-000000000000}"/>
          </ac:cxnSpMkLst>
        </pc:cxnChg>
      </pc:sldChg>
      <pc:sldChg chg="modSp">
        <pc:chgData name="Stewart Gale" userId="3647ddd2-6040-41ae-a96d-232c23482af8" providerId="ADAL" clId="{1344B696-48F5-4A85-BC88-1932F28ACD4D}" dt="2021-02-03T04:32:57.878" v="173" actId="20577"/>
        <pc:sldMkLst>
          <pc:docMk/>
          <pc:sldMk cId="2901264347" sldId="523"/>
        </pc:sldMkLst>
        <pc:spChg chg="mod">
          <ac:chgData name="Stewart Gale" userId="3647ddd2-6040-41ae-a96d-232c23482af8" providerId="ADAL" clId="{1344B696-48F5-4A85-BC88-1932F28ACD4D}" dt="2021-02-03T04:32:57.878" v="173" actId="20577"/>
          <ac:spMkLst>
            <pc:docMk/>
            <pc:sldMk cId="2901264347" sldId="523"/>
            <ac:spMk id="26" creationId="{00000000-0000-0000-0000-000000000000}"/>
          </ac:spMkLst>
        </pc:spChg>
      </pc:sldChg>
      <pc:sldChg chg="modSp mod">
        <pc:chgData name="Stewart Gale" userId="3647ddd2-6040-41ae-a96d-232c23482af8" providerId="ADAL" clId="{1344B696-48F5-4A85-BC88-1932F28ACD4D}" dt="2021-02-03T03:58:57.636" v="2" actId="20577"/>
        <pc:sldMkLst>
          <pc:docMk/>
          <pc:sldMk cId="3854507865" sldId="552"/>
        </pc:sldMkLst>
        <pc:spChg chg="mod">
          <ac:chgData name="Stewart Gale" userId="3647ddd2-6040-41ae-a96d-232c23482af8" providerId="ADAL" clId="{1344B696-48F5-4A85-BC88-1932F28ACD4D}" dt="2021-02-03T03:58:57.636" v="2" actId="20577"/>
          <ac:spMkLst>
            <pc:docMk/>
            <pc:sldMk cId="3854507865" sldId="552"/>
            <ac:spMk id="5" creationId="{00000000-0000-0000-0000-000000000000}"/>
          </ac:spMkLst>
        </pc:spChg>
      </pc:sldChg>
      <pc:sldChg chg="delSp modSp add mod ord addCm delCm">
        <pc:chgData name="Stewart Gale" userId="3647ddd2-6040-41ae-a96d-232c23482af8" providerId="ADAL" clId="{1344B696-48F5-4A85-BC88-1932F28ACD4D}" dt="2021-02-03T04:32:43.381" v="171" actId="1076"/>
        <pc:sldMkLst>
          <pc:docMk/>
          <pc:sldMk cId="4232036730" sldId="553"/>
        </pc:sldMkLst>
        <pc:spChg chg="mod">
          <ac:chgData name="Stewart Gale" userId="3647ddd2-6040-41ae-a96d-232c23482af8" providerId="ADAL" clId="{1344B696-48F5-4A85-BC88-1932F28ACD4D}" dt="2021-02-03T04:32:43.381" v="171" actId="1076"/>
          <ac:spMkLst>
            <pc:docMk/>
            <pc:sldMk cId="4232036730" sldId="553"/>
            <ac:spMk id="9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7:22.912" v="54" actId="478"/>
          <ac:spMkLst>
            <pc:docMk/>
            <pc:sldMk cId="4232036730" sldId="553"/>
            <ac:spMk id="36" creationId="{00000000-0000-0000-0000-000000000000}"/>
          </ac:spMkLst>
        </pc:spChg>
        <pc:spChg chg="mod">
          <ac:chgData name="Stewart Gale" userId="3647ddd2-6040-41ae-a96d-232c23482af8" providerId="ADAL" clId="{1344B696-48F5-4A85-BC88-1932F28ACD4D}" dt="2021-02-03T04:27:51.623" v="65" actId="1076"/>
          <ac:spMkLst>
            <pc:docMk/>
            <pc:sldMk cId="4232036730" sldId="553"/>
            <ac:spMk id="39" creationId="{00000000-0000-0000-0000-000000000000}"/>
          </ac:spMkLst>
        </pc:spChg>
        <pc:spChg chg="mod">
          <ac:chgData name="Stewart Gale" userId="3647ddd2-6040-41ae-a96d-232c23482af8" providerId="ADAL" clId="{1344B696-48F5-4A85-BC88-1932F28ACD4D}" dt="2021-02-03T04:28:51.573" v="83" actId="1076"/>
          <ac:spMkLst>
            <pc:docMk/>
            <pc:sldMk cId="4232036730" sldId="553"/>
            <ac:spMk id="40" creationId="{00000000-0000-0000-0000-000000000000}"/>
          </ac:spMkLst>
        </pc:spChg>
        <pc:spChg chg="mod">
          <ac:chgData name="Stewart Gale" userId="3647ddd2-6040-41ae-a96d-232c23482af8" providerId="ADAL" clId="{1344B696-48F5-4A85-BC88-1932F28ACD4D}" dt="2021-02-03T04:32:35.121" v="168" actId="403"/>
          <ac:spMkLst>
            <pc:docMk/>
            <pc:sldMk cId="4232036730" sldId="553"/>
            <ac:spMk id="50" creationId="{00000000-0000-0000-0000-000000000000}"/>
          </ac:spMkLst>
        </pc:spChg>
        <pc:spChg chg="del">
          <ac:chgData name="Stewart Gale" userId="3647ddd2-6040-41ae-a96d-232c23482af8" providerId="ADAL" clId="{1344B696-48F5-4A85-BC88-1932F28ACD4D}" dt="2021-02-03T04:27:22.912" v="54" actId="478"/>
          <ac:spMkLst>
            <pc:docMk/>
            <pc:sldMk cId="4232036730" sldId="553"/>
            <ac:spMk id="66" creationId="{00000000-0000-0000-0000-000000000000}"/>
          </ac:spMkLst>
        </pc:spChg>
        <pc:cxnChg chg="mod">
          <ac:chgData name="Stewart Gale" userId="3647ddd2-6040-41ae-a96d-232c23482af8" providerId="ADAL" clId="{1344B696-48F5-4A85-BC88-1932F28ACD4D}" dt="2021-02-03T04:28:44.274" v="82" actId="1076"/>
          <ac:cxnSpMkLst>
            <pc:docMk/>
            <pc:sldMk cId="4232036730" sldId="553"/>
            <ac:cxnSpMk id="18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B3A34286-D214-48BA-AD18-B3643469EC45}"/>
    <pc:docChg chg="undo custSel addSld modSld modMainMaster modNotesMaster">
      <pc:chgData name="Stewart Gale" userId="3647ddd2-6040-41ae-a96d-232c23482af8" providerId="ADAL" clId="{B3A34286-D214-48BA-AD18-B3643469EC45}" dt="2023-08-17T06:46:39.879" v="451" actId="208"/>
      <pc:docMkLst>
        <pc:docMk/>
      </pc:docMkLst>
      <pc:sldChg chg="delSp modSp mod">
        <pc:chgData name="Stewart Gale" userId="3647ddd2-6040-41ae-a96d-232c23482af8" providerId="ADAL" clId="{B3A34286-D214-48BA-AD18-B3643469EC45}" dt="2023-08-17T06:28:16.729" v="39" actId="113"/>
        <pc:sldMkLst>
          <pc:docMk/>
          <pc:sldMk cId="1658660834" sldId="519"/>
        </pc:sld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658660834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8:01.132" v="37" actId="14100"/>
          <ac:spMkLst>
            <pc:docMk/>
            <pc:sldMk cId="1658660834" sldId="519"/>
            <ac:spMk id="28" creationId="{42C7658A-4D3A-4B63-9D30-D46E4B8FD63B}"/>
          </ac:spMkLst>
        </pc:spChg>
        <pc:spChg chg="mod">
          <ac:chgData name="Stewart Gale" userId="3647ddd2-6040-41ae-a96d-232c23482af8" providerId="ADAL" clId="{B3A34286-D214-48BA-AD18-B3643469EC45}" dt="2023-08-17T06:28:01.132" v="37" actId="14100"/>
          <ac:spMkLst>
            <pc:docMk/>
            <pc:sldMk cId="1658660834" sldId="519"/>
            <ac:spMk id="31" creationId="{4D7D61C0-D4FF-4BBC-B1B1-EB1139E63C38}"/>
          </ac:spMkLst>
        </pc:spChg>
        <pc:spChg chg="mod">
          <ac:chgData name="Stewart Gale" userId="3647ddd2-6040-41ae-a96d-232c23482af8" providerId="ADAL" clId="{B3A34286-D214-48BA-AD18-B3643469EC45}" dt="2023-08-17T06:28:01.132" v="37" actId="14100"/>
          <ac:spMkLst>
            <pc:docMk/>
            <pc:sldMk cId="1658660834" sldId="519"/>
            <ac:spMk id="32" creationId="{E978C579-46DA-4FF0-92A7-5909D0204C9F}"/>
          </ac:spMkLst>
        </pc:spChg>
        <pc:spChg chg="mod">
          <ac:chgData name="Stewart Gale" userId="3647ddd2-6040-41ae-a96d-232c23482af8" providerId="ADAL" clId="{B3A34286-D214-48BA-AD18-B3643469EC45}" dt="2023-08-17T06:28:01.132" v="37" actId="14100"/>
          <ac:spMkLst>
            <pc:docMk/>
            <pc:sldMk cId="1658660834" sldId="519"/>
            <ac:spMk id="33" creationId="{226E03D8-289F-4AFF-9D8B-4394C936ED86}"/>
          </ac:spMkLst>
        </pc:spChg>
        <pc:spChg chg="mod">
          <ac:chgData name="Stewart Gale" userId="3647ddd2-6040-41ae-a96d-232c23482af8" providerId="ADAL" clId="{B3A34286-D214-48BA-AD18-B3643469EC45}" dt="2023-08-17T06:28:16.729" v="39" actId="113"/>
          <ac:spMkLst>
            <pc:docMk/>
            <pc:sldMk cId="1658660834" sldId="519"/>
            <ac:spMk id="36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7:46.286" v="33" actId="1076"/>
          <ac:spMkLst>
            <pc:docMk/>
            <pc:sldMk cId="1658660834" sldId="519"/>
            <ac:spMk id="66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27:25.655" v="29" actId="478"/>
          <ac:grpSpMkLst>
            <pc:docMk/>
            <pc:sldMk cId="1658660834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658660834" sldId="51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B3A34286-D214-48BA-AD18-B3643469EC45}" dt="2023-08-17T06:39:39.075" v="330"/>
        <pc:sldMkLst>
          <pc:docMk/>
          <pc:sldMk cId="2901264347" sldId="523"/>
        </pc:sld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2901264347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36:51.576" v="230" actId="1076"/>
          <ac:spMkLst>
            <pc:docMk/>
            <pc:sldMk cId="2901264347" sldId="523"/>
            <ac:spMk id="5" creationId="{00000000-0000-0000-0000-000000000000}"/>
          </ac:spMkLst>
        </pc:spChg>
        <pc:spChg chg="add mod">
          <ac:chgData name="Stewart Gale" userId="3647ddd2-6040-41ae-a96d-232c23482af8" providerId="ADAL" clId="{B3A34286-D214-48BA-AD18-B3643469EC45}" dt="2023-08-17T06:38:34.103" v="315" actId="20577"/>
          <ac:spMkLst>
            <pc:docMk/>
            <pc:sldMk cId="2901264347" sldId="523"/>
            <ac:spMk id="6" creationId="{E683BBCC-B7CB-9ADD-FAF1-7232E9D79C6F}"/>
          </ac:spMkLst>
        </pc:spChg>
        <pc:spChg chg="add mod">
          <ac:chgData name="Stewart Gale" userId="3647ddd2-6040-41ae-a96d-232c23482af8" providerId="ADAL" clId="{B3A34286-D214-48BA-AD18-B3643469EC45}" dt="2023-08-17T06:37:28.225" v="258" actId="14100"/>
          <ac:spMkLst>
            <pc:docMk/>
            <pc:sldMk cId="2901264347" sldId="523"/>
            <ac:spMk id="7" creationId="{4FE3C586-1DBB-4AA9-2D14-FB42F587D4BC}"/>
          </ac:spMkLst>
        </pc:spChg>
        <pc:spChg chg="mod topLvl">
          <ac:chgData name="Stewart Gale" userId="3647ddd2-6040-41ae-a96d-232c23482af8" providerId="ADAL" clId="{B3A34286-D214-48BA-AD18-B3643469EC45}" dt="2023-08-17T06:39:11.888" v="326" actId="165"/>
          <ac:spMkLst>
            <pc:docMk/>
            <pc:sldMk cId="2901264347" sldId="523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9:11.888" v="326" actId="165"/>
          <ac:spMkLst>
            <pc:docMk/>
            <pc:sldMk cId="2901264347" sldId="523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9:11.888" v="326" actId="165"/>
          <ac:spMkLst>
            <pc:docMk/>
            <pc:sldMk cId="2901264347" sldId="523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9:11.888" v="326" actId="165"/>
          <ac:spMkLst>
            <pc:docMk/>
            <pc:sldMk cId="2901264347" sldId="523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9:11.888" v="326" actId="165"/>
          <ac:spMkLst>
            <pc:docMk/>
            <pc:sldMk cId="2901264347" sldId="523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9:33.046" v="328" actId="208"/>
          <ac:spMkLst>
            <pc:docMk/>
            <pc:sldMk cId="2901264347" sldId="523"/>
            <ac:spMk id="18" creationId="{00000000-0000-0000-0000-000000000000}"/>
          </ac:spMkLst>
        </pc:spChg>
        <pc:spChg chg="del mod">
          <ac:chgData name="Stewart Gale" userId="3647ddd2-6040-41ae-a96d-232c23482af8" providerId="ADAL" clId="{B3A34286-D214-48BA-AD18-B3643469EC45}" dt="2023-08-17T06:38:39.011" v="316" actId="478"/>
          <ac:spMkLst>
            <pc:docMk/>
            <pc:sldMk cId="2901264347" sldId="523"/>
            <ac:spMk id="26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36:40.356" v="224" actId="478"/>
          <ac:grpSpMkLst>
            <pc:docMk/>
            <pc:sldMk cId="2901264347" sldId="523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B3A34286-D214-48BA-AD18-B3643469EC45}" dt="2023-08-17T06:39:11.888" v="326" actId="165"/>
          <ac:grpSpMkLst>
            <pc:docMk/>
            <pc:sldMk cId="2901264347" sldId="523"/>
            <ac:grpSpMk id="15" creationId="{00000000-0000-0000-0000-000000000000}"/>
          </ac:grpSpMkLst>
        </pc:grp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2901264347" sldId="523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9:11.888" v="326" actId="165"/>
          <ac:cxnSpMkLst>
            <pc:docMk/>
            <pc:sldMk cId="2901264347" sldId="523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9:11.888" v="326" actId="165"/>
          <ac:cxnSpMkLst>
            <pc:docMk/>
            <pc:sldMk cId="2901264347" sldId="523"/>
            <ac:cxnSpMk id="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3A34286-D214-48BA-AD18-B3643469EC45}" dt="2023-08-17T06:32:03.441" v="132" actId="1076"/>
        <pc:sldMkLst>
          <pc:docMk/>
          <pc:sldMk cId="2398645562" sldId="524"/>
        </pc:sldMkLst>
        <pc:spChg chg="del mod topLvl">
          <ac:chgData name="Stewart Gale" userId="3647ddd2-6040-41ae-a96d-232c23482af8" providerId="ADAL" clId="{B3A34286-D214-48BA-AD18-B3643469EC45}" dt="2023-08-17T06:28:42.004" v="45" actId="478"/>
          <ac:spMkLst>
            <pc:docMk/>
            <pc:sldMk cId="2398645562" sldId="524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32:03.441" v="132" actId="1076"/>
          <ac:spMkLst>
            <pc:docMk/>
            <pc:sldMk cId="2398645562" sldId="524"/>
            <ac:spMk id="6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30:50.487" v="117" actId="403"/>
          <ac:spMkLst>
            <pc:docMk/>
            <pc:sldMk cId="2398645562" sldId="524"/>
            <ac:spMk id="7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0:46.738" v="116" actId="165"/>
          <ac:spMkLst>
            <pc:docMk/>
            <pc:sldMk cId="2398645562" sldId="524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0:46.738" v="116" actId="165"/>
          <ac:spMkLst>
            <pc:docMk/>
            <pc:sldMk cId="2398645562" sldId="524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0:46.738" v="116" actId="165"/>
          <ac:spMkLst>
            <pc:docMk/>
            <pc:sldMk cId="2398645562" sldId="524"/>
            <ac:spMk id="13" creationId="{00000000-0000-0000-0000-000000000000}"/>
          </ac:spMkLst>
        </pc:spChg>
        <pc:spChg chg="add mod">
          <ac:chgData name="Stewart Gale" userId="3647ddd2-6040-41ae-a96d-232c23482af8" providerId="ADAL" clId="{B3A34286-D214-48BA-AD18-B3643469EC45}" dt="2023-08-17T06:29:10.762" v="59" actId="1076"/>
          <ac:spMkLst>
            <pc:docMk/>
            <pc:sldMk cId="2398645562" sldId="524"/>
            <ac:spMk id="14" creationId="{43F1CD8E-6FA1-78C5-C912-0F3FD6949F57}"/>
          </ac:spMkLst>
        </pc:spChg>
        <pc:spChg chg="mod topLvl">
          <ac:chgData name="Stewart Gale" userId="3647ddd2-6040-41ae-a96d-232c23482af8" providerId="ADAL" clId="{B3A34286-D214-48BA-AD18-B3643469EC45}" dt="2023-08-17T06:31:30.551" v="126" actId="1036"/>
          <ac:spMkLst>
            <pc:docMk/>
            <pc:sldMk cId="2398645562" sldId="524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1:56.718" v="131" actId="1076"/>
          <ac:spMkLst>
            <pc:docMk/>
            <pc:sldMk cId="2398645562" sldId="524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0:46.738" v="116" actId="165"/>
          <ac:spMkLst>
            <pc:docMk/>
            <pc:sldMk cId="2398645562" sldId="524"/>
            <ac:spMk id="17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28:24.630" v="41" actId="478"/>
          <ac:grpSpMkLst>
            <pc:docMk/>
            <pc:sldMk cId="2398645562" sldId="524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B3A34286-D214-48BA-AD18-B3643469EC45}" dt="2023-08-17T06:30:46.738" v="116" actId="165"/>
          <ac:grpSpMkLst>
            <pc:docMk/>
            <pc:sldMk cId="2398645562" sldId="524"/>
            <ac:grpSpMk id="11" creationId="{00000000-0000-0000-0000-000000000000}"/>
          </ac:grpSpMkLst>
        </pc:grpChg>
        <pc:cxnChg chg="del mod topLvl">
          <ac:chgData name="Stewart Gale" userId="3647ddd2-6040-41ae-a96d-232c23482af8" providerId="ADAL" clId="{B3A34286-D214-48BA-AD18-B3643469EC45}" dt="2023-08-17T06:28:24.630" v="41" actId="478"/>
          <ac:cxnSpMkLst>
            <pc:docMk/>
            <pc:sldMk cId="2398645562" sldId="524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0:46.738" v="116" actId="165"/>
          <ac:cxnSpMkLst>
            <pc:docMk/>
            <pc:sldMk cId="2398645562" sldId="524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0:46.738" v="116" actId="165"/>
          <ac:cxnSpMkLst>
            <pc:docMk/>
            <pc:sldMk cId="2398645562" sldId="524"/>
            <ac:cxnSpMk id="9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B3A34286-D214-48BA-AD18-B3643469EC45}" dt="2023-08-17T06:46:39.879" v="451" actId="208"/>
        <pc:sldMkLst>
          <pc:docMk/>
          <pc:sldMk cId="1236863930" sldId="528"/>
        </pc:sld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4:24.159" v="406" actId="14100"/>
          <ac:spMkLst>
            <pc:docMk/>
            <pc:sldMk cId="1236863930" sldId="528"/>
            <ac:spMk id="5" creationId="{00000000-0000-0000-0000-000000000000}"/>
          </ac:spMkLst>
        </pc:spChg>
        <pc:spChg chg="del mod">
          <ac:chgData name="Stewart Gale" userId="3647ddd2-6040-41ae-a96d-232c23482af8" providerId="ADAL" clId="{B3A34286-D214-48BA-AD18-B3643469EC45}" dt="2023-08-17T06:44:04.568" v="397" actId="478"/>
          <ac:spMkLst>
            <pc:docMk/>
            <pc:sldMk cId="1236863930" sldId="528"/>
            <ac:spMk id="6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08.660" v="420" actId="1076"/>
          <ac:spMkLst>
            <pc:docMk/>
            <pc:sldMk cId="1236863930" sldId="528"/>
            <ac:spMk id="9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00.283" v="417" actId="1076"/>
          <ac:spMkLst>
            <pc:docMk/>
            <pc:sldMk cId="1236863930" sldId="528"/>
            <ac:spMk id="10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03.186" v="418" actId="1076"/>
          <ac:spMkLst>
            <pc:docMk/>
            <pc:sldMk cId="1236863930" sldId="528"/>
            <ac:spMk id="11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06.178" v="419" actId="1076"/>
          <ac:spMkLst>
            <pc:docMk/>
            <pc:sldMk cId="1236863930" sldId="528"/>
            <ac:spMk id="12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39.879" v="451" actId="208"/>
          <ac:spMkLst>
            <pc:docMk/>
            <pc:sldMk cId="1236863930" sldId="528"/>
            <ac:spMk id="16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19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20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21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22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24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1236863930" sldId="528"/>
            <ac:spMk id="25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44:01.695" v="396" actId="478"/>
          <ac:grpSpMkLst>
            <pc:docMk/>
            <pc:sldMk cId="1236863930" sldId="52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B3A34286-D214-48BA-AD18-B3643469EC45}" dt="2023-08-17T06:44:56.658" v="416" actId="1076"/>
          <ac:grpSpMkLst>
            <pc:docMk/>
            <pc:sldMk cId="1236863930" sldId="528"/>
            <ac:grpSpMk id="13" creationId="{00000000-0000-0000-0000-000000000000}"/>
          </ac:grpSpMkLst>
        </pc:grpChg>
        <pc:grpChg chg="del mod">
          <ac:chgData name="Stewart Gale" userId="3647ddd2-6040-41ae-a96d-232c23482af8" providerId="ADAL" clId="{B3A34286-D214-48BA-AD18-B3643469EC45}" dt="2023-08-17T06:44:04.568" v="397" actId="478"/>
          <ac:grpSpMkLst>
            <pc:docMk/>
            <pc:sldMk cId="1236863930" sldId="528"/>
            <ac:grpSpMk id="14" creationId="{00000000-0000-0000-0000-000000000000}"/>
          </ac:grpSpMkLst>
        </pc:grp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236863930" sldId="52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236863930" sldId="52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236863930" sldId="528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236863930" sldId="528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1236863930" sldId="528"/>
            <ac:cxnSpMk id="18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B3A34286-D214-48BA-AD18-B3643469EC45}" dt="2023-08-17T06:37:18.855" v="249" actId="20577"/>
        <pc:sldMkLst>
          <pc:docMk/>
          <pc:sldMk cId="2137521633" sldId="550"/>
        </pc:sldMkLst>
        <pc:spChg chg="del mod topLvl">
          <ac:chgData name="Stewart Gale" userId="3647ddd2-6040-41ae-a96d-232c23482af8" providerId="ADAL" clId="{B3A34286-D214-48BA-AD18-B3643469EC45}" dt="2023-08-17T06:32:23.811" v="138" actId="478"/>
          <ac:spMkLst>
            <pc:docMk/>
            <pc:sldMk cId="2137521633" sldId="550"/>
            <ac:spMk id="3" creationId="{00000000-0000-0000-0000-000000000000}"/>
          </ac:spMkLst>
        </pc:spChg>
        <pc:spChg chg="add mod">
          <ac:chgData name="Stewart Gale" userId="3647ddd2-6040-41ae-a96d-232c23482af8" providerId="ADAL" clId="{B3A34286-D214-48BA-AD18-B3643469EC45}" dt="2023-08-17T06:36:29.395" v="223" actId="1076"/>
          <ac:spMkLst>
            <pc:docMk/>
            <pc:sldMk cId="2137521633" sldId="550"/>
            <ac:spMk id="6" creationId="{6C0ADC72-1D8C-F839-331C-F0B20C1392F7}"/>
          </ac:spMkLst>
        </pc:spChg>
        <pc:spChg chg="add mod">
          <ac:chgData name="Stewart Gale" userId="3647ddd2-6040-41ae-a96d-232c23482af8" providerId="ADAL" clId="{B3A34286-D214-48BA-AD18-B3643469EC45}" dt="2023-08-17T06:37:18.855" v="249" actId="20577"/>
          <ac:spMkLst>
            <pc:docMk/>
            <pc:sldMk cId="2137521633" sldId="550"/>
            <ac:spMk id="7" creationId="{B59A3DBA-9978-101B-8596-7CF20CC96C16}"/>
          </ac:spMkLst>
        </pc:spChg>
        <pc:spChg chg="mod">
          <ac:chgData name="Stewart Gale" userId="3647ddd2-6040-41ae-a96d-232c23482af8" providerId="ADAL" clId="{B3A34286-D214-48BA-AD18-B3643469EC45}" dt="2023-08-17T06:32:50.115" v="144" actId="1076"/>
          <ac:spMkLst>
            <pc:docMk/>
            <pc:sldMk cId="2137521633" sldId="550"/>
            <ac:spMk id="18" creationId="{00000000-0000-0000-0000-000000000000}"/>
          </ac:spMkLst>
        </pc:spChg>
        <pc:spChg chg="del mod">
          <ac:chgData name="Stewart Gale" userId="3647ddd2-6040-41ae-a96d-232c23482af8" providerId="ADAL" clId="{B3A34286-D214-48BA-AD18-B3643469EC45}" dt="2023-08-17T06:33:44.581" v="184" actId="478"/>
          <ac:spMkLst>
            <pc:docMk/>
            <pc:sldMk cId="2137521633" sldId="550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5:02.494" v="205" actId="404"/>
          <ac:spMkLst>
            <pc:docMk/>
            <pc:sldMk cId="2137521633" sldId="550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4:56.421" v="204" actId="165"/>
          <ac:spMkLst>
            <pc:docMk/>
            <pc:sldMk cId="2137521633" sldId="55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4:56.421" v="204" actId="165"/>
          <ac:spMkLst>
            <pc:docMk/>
            <pc:sldMk cId="2137521633" sldId="550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5:23.055" v="212" actId="1076"/>
          <ac:spMkLst>
            <pc:docMk/>
            <pc:sldMk cId="2137521633" sldId="55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5:28.880" v="214" actId="14100"/>
          <ac:spMkLst>
            <pc:docMk/>
            <pc:sldMk cId="2137521633" sldId="550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35:13.303" v="210" actId="1036"/>
          <ac:spMkLst>
            <pc:docMk/>
            <pc:sldMk cId="2137521633" sldId="550"/>
            <ac:spMk id="28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32:09.880" v="134" actId="478"/>
          <ac:grpSpMkLst>
            <pc:docMk/>
            <pc:sldMk cId="2137521633" sldId="55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B3A34286-D214-48BA-AD18-B3643469EC45}" dt="2023-08-17T06:34:56.421" v="204" actId="165"/>
          <ac:grpSpMkLst>
            <pc:docMk/>
            <pc:sldMk cId="2137521633" sldId="550"/>
            <ac:grpSpMk id="5" creationId="{00000000-0000-0000-0000-000000000000}"/>
          </ac:grpSpMkLst>
        </pc:grpChg>
        <pc:cxnChg chg="del mod topLvl">
          <ac:chgData name="Stewart Gale" userId="3647ddd2-6040-41ae-a96d-232c23482af8" providerId="ADAL" clId="{B3A34286-D214-48BA-AD18-B3643469EC45}" dt="2023-08-17T06:32:09.880" v="134" actId="478"/>
          <ac:cxnSpMkLst>
            <pc:docMk/>
            <pc:sldMk cId="2137521633" sldId="55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4:56.421" v="204" actId="165"/>
          <ac:cxnSpMkLst>
            <pc:docMk/>
            <pc:sldMk cId="2137521633" sldId="550"/>
            <ac:cxnSpMk id="20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34:56.421" v="204" actId="165"/>
          <ac:cxnSpMkLst>
            <pc:docMk/>
            <pc:sldMk cId="2137521633" sldId="550"/>
            <ac:cxnSpMk id="21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B3A34286-D214-48BA-AD18-B3643469EC45}" dt="2023-08-17T06:43:44.348" v="394"/>
        <pc:sldMkLst>
          <pc:docMk/>
          <pc:sldMk cId="2938406209" sldId="551"/>
        </pc:sld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2938406209" sldId="551"/>
            <ac:spMk id="3" creationId="{00000000-0000-0000-0000-000000000000}"/>
          </ac:spMkLst>
        </pc:spChg>
        <pc:spChg chg="add mod">
          <ac:chgData name="Stewart Gale" userId="3647ddd2-6040-41ae-a96d-232c23482af8" providerId="ADAL" clId="{B3A34286-D214-48BA-AD18-B3643469EC45}" dt="2023-08-17T06:40:49.302" v="368" actId="14100"/>
          <ac:spMkLst>
            <pc:docMk/>
            <pc:sldMk cId="2938406209" sldId="551"/>
            <ac:spMk id="5" creationId="{DA7CB89E-E1D4-73CC-4DF0-E252A914814C}"/>
          </ac:spMkLst>
        </pc:spChg>
        <pc:spChg chg="mod">
          <ac:chgData name="Stewart Gale" userId="3647ddd2-6040-41ae-a96d-232c23482af8" providerId="ADAL" clId="{B3A34286-D214-48BA-AD18-B3643469EC45}" dt="2023-08-17T06:40:02.119" v="338" actId="1076"/>
          <ac:spMkLst>
            <pc:docMk/>
            <pc:sldMk cId="2938406209" sldId="551"/>
            <ac:spMk id="6" creationId="{00000000-0000-0000-0000-000000000000}"/>
          </ac:spMkLst>
        </pc:spChg>
        <pc:spChg chg="add mod">
          <ac:chgData name="Stewart Gale" userId="3647ddd2-6040-41ae-a96d-232c23482af8" providerId="ADAL" clId="{B3A34286-D214-48BA-AD18-B3643469EC45}" dt="2023-08-17T06:40:15.772" v="343" actId="20577"/>
          <ac:spMkLst>
            <pc:docMk/>
            <pc:sldMk cId="2938406209" sldId="551"/>
            <ac:spMk id="7" creationId="{CB34CF0E-273B-777D-EFB4-6171916194D2}"/>
          </ac:spMkLst>
        </pc:spChg>
        <pc:spChg chg="mod topLvl">
          <ac:chgData name="Stewart Gale" userId="3647ddd2-6040-41ae-a96d-232c23482af8" providerId="ADAL" clId="{B3A34286-D214-48BA-AD18-B3643469EC45}" dt="2023-08-17T06:41:54.175" v="389" actId="165"/>
          <ac:spMkLst>
            <pc:docMk/>
            <pc:sldMk cId="2938406209" sldId="551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41:54.175" v="389" actId="165"/>
          <ac:spMkLst>
            <pc:docMk/>
            <pc:sldMk cId="2938406209" sldId="551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41:54.175" v="389" actId="165"/>
          <ac:spMkLst>
            <pc:docMk/>
            <pc:sldMk cId="2938406209" sldId="551"/>
            <ac:spMk id="24" creationId="{00000000-0000-0000-0000-000000000000}"/>
          </ac:spMkLst>
        </pc:spChg>
        <pc:spChg chg="del mod">
          <ac:chgData name="Stewart Gale" userId="3647ddd2-6040-41ae-a96d-232c23482af8" providerId="ADAL" clId="{B3A34286-D214-48BA-AD18-B3643469EC45}" dt="2023-08-17T06:40:52.233" v="369" actId="478"/>
          <ac:spMkLst>
            <pc:docMk/>
            <pc:sldMk cId="2938406209" sldId="551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43:32.035" v="392" actId="208"/>
          <ac:spMkLst>
            <pc:docMk/>
            <pc:sldMk cId="2938406209" sldId="551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B3A34286-D214-48BA-AD18-B3643469EC45}" dt="2023-08-17T06:41:54.175" v="389" actId="165"/>
          <ac:spMkLst>
            <pc:docMk/>
            <pc:sldMk cId="2938406209" sldId="551"/>
            <ac:spMk id="29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39:48.326" v="331" actId="478"/>
          <ac:grpSpMkLst>
            <pc:docMk/>
            <pc:sldMk cId="2938406209" sldId="55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B3A34286-D214-48BA-AD18-B3643469EC45}" dt="2023-08-17T06:41:54.175" v="389" actId="165"/>
          <ac:grpSpMkLst>
            <pc:docMk/>
            <pc:sldMk cId="2938406209" sldId="551"/>
            <ac:grpSpMk id="15" creationId="{00000000-0000-0000-0000-000000000000}"/>
          </ac:grpSpMkLst>
        </pc:grp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2938406209" sldId="551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41:54.175" v="389" actId="165"/>
          <ac:cxnSpMkLst>
            <pc:docMk/>
            <pc:sldMk cId="2938406209" sldId="551"/>
            <ac:cxnSpMk id="19" creationId="{00000000-0000-0000-0000-000000000000}"/>
          </ac:cxnSpMkLst>
        </pc:cxnChg>
        <pc:cxnChg chg="mod topLvl">
          <ac:chgData name="Stewart Gale" userId="3647ddd2-6040-41ae-a96d-232c23482af8" providerId="ADAL" clId="{B3A34286-D214-48BA-AD18-B3643469EC45}" dt="2023-08-17T06:41:54.175" v="389" actId="165"/>
          <ac:cxnSpMkLst>
            <pc:docMk/>
            <pc:sldMk cId="2938406209" sldId="551"/>
            <ac:cxnSpMk id="20" creationId="{00000000-0000-0000-0000-000000000000}"/>
          </ac:cxnSpMkLst>
        </pc:cxnChg>
      </pc:sldChg>
      <pc:sldChg chg="delSp modSp mod">
        <pc:chgData name="Stewart Gale" userId="3647ddd2-6040-41ae-a96d-232c23482af8" providerId="ADAL" clId="{B3A34286-D214-48BA-AD18-B3643469EC45}" dt="2023-08-17T06:26:33.925" v="8" actId="403"/>
        <pc:sldMkLst>
          <pc:docMk/>
          <pc:sldMk cId="3854507865" sldId="552"/>
        </pc:sld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k cId="3854507865" sldId="552"/>
            <ac:spMk id="3" creationId="{1DCD659B-9B0F-4736-B272-47379BEFFD3A}"/>
          </ac:spMkLst>
        </pc:spChg>
        <pc:spChg chg="mod">
          <ac:chgData name="Stewart Gale" userId="3647ddd2-6040-41ae-a96d-232c23482af8" providerId="ADAL" clId="{B3A34286-D214-48BA-AD18-B3643469EC45}" dt="2023-08-17T06:26:33.925" v="8" actId="403"/>
          <ac:spMkLst>
            <pc:docMk/>
            <pc:sldMk cId="3854507865" sldId="552"/>
            <ac:spMk id="5" creationId="{00000000-0000-0000-0000-000000000000}"/>
          </ac:spMkLst>
        </pc:spChg>
        <pc:grpChg chg="del mod">
          <ac:chgData name="Stewart Gale" userId="3647ddd2-6040-41ae-a96d-232c23482af8" providerId="ADAL" clId="{B3A34286-D214-48BA-AD18-B3643469EC45}" dt="2023-08-17T06:26:16.133" v="1" actId="478"/>
          <ac:grpSpMkLst>
            <pc:docMk/>
            <pc:sldMk cId="3854507865" sldId="55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3A34286-D214-48BA-AD18-B3643469EC45}" dt="2023-08-17T06:26:14.660" v="0"/>
          <ac:cxnSpMkLst>
            <pc:docMk/>
            <pc:sldMk cId="3854507865" sldId="552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B3A34286-D214-48BA-AD18-B3643469EC45}" dt="2023-08-17T06:27:22.017" v="28" actId="1076"/>
        <pc:sldMkLst>
          <pc:docMk/>
          <pc:sldMk cId="4232036730" sldId="553"/>
        </pc:sldMkLst>
        <pc:spChg chg="mod topLvl">
          <ac:chgData name="Stewart Gale" userId="3647ddd2-6040-41ae-a96d-232c23482af8" providerId="ADAL" clId="{B3A34286-D214-48BA-AD18-B3643469EC45}" dt="2023-08-17T06:26:55.604" v="19" actId="1076"/>
          <ac:spMkLst>
            <pc:docMk/>
            <pc:sldMk cId="4232036730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57.886" v="20" actId="1076"/>
          <ac:spMkLst>
            <pc:docMk/>
            <pc:sldMk cId="4232036730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7:22.017" v="28" actId="1076"/>
          <ac:spMkLst>
            <pc:docMk/>
            <pc:sldMk cId="4232036730" sldId="553"/>
            <ac:spMk id="39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7:18.631" v="27" actId="1076"/>
          <ac:spMkLst>
            <pc:docMk/>
            <pc:sldMk cId="4232036730" sldId="553"/>
            <ac:spMk id="40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7:00.864" v="21" actId="1076"/>
          <ac:spMkLst>
            <pc:docMk/>
            <pc:sldMk cId="4232036730" sldId="553"/>
            <ac:spMk id="50" creationId="{00000000-0000-0000-0000-000000000000}"/>
          </ac:spMkLst>
        </pc:spChg>
        <pc:grpChg chg="add del mod">
          <ac:chgData name="Stewart Gale" userId="3647ddd2-6040-41ae-a96d-232c23482af8" providerId="ADAL" clId="{B3A34286-D214-48BA-AD18-B3643469EC45}" dt="2023-08-17T06:26:43.335" v="11" actId="478"/>
          <ac:grpSpMkLst>
            <pc:docMk/>
            <pc:sldMk cId="4232036730" sldId="553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B3A34286-D214-48BA-AD18-B3643469EC45}" dt="2023-08-17T06:26:43.335" v="11" actId="478"/>
          <ac:cxnSpMkLst>
            <pc:docMk/>
            <pc:sldMk cId="4232036730" sldId="553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B3A34286-D214-48BA-AD18-B3643469EC45}" dt="2023-08-17T06:26:53.234" v="18" actId="478"/>
          <ac:cxnSpMkLst>
            <pc:docMk/>
            <pc:sldMk cId="4232036730" sldId="553"/>
            <ac:cxnSpMk id="18" creationId="{00000000-0000-0000-0000-000000000000}"/>
          </ac:cxnSpMkLst>
        </pc:cxnChg>
      </pc:sldChg>
      <pc:sldChg chg="delSp modSp add mod delAnim">
        <pc:chgData name="Stewart Gale" userId="3647ddd2-6040-41ae-a96d-232c23482af8" providerId="ADAL" clId="{B3A34286-D214-48BA-AD18-B3643469EC45}" dt="2023-08-17T06:46:35.463" v="450" actId="208"/>
        <pc:sldMkLst>
          <pc:docMk/>
          <pc:sldMk cId="3803436324" sldId="554"/>
        </pc:sldMkLst>
        <pc:spChg chg="del">
          <ac:chgData name="Stewart Gale" userId="3647ddd2-6040-41ae-a96d-232c23482af8" providerId="ADAL" clId="{B3A34286-D214-48BA-AD18-B3643469EC45}" dt="2023-08-17T06:44:09.298" v="398" actId="478"/>
          <ac:spMkLst>
            <pc:docMk/>
            <pc:sldMk cId="3803436324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31.981" v="429" actId="1076"/>
          <ac:spMkLst>
            <pc:docMk/>
            <pc:sldMk cId="3803436324" sldId="554"/>
            <ac:spMk id="6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10.989" v="445" actId="404"/>
          <ac:spMkLst>
            <pc:docMk/>
            <pc:sldMk cId="3803436324" sldId="554"/>
            <ac:spMk id="19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00.964" v="442" actId="1076"/>
          <ac:spMkLst>
            <pc:docMk/>
            <pc:sldMk cId="3803436324" sldId="554"/>
            <ac:spMk id="20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5:56.660" v="441" actId="403"/>
          <ac:spMkLst>
            <pc:docMk/>
            <pc:sldMk cId="3803436324" sldId="554"/>
            <ac:spMk id="21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10.989" v="445" actId="404"/>
          <ac:spMkLst>
            <pc:docMk/>
            <pc:sldMk cId="3803436324" sldId="554"/>
            <ac:spMk id="22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16.529" v="446" actId="14100"/>
          <ac:spMkLst>
            <pc:docMk/>
            <pc:sldMk cId="3803436324" sldId="554"/>
            <ac:spMk id="24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46:35.463" v="450" actId="208"/>
          <ac:spMkLst>
            <pc:docMk/>
            <pc:sldMk cId="3803436324" sldId="554"/>
            <ac:spMk id="25" creationId="{00000000-0000-0000-0000-000000000000}"/>
          </ac:spMkLst>
        </pc:spChg>
        <pc:grpChg chg="del">
          <ac:chgData name="Stewart Gale" userId="3647ddd2-6040-41ae-a96d-232c23482af8" providerId="ADAL" clId="{B3A34286-D214-48BA-AD18-B3643469EC45}" dt="2023-08-17T06:44:11.532" v="399" actId="478"/>
          <ac:grpSpMkLst>
            <pc:docMk/>
            <pc:sldMk cId="3803436324" sldId="554"/>
            <ac:grpSpMk id="2" creationId="{00000000-0000-0000-0000-000000000000}"/>
          </ac:grpSpMkLst>
        </pc:grpChg>
        <pc:grpChg chg="del">
          <ac:chgData name="Stewart Gale" userId="3647ddd2-6040-41ae-a96d-232c23482af8" providerId="ADAL" clId="{B3A34286-D214-48BA-AD18-B3643469EC45}" dt="2023-08-17T06:44:09.298" v="398" actId="478"/>
          <ac:grpSpMkLst>
            <pc:docMk/>
            <pc:sldMk cId="3803436324" sldId="554"/>
            <ac:grpSpMk id="13" creationId="{00000000-0000-0000-0000-000000000000}"/>
          </ac:grpSpMkLst>
        </pc:grpChg>
        <pc:grpChg chg="mod">
          <ac:chgData name="Stewart Gale" userId="3647ddd2-6040-41ae-a96d-232c23482af8" providerId="ADAL" clId="{B3A34286-D214-48BA-AD18-B3643469EC45}" dt="2023-08-17T06:46:28.480" v="449" actId="1076"/>
          <ac:grpSpMkLst>
            <pc:docMk/>
            <pc:sldMk cId="3803436324" sldId="554"/>
            <ac:grpSpMk id="14" creationId="{00000000-0000-0000-0000-000000000000}"/>
          </ac:grpSpMkLst>
        </pc:grpChg>
        <pc:cxnChg chg="mod">
          <ac:chgData name="Stewart Gale" userId="3647ddd2-6040-41ae-a96d-232c23482af8" providerId="ADAL" clId="{B3A34286-D214-48BA-AD18-B3643469EC45}" dt="2023-08-17T06:45:56.660" v="441" actId="403"/>
          <ac:cxnSpMkLst>
            <pc:docMk/>
            <pc:sldMk cId="3803436324" sldId="554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B3A34286-D214-48BA-AD18-B3643469EC45}" dt="2023-08-17T06:45:56.660" v="441" actId="403"/>
          <ac:cxnSpMkLst>
            <pc:docMk/>
            <pc:sldMk cId="3803436324" sldId="554"/>
            <ac:cxnSpMk id="18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B3A34286-D214-48BA-AD18-B3643469EC45}" dt="2023-08-17T06:26:14.66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3A34286-D214-48BA-AD18-B3643469EC45}" dt="2023-08-17T06:26:14.66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3A34286-D214-48BA-AD18-B3643469EC45}" dt="2023-08-17T06:26:14.66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3A34286-D214-48BA-AD18-B3643469EC45}" dt="2023-08-17T06:26:14.66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23324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Sketching Graphs</a:t>
            </a:r>
          </a:p>
          <a:p>
            <a:pPr algn="ctr"/>
            <a:r>
              <a:rPr lang="en-GB" sz="9600" dirty="0"/>
              <a:t>Quartic Graphs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4</a:t>
            </a:r>
            <a:endParaRPr lang="en-GB" sz="6000" dirty="0"/>
          </a:p>
          <a:p>
            <a:pPr algn="ctr"/>
            <a:r>
              <a:rPr lang="en-GB" sz="8800" dirty="0"/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3854507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97452" y="260648"/>
                <a:ext cx="655087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452" y="260648"/>
                <a:ext cx="6550876" cy="1200329"/>
              </a:xfrm>
              <a:prstGeom prst="rect">
                <a:avLst/>
              </a:prstGeom>
              <a:blipFill>
                <a:blip r:embed="rId2"/>
                <a:stretch>
                  <a:fillRect t="-1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135560" y="1628531"/>
            <a:ext cx="7955430" cy="5053308"/>
            <a:chOff x="1332253" y="2377825"/>
            <a:chExt cx="2677841" cy="1987578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332253" y="3608700"/>
              <a:ext cx="24094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2539839" y="2493195"/>
              <a:ext cx="0" cy="18722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766657" y="3579053"/>
              <a:ext cx="415472" cy="323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-1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422976" y="2377825"/>
                  <a:ext cx="415472" cy="2307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2976" y="2377825"/>
                  <a:ext cx="415472" cy="23073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594622" y="3506645"/>
                  <a:ext cx="415472" cy="2307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4622" y="3506645"/>
                  <a:ext cx="415472" cy="2307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3048529" y="3575866"/>
              <a:ext cx="415472" cy="323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1</a:t>
              </a:r>
            </a:p>
          </p:txBody>
        </p:sp>
        <p:sp>
          <p:nvSpPr>
            <p:cNvPr id="16" name="Freeform: Shape 15"/>
            <p:cNvSpPr/>
            <p:nvPr/>
          </p:nvSpPr>
          <p:spPr>
            <a:xfrm flipV="1">
              <a:off x="1623540" y="2828491"/>
              <a:ext cx="1651000" cy="1389951"/>
            </a:xfrm>
            <a:custGeom>
              <a:avLst/>
              <a:gdLst>
                <a:gd name="connsiteX0" fmla="*/ 0 w 1651000"/>
                <a:gd name="connsiteY0" fmla="*/ 1320805 h 1320805"/>
                <a:gd name="connsiteX1" fmla="*/ 304800 w 1651000"/>
                <a:gd name="connsiteY1" fmla="*/ 596905 h 1320805"/>
                <a:gd name="connsiteX2" fmla="*/ 596900 w 1651000"/>
                <a:gd name="connsiteY2" fmla="*/ 5 h 1320805"/>
                <a:gd name="connsiteX3" fmla="*/ 914400 w 1651000"/>
                <a:gd name="connsiteY3" fmla="*/ 584205 h 1320805"/>
                <a:gd name="connsiteX4" fmla="*/ 1219200 w 1651000"/>
                <a:gd name="connsiteY4" fmla="*/ 38105 h 1320805"/>
                <a:gd name="connsiteX5" fmla="*/ 1460500 w 1651000"/>
                <a:gd name="connsiteY5" fmla="*/ 584205 h 1320805"/>
                <a:gd name="connsiteX6" fmla="*/ 1651000 w 1651000"/>
                <a:gd name="connsiteY6" fmla="*/ 1257305 h 132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1000" h="1320805">
                  <a:moveTo>
                    <a:pt x="0" y="1320805"/>
                  </a:moveTo>
                  <a:cubicBezTo>
                    <a:pt x="102658" y="1068921"/>
                    <a:pt x="205317" y="817038"/>
                    <a:pt x="304800" y="596905"/>
                  </a:cubicBezTo>
                  <a:cubicBezTo>
                    <a:pt x="404283" y="376772"/>
                    <a:pt x="495300" y="2122"/>
                    <a:pt x="596900" y="5"/>
                  </a:cubicBezTo>
                  <a:cubicBezTo>
                    <a:pt x="698500" y="-2112"/>
                    <a:pt x="810683" y="577855"/>
                    <a:pt x="914400" y="584205"/>
                  </a:cubicBezTo>
                  <a:cubicBezTo>
                    <a:pt x="1018117" y="590555"/>
                    <a:pt x="1128183" y="38105"/>
                    <a:pt x="1219200" y="38105"/>
                  </a:cubicBezTo>
                  <a:cubicBezTo>
                    <a:pt x="1310217" y="38105"/>
                    <a:pt x="1388533" y="381005"/>
                    <a:pt x="1460500" y="584205"/>
                  </a:cubicBezTo>
                  <a:cubicBezTo>
                    <a:pt x="1532467" y="787405"/>
                    <a:pt x="1591733" y="1022355"/>
                    <a:pt x="1651000" y="1257305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</p:spTree>
    <p:extLst>
      <p:ext uri="{BB962C8B-B14F-4D97-AF65-F5344CB8AC3E}">
        <p14:creationId xmlns:p14="http://schemas.microsoft.com/office/powerpoint/2010/main" val="123686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00554" y="313128"/>
                <a:ext cx="705891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=−(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+1)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554" y="313128"/>
                <a:ext cx="7058914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213587" y="1700808"/>
            <a:ext cx="7632848" cy="4896544"/>
            <a:chOff x="5012235" y="2312890"/>
            <a:chExt cx="2667166" cy="2117098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5012235" y="3608700"/>
              <a:ext cx="240944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6219821" y="2493195"/>
              <a:ext cx="0" cy="18722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579816" y="3558086"/>
              <a:ext cx="415472" cy="26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-1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199911" y="2312890"/>
                  <a:ext cx="233650" cy="2314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9911" y="2312890"/>
                  <a:ext cx="233650" cy="23144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7263929" y="3507562"/>
                  <a:ext cx="415472" cy="2314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3929" y="3507562"/>
                  <a:ext cx="415472" cy="23144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6899988" y="3555384"/>
              <a:ext cx="415472" cy="26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92175" y="2558841"/>
              <a:ext cx="264293" cy="26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27</a:t>
              </a:r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5309972" y="2771305"/>
              <a:ext cx="2317898" cy="1658683"/>
            </a:xfrm>
            <a:custGeom>
              <a:avLst/>
              <a:gdLst>
                <a:gd name="connsiteX0" fmla="*/ 0 w 2317898"/>
                <a:gd name="connsiteY0" fmla="*/ 1658683 h 1658683"/>
                <a:gd name="connsiteX1" fmla="*/ 308344 w 2317898"/>
                <a:gd name="connsiteY1" fmla="*/ 839976 h 1658683"/>
                <a:gd name="connsiteX2" fmla="*/ 914400 w 2317898"/>
                <a:gd name="connsiteY2" fmla="*/ 4 h 1658683"/>
                <a:gd name="connsiteX3" fmla="*/ 1722475 w 2317898"/>
                <a:gd name="connsiteY3" fmla="*/ 850609 h 1658683"/>
                <a:gd name="connsiteX4" fmla="*/ 2317898 w 2317898"/>
                <a:gd name="connsiteY4" fmla="*/ 1541725 h 1658683"/>
                <a:gd name="connsiteX0" fmla="*/ 0 w 2317898"/>
                <a:gd name="connsiteY0" fmla="*/ 1658683 h 1658683"/>
                <a:gd name="connsiteX1" fmla="*/ 308344 w 2317898"/>
                <a:gd name="connsiteY1" fmla="*/ 839976 h 1658683"/>
                <a:gd name="connsiteX2" fmla="*/ 914400 w 2317898"/>
                <a:gd name="connsiteY2" fmla="*/ 4 h 1658683"/>
                <a:gd name="connsiteX3" fmla="*/ 1722475 w 2317898"/>
                <a:gd name="connsiteY3" fmla="*/ 850609 h 1658683"/>
                <a:gd name="connsiteX4" fmla="*/ 2317898 w 2317898"/>
                <a:gd name="connsiteY4" fmla="*/ 1541725 h 1658683"/>
                <a:gd name="connsiteX0" fmla="*/ 0 w 2317898"/>
                <a:gd name="connsiteY0" fmla="*/ 1658683 h 1658683"/>
                <a:gd name="connsiteX1" fmla="*/ 308344 w 2317898"/>
                <a:gd name="connsiteY1" fmla="*/ 839976 h 1658683"/>
                <a:gd name="connsiteX2" fmla="*/ 914400 w 2317898"/>
                <a:gd name="connsiteY2" fmla="*/ 4 h 1658683"/>
                <a:gd name="connsiteX3" fmla="*/ 1722475 w 2317898"/>
                <a:gd name="connsiteY3" fmla="*/ 850609 h 1658683"/>
                <a:gd name="connsiteX4" fmla="*/ 2317898 w 2317898"/>
                <a:gd name="connsiteY4" fmla="*/ 1541725 h 165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7898" h="1658683">
                  <a:moveTo>
                    <a:pt x="0" y="1658683"/>
                  </a:moveTo>
                  <a:cubicBezTo>
                    <a:pt x="77972" y="1387552"/>
                    <a:pt x="155944" y="1116422"/>
                    <a:pt x="308344" y="839976"/>
                  </a:cubicBezTo>
                  <a:cubicBezTo>
                    <a:pt x="460744" y="563530"/>
                    <a:pt x="678712" y="-1768"/>
                    <a:pt x="914400" y="4"/>
                  </a:cubicBezTo>
                  <a:cubicBezTo>
                    <a:pt x="1150088" y="1776"/>
                    <a:pt x="1265276" y="838205"/>
                    <a:pt x="1722475" y="850609"/>
                  </a:cubicBezTo>
                  <a:cubicBezTo>
                    <a:pt x="2179674" y="863013"/>
                    <a:pt x="2200939" y="1228950"/>
                    <a:pt x="2317898" y="1541725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</p:grpSp>
    </p:spTree>
    <p:extLst>
      <p:ext uri="{BB962C8B-B14F-4D97-AF65-F5344CB8AC3E}">
        <p14:creationId xmlns:p14="http://schemas.microsoft.com/office/powerpoint/2010/main" val="380343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279576" y="548680"/>
            <a:ext cx="7488832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800" b="1" dirty="0">
                <a:solidFill>
                  <a:schemeClr val="tx1"/>
                </a:solidFill>
                <a:latin typeface="+mj-lt"/>
              </a:rPr>
              <a:t>Quartic Graphs</a:t>
            </a:r>
            <a:endParaRPr lang="en-GB" sz="8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420E47-58E0-5BD1-1DA4-EA8547F04E1F}"/>
                  </a:ext>
                </a:extLst>
              </p:cNvPr>
              <p:cNvSpPr txBox="1"/>
              <p:nvPr/>
            </p:nvSpPr>
            <p:spPr>
              <a:xfrm>
                <a:off x="479376" y="3212976"/>
                <a:ext cx="1130525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6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6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𝑎𝑥</m:t>
                                  </m:r>
                                </m:e>
                                <m:sup>
                                  <m:r>
                                    <a:rPr lang="en-GB" sz="6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6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GB" sz="6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𝑐𝑥</m:t>
                          </m:r>
                        </m:e>
                        <m:sup>
                          <m:r>
                            <a:rPr lang="en-GB" sz="6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6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420E47-58E0-5BD1-1DA4-EA8547F04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212976"/>
                <a:ext cx="1130525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EA1247-4400-46C7-8B19-8B002A4226C3}"/>
              </a:ext>
            </a:extLst>
          </p:cNvPr>
          <p:cNvSpPr txBox="1"/>
          <p:nvPr/>
        </p:nvSpPr>
        <p:spPr>
          <a:xfrm>
            <a:off x="2285860" y="1999339"/>
            <a:ext cx="7476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General Shape </a:t>
            </a:r>
          </a:p>
          <a:p>
            <a:pPr algn="ctr"/>
            <a:r>
              <a:rPr lang="en-GB" sz="4400" dirty="0"/>
              <a:t>Positive or negative gradient?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B3C6AA-4B02-43F3-93E3-5D81E5F73B7A}"/>
              </a:ext>
            </a:extLst>
          </p:cNvPr>
          <p:cNvSpPr txBox="1"/>
          <p:nvPr/>
        </p:nvSpPr>
        <p:spPr>
          <a:xfrm>
            <a:off x="1487488" y="332656"/>
            <a:ext cx="90730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Questions you should ask yourself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when sketching a quartic graph.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395758-3609-4FC3-97AC-0613A4E8349E}"/>
              </a:ext>
            </a:extLst>
          </p:cNvPr>
          <p:cNvSpPr txBox="1"/>
          <p:nvPr/>
        </p:nvSpPr>
        <p:spPr>
          <a:xfrm>
            <a:off x="1775520" y="3562516"/>
            <a:ext cx="90308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Intercepts</a:t>
            </a:r>
          </a:p>
          <a:p>
            <a:pPr algn="ctr"/>
            <a:r>
              <a:rPr lang="en-GB" sz="4400" dirty="0"/>
              <a:t>Where does the graph cross the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axis?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B71C39-831B-474E-947F-C0419552091E}"/>
              </a:ext>
            </a:extLst>
          </p:cNvPr>
          <p:cNvSpPr txBox="1"/>
          <p:nvPr/>
        </p:nvSpPr>
        <p:spPr>
          <a:xfrm>
            <a:off x="3395700" y="5229199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b="1" dirty="0"/>
              <a:t> Intercept</a:t>
            </a:r>
          </a:p>
          <a:p>
            <a:pPr algn="ctr"/>
            <a:r>
              <a:rPr lang="en-GB" sz="4400" dirty="0"/>
              <a:t>What is the constant?</a:t>
            </a:r>
          </a:p>
        </p:txBody>
      </p:sp>
    </p:spTree>
    <p:extLst>
      <p:ext uri="{BB962C8B-B14F-4D97-AF65-F5344CB8AC3E}">
        <p14:creationId xmlns:p14="http://schemas.microsoft.com/office/powerpoint/2010/main" val="333313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/>
          <p:cNvSpPr/>
          <p:nvPr/>
        </p:nvSpPr>
        <p:spPr>
          <a:xfrm>
            <a:off x="839416" y="2411679"/>
            <a:ext cx="4084744" cy="3194844"/>
          </a:xfrm>
          <a:custGeom>
            <a:avLst/>
            <a:gdLst>
              <a:gd name="connsiteX0" fmla="*/ 0 w 1095153"/>
              <a:gd name="connsiteY0" fmla="*/ 0 h 575876"/>
              <a:gd name="connsiteX1" fmla="*/ 287079 w 1095153"/>
              <a:gd name="connsiteY1" fmla="*/ 478465 h 575876"/>
              <a:gd name="connsiteX2" fmla="*/ 563526 w 1095153"/>
              <a:gd name="connsiteY2" fmla="*/ 212651 h 575876"/>
              <a:gd name="connsiteX3" fmla="*/ 808074 w 1095153"/>
              <a:gd name="connsiteY3" fmla="*/ 574158 h 575876"/>
              <a:gd name="connsiteX4" fmla="*/ 1095153 w 1095153"/>
              <a:gd name="connsiteY4" fmla="*/ 31897 h 57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153" h="575876">
                <a:moveTo>
                  <a:pt x="0" y="0"/>
                </a:moveTo>
                <a:cubicBezTo>
                  <a:pt x="96579" y="221511"/>
                  <a:pt x="193158" y="443023"/>
                  <a:pt x="287079" y="478465"/>
                </a:cubicBezTo>
                <a:cubicBezTo>
                  <a:pt x="381000" y="513907"/>
                  <a:pt x="476694" y="196702"/>
                  <a:pt x="563526" y="212651"/>
                </a:cubicBezTo>
                <a:cubicBezTo>
                  <a:pt x="650359" y="228600"/>
                  <a:pt x="719470" y="604284"/>
                  <a:pt x="808074" y="574158"/>
                </a:cubicBezTo>
                <a:cubicBezTo>
                  <a:pt x="896678" y="544032"/>
                  <a:pt x="995915" y="287964"/>
                  <a:pt x="1095153" y="31897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/>
          <p:cNvSpPr/>
          <p:nvPr/>
        </p:nvSpPr>
        <p:spPr>
          <a:xfrm>
            <a:off x="6672064" y="2484235"/>
            <a:ext cx="4586024" cy="3258851"/>
          </a:xfrm>
          <a:custGeom>
            <a:avLst/>
            <a:gdLst>
              <a:gd name="connsiteX0" fmla="*/ 0 w 1084521"/>
              <a:gd name="connsiteY0" fmla="*/ 608066 h 608066"/>
              <a:gd name="connsiteX1" fmla="*/ 287079 w 1084521"/>
              <a:gd name="connsiteY1" fmla="*/ 87071 h 608066"/>
              <a:gd name="connsiteX2" fmla="*/ 531628 w 1084521"/>
              <a:gd name="connsiteY2" fmla="*/ 342252 h 608066"/>
              <a:gd name="connsiteX3" fmla="*/ 754912 w 1084521"/>
              <a:gd name="connsiteY3" fmla="*/ 2010 h 608066"/>
              <a:gd name="connsiteX4" fmla="*/ 1084521 w 1084521"/>
              <a:gd name="connsiteY4" fmla="*/ 533638 h 60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4521" h="608066">
                <a:moveTo>
                  <a:pt x="0" y="608066"/>
                </a:moveTo>
                <a:cubicBezTo>
                  <a:pt x="99237" y="369719"/>
                  <a:pt x="198474" y="131373"/>
                  <a:pt x="287079" y="87071"/>
                </a:cubicBezTo>
                <a:cubicBezTo>
                  <a:pt x="375684" y="42769"/>
                  <a:pt x="453656" y="356429"/>
                  <a:pt x="531628" y="342252"/>
                </a:cubicBezTo>
                <a:cubicBezTo>
                  <a:pt x="609600" y="328075"/>
                  <a:pt x="662763" y="-29888"/>
                  <a:pt x="754912" y="2010"/>
                </a:cubicBezTo>
                <a:cubicBezTo>
                  <a:pt x="847061" y="33908"/>
                  <a:pt x="965791" y="283773"/>
                  <a:pt x="1084521" y="53363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746F61-D413-C8FD-E768-193BEC00D48B}"/>
              </a:ext>
            </a:extLst>
          </p:cNvPr>
          <p:cNvSpPr txBox="1"/>
          <p:nvPr/>
        </p:nvSpPr>
        <p:spPr>
          <a:xfrm>
            <a:off x="839416" y="1510916"/>
            <a:ext cx="4178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Positive Gradient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B220E9-5261-0730-08A7-A37B6447F22D}"/>
              </a:ext>
            </a:extLst>
          </p:cNvPr>
          <p:cNvSpPr txBox="1"/>
          <p:nvPr/>
        </p:nvSpPr>
        <p:spPr>
          <a:xfrm>
            <a:off x="6744072" y="1479607"/>
            <a:ext cx="46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Negative Gradient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76AD6B-3009-F3EE-4129-5E65373701CB}"/>
              </a:ext>
            </a:extLst>
          </p:cNvPr>
          <p:cNvSpPr txBox="1"/>
          <p:nvPr/>
        </p:nvSpPr>
        <p:spPr>
          <a:xfrm>
            <a:off x="623392" y="303039"/>
            <a:ext cx="10945216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graph has a positive gradient?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AAF6B1-2F6D-F7FF-D566-33ADFBF0E6AB}"/>
                  </a:ext>
                </a:extLst>
              </p:cNvPr>
              <p:cNvSpPr txBox="1"/>
              <p:nvPr/>
            </p:nvSpPr>
            <p:spPr>
              <a:xfrm>
                <a:off x="1775520" y="5589240"/>
                <a:ext cx="1296144" cy="1034129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AAF6B1-2F6D-F7FF-D566-33ADFBF0E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589240"/>
                <a:ext cx="1296144" cy="10341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5D7150-A954-47CF-ECB2-FCF2DEDA2C4C}"/>
                  </a:ext>
                </a:extLst>
              </p:cNvPr>
              <p:cNvSpPr txBox="1"/>
              <p:nvPr/>
            </p:nvSpPr>
            <p:spPr>
              <a:xfrm>
                <a:off x="8400256" y="5389734"/>
                <a:ext cx="1584176" cy="1034129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5D7150-A954-47CF-ECB2-FCF2DEDA2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389734"/>
                <a:ext cx="1584176" cy="10341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03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63552" y="1649388"/>
                <a:ext cx="7776864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𝒃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1649388"/>
                <a:ext cx="7776864" cy="7847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1595500" y="398629"/>
            <a:ext cx="8856984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Possible Quartic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C7658A-4D3A-4B63-9D30-D46E4B8FD63B}"/>
                  </a:ext>
                </a:extLst>
              </p:cNvPr>
              <p:cNvSpPr txBox="1"/>
              <p:nvPr/>
            </p:nvSpPr>
            <p:spPr>
              <a:xfrm>
                <a:off x="2172422" y="3605355"/>
                <a:ext cx="64665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−2)(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C7658A-4D3A-4B63-9D30-D46E4B8FD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422" y="3605355"/>
                <a:ext cx="646653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7D61C0-D4FF-4BBC-B1B1-EB1139E63C38}"/>
                  </a:ext>
                </a:extLst>
              </p:cNvPr>
              <p:cNvSpPr txBox="1"/>
              <p:nvPr/>
            </p:nvSpPr>
            <p:spPr>
              <a:xfrm>
                <a:off x="2135560" y="2669251"/>
                <a:ext cx="77768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+1)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+2)(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−3)(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−4)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7D61C0-D4FF-4BBC-B1B1-EB1139E63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2669251"/>
                <a:ext cx="777686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78C579-46DA-4FF0-92A7-5909D0204C9F}"/>
                  </a:ext>
                </a:extLst>
              </p:cNvPr>
              <p:cNvSpPr txBox="1"/>
              <p:nvPr/>
            </p:nvSpPr>
            <p:spPr>
              <a:xfrm>
                <a:off x="2172421" y="4615208"/>
                <a:ext cx="474758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78C579-46DA-4FF0-92A7-5909D0204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421" y="4615208"/>
                <a:ext cx="474758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26E03D8-289F-4AFF-9D8B-4394C936ED86}"/>
                  </a:ext>
                </a:extLst>
              </p:cNvPr>
              <p:cNvSpPr txBox="1"/>
              <p:nvPr/>
            </p:nvSpPr>
            <p:spPr>
              <a:xfrm>
                <a:off x="2172421" y="5541290"/>
                <a:ext cx="32741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26E03D8-289F-4AFF-9D8B-4394C936E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421" y="5541290"/>
                <a:ext cx="32741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866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39616" y="242270"/>
                <a:ext cx="704362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+1)(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−2)(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42270"/>
                <a:ext cx="7043620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9174" y="2812287"/>
                <a:ext cx="286999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Positive Gradient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Roots: -1, 0, 2, 3</a:t>
                </a: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-intercept: 0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74" y="2812287"/>
                <a:ext cx="2869996" cy="2246769"/>
              </a:xfrm>
              <a:prstGeom prst="rect">
                <a:avLst/>
              </a:prstGeom>
              <a:blipFill>
                <a:blip r:embed="rId3"/>
                <a:stretch>
                  <a:fillRect l="-4246" t="-2439" b="-67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4156853" y="4978518"/>
            <a:ext cx="67418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6094530" y="2217337"/>
            <a:ext cx="0" cy="4380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22826" y="4878566"/>
            <a:ext cx="1162533" cy="595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23594" y="1844824"/>
                <a:ext cx="1162533" cy="595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3594" y="1844824"/>
                <a:ext cx="1162533" cy="5953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590293" y="4630225"/>
                <a:ext cx="1162533" cy="595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0293" y="4630225"/>
                <a:ext cx="1162533" cy="5953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853910" y="4922004"/>
            <a:ext cx="474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05820" y="4914650"/>
            <a:ext cx="39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</a:t>
            </a:r>
          </a:p>
        </p:txBody>
      </p:sp>
      <p:sp>
        <p:nvSpPr>
          <p:cNvPr id="17" name="Freeform: Shape 16"/>
          <p:cNvSpPr/>
          <p:nvPr/>
        </p:nvSpPr>
        <p:spPr>
          <a:xfrm>
            <a:off x="4047970" y="2485363"/>
            <a:ext cx="6574140" cy="3313436"/>
          </a:xfrm>
          <a:custGeom>
            <a:avLst/>
            <a:gdLst>
              <a:gd name="connsiteX0" fmla="*/ 0 w 2349500"/>
              <a:gd name="connsiteY0" fmla="*/ 63500 h 1231933"/>
              <a:gd name="connsiteX1" fmla="*/ 304800 w 2349500"/>
              <a:gd name="connsiteY1" fmla="*/ 939800 h 1231933"/>
              <a:gd name="connsiteX2" fmla="*/ 469900 w 2349500"/>
              <a:gd name="connsiteY2" fmla="*/ 1231900 h 1231933"/>
              <a:gd name="connsiteX3" fmla="*/ 749300 w 2349500"/>
              <a:gd name="connsiteY3" fmla="*/ 927100 h 1231933"/>
              <a:gd name="connsiteX4" fmla="*/ 1066800 w 2349500"/>
              <a:gd name="connsiteY4" fmla="*/ 406400 h 1231933"/>
              <a:gd name="connsiteX5" fmla="*/ 1498600 w 2349500"/>
              <a:gd name="connsiteY5" fmla="*/ 965200 h 1231933"/>
              <a:gd name="connsiteX6" fmla="*/ 1701800 w 2349500"/>
              <a:gd name="connsiteY6" fmla="*/ 1168400 h 1231933"/>
              <a:gd name="connsiteX7" fmla="*/ 1943100 w 2349500"/>
              <a:gd name="connsiteY7" fmla="*/ 927100 h 1231933"/>
              <a:gd name="connsiteX8" fmla="*/ 2349500 w 2349500"/>
              <a:gd name="connsiteY8" fmla="*/ 0 h 1231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9500" h="1231933">
                <a:moveTo>
                  <a:pt x="0" y="63500"/>
                </a:moveTo>
                <a:cubicBezTo>
                  <a:pt x="113241" y="404283"/>
                  <a:pt x="226483" y="745067"/>
                  <a:pt x="304800" y="939800"/>
                </a:cubicBezTo>
                <a:cubicBezTo>
                  <a:pt x="383117" y="1134533"/>
                  <a:pt x="395817" y="1234017"/>
                  <a:pt x="469900" y="1231900"/>
                </a:cubicBezTo>
                <a:cubicBezTo>
                  <a:pt x="543983" y="1229783"/>
                  <a:pt x="649817" y="1064683"/>
                  <a:pt x="749300" y="927100"/>
                </a:cubicBezTo>
                <a:cubicBezTo>
                  <a:pt x="848783" y="789517"/>
                  <a:pt x="941917" y="400050"/>
                  <a:pt x="1066800" y="406400"/>
                </a:cubicBezTo>
                <a:cubicBezTo>
                  <a:pt x="1191683" y="412750"/>
                  <a:pt x="1392767" y="838200"/>
                  <a:pt x="1498600" y="965200"/>
                </a:cubicBezTo>
                <a:cubicBezTo>
                  <a:pt x="1604433" y="1092200"/>
                  <a:pt x="1627717" y="1174750"/>
                  <a:pt x="1701800" y="1168400"/>
                </a:cubicBezTo>
                <a:cubicBezTo>
                  <a:pt x="1775883" y="1162050"/>
                  <a:pt x="1835150" y="1121833"/>
                  <a:pt x="1943100" y="927100"/>
                </a:cubicBezTo>
                <a:cubicBezTo>
                  <a:pt x="2051050" y="732367"/>
                  <a:pt x="2200275" y="366183"/>
                  <a:pt x="2349500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F1CD8E-6FA1-78C5-C912-0F3FD6949F57}"/>
              </a:ext>
            </a:extLst>
          </p:cNvPr>
          <p:cNvSpPr txBox="1"/>
          <p:nvPr/>
        </p:nvSpPr>
        <p:spPr>
          <a:xfrm>
            <a:off x="407368" y="1844824"/>
            <a:ext cx="29035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Equal Roots</a:t>
            </a:r>
          </a:p>
        </p:txBody>
      </p:sp>
    </p:spTree>
    <p:extLst>
      <p:ext uri="{BB962C8B-B14F-4D97-AF65-F5344CB8AC3E}">
        <p14:creationId xmlns:p14="http://schemas.microsoft.com/office/powerpoint/2010/main" val="239864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39616" y="230726"/>
                <a:ext cx="7171056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+1)(3−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30726"/>
                <a:ext cx="7171056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4223793" y="4653136"/>
            <a:ext cx="6966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225982" y="2182268"/>
            <a:ext cx="0" cy="4487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23018" y="4591168"/>
            <a:ext cx="640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395265" y="1772816"/>
                <a:ext cx="12012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265" y="1772816"/>
                <a:ext cx="120123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871426" y="4332358"/>
                <a:ext cx="12012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1426" y="4332358"/>
                <a:ext cx="120123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8209562" y="4574982"/>
            <a:ext cx="428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45618" y="4532412"/>
            <a:ext cx="47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  <p:sp>
        <p:nvSpPr>
          <p:cNvPr id="28" name="Freeform: Shape 27"/>
          <p:cNvSpPr/>
          <p:nvPr/>
        </p:nvSpPr>
        <p:spPr>
          <a:xfrm>
            <a:off x="4311986" y="2850532"/>
            <a:ext cx="5911761" cy="3530796"/>
          </a:xfrm>
          <a:custGeom>
            <a:avLst/>
            <a:gdLst>
              <a:gd name="connsiteX0" fmla="*/ 0 w 2044700"/>
              <a:gd name="connsiteY0" fmla="*/ 1473200 h 1473200"/>
              <a:gd name="connsiteX1" fmla="*/ 292100 w 2044700"/>
              <a:gd name="connsiteY1" fmla="*/ 749300 h 1473200"/>
              <a:gd name="connsiteX2" fmla="*/ 774700 w 2044700"/>
              <a:gd name="connsiteY2" fmla="*/ 0 h 1473200"/>
              <a:gd name="connsiteX3" fmla="*/ 1422400 w 2044700"/>
              <a:gd name="connsiteY3" fmla="*/ 749300 h 1473200"/>
              <a:gd name="connsiteX4" fmla="*/ 1676400 w 2044700"/>
              <a:gd name="connsiteY4" fmla="*/ 457200 h 1473200"/>
              <a:gd name="connsiteX5" fmla="*/ 2044700 w 2044700"/>
              <a:gd name="connsiteY5" fmla="*/ 1295400 h 147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44700" h="1473200">
                <a:moveTo>
                  <a:pt x="0" y="1473200"/>
                </a:moveTo>
                <a:cubicBezTo>
                  <a:pt x="81491" y="1234016"/>
                  <a:pt x="162983" y="994833"/>
                  <a:pt x="292100" y="749300"/>
                </a:cubicBezTo>
                <a:cubicBezTo>
                  <a:pt x="421217" y="503767"/>
                  <a:pt x="586317" y="0"/>
                  <a:pt x="774700" y="0"/>
                </a:cubicBezTo>
                <a:cubicBezTo>
                  <a:pt x="963083" y="0"/>
                  <a:pt x="1272117" y="673100"/>
                  <a:pt x="1422400" y="749300"/>
                </a:cubicBezTo>
                <a:cubicBezTo>
                  <a:pt x="1572683" y="825500"/>
                  <a:pt x="1572683" y="366183"/>
                  <a:pt x="1676400" y="457200"/>
                </a:cubicBezTo>
                <a:cubicBezTo>
                  <a:pt x="1780117" y="548217"/>
                  <a:pt x="1912408" y="921808"/>
                  <a:pt x="2044700" y="12954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0ADC72-1D8C-F839-331C-F0B20C1392F7}"/>
                  </a:ext>
                </a:extLst>
              </p:cNvPr>
              <p:cNvSpPr txBox="1"/>
              <p:nvPr/>
            </p:nvSpPr>
            <p:spPr>
              <a:xfrm>
                <a:off x="425071" y="3001890"/>
                <a:ext cx="286999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Negative Gradient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Roots: 2, 2,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800" dirty="0"/>
                  <a:t>, 3</a:t>
                </a: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-intercept: </a:t>
                </a:r>
              </a:p>
              <a:p>
                <a:r>
                  <a:rPr lang="en-GB" sz="2800" dirty="0"/>
                  <a:t>(-2)(-2)(1)(3) = 12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0ADC72-1D8C-F839-331C-F0B20C139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71" y="3001890"/>
                <a:ext cx="2869996" cy="2677656"/>
              </a:xfrm>
              <a:prstGeom prst="rect">
                <a:avLst/>
              </a:prstGeom>
              <a:blipFill>
                <a:blip r:embed="rId5"/>
                <a:stretch>
                  <a:fillRect l="-4459" t="-2045" r="-849" b="-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59A3DBA-9978-101B-8596-7CF20CC96C16}"/>
              </a:ext>
            </a:extLst>
          </p:cNvPr>
          <p:cNvSpPr txBox="1"/>
          <p:nvPr/>
        </p:nvSpPr>
        <p:spPr>
          <a:xfrm>
            <a:off x="423866" y="2034426"/>
            <a:ext cx="29035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noProof="0" dirty="0">
                <a:solidFill>
                  <a:prstClr val="white"/>
                </a:solidFill>
                <a:latin typeface="Calibri"/>
              </a:rPr>
              <a:t>Two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Equal Roots</a:t>
            </a:r>
          </a:p>
        </p:txBody>
      </p:sp>
    </p:spTree>
    <p:extLst>
      <p:ext uri="{BB962C8B-B14F-4D97-AF65-F5344CB8AC3E}">
        <p14:creationId xmlns:p14="http://schemas.microsoft.com/office/powerpoint/2010/main" val="213752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12593" y="324275"/>
                <a:ext cx="6791959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593" y="324275"/>
                <a:ext cx="6791959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4476563" y="4565654"/>
            <a:ext cx="66780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837947" y="2099069"/>
            <a:ext cx="0" cy="4498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740020" y="4476366"/>
            <a:ext cx="1151532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14002" y="1844824"/>
                <a:ext cx="1151532" cy="400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002" y="1844824"/>
                <a:ext cx="1151532" cy="400111"/>
              </a:xfrm>
              <a:prstGeom prst="rect">
                <a:avLst/>
              </a:prstGeom>
              <a:blipFill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49124" y="4254521"/>
                <a:ext cx="1151532" cy="400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124" y="4254521"/>
                <a:ext cx="1151532" cy="4001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8475913" y="4482180"/>
            <a:ext cx="1151532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0879" y="5410165"/>
            <a:ext cx="1151532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-1</a:t>
            </a:r>
          </a:p>
        </p:txBody>
      </p:sp>
      <p:sp>
        <p:nvSpPr>
          <p:cNvPr id="18" name="Freeform: Shape 17"/>
          <p:cNvSpPr/>
          <p:nvPr/>
        </p:nvSpPr>
        <p:spPr>
          <a:xfrm>
            <a:off x="4151784" y="2973611"/>
            <a:ext cx="5569724" cy="2937855"/>
          </a:xfrm>
          <a:custGeom>
            <a:avLst/>
            <a:gdLst>
              <a:gd name="connsiteX0" fmla="*/ 0 w 2009553"/>
              <a:gd name="connsiteY0" fmla="*/ 74428 h 1222750"/>
              <a:gd name="connsiteX1" fmla="*/ 393404 w 2009553"/>
              <a:gd name="connsiteY1" fmla="*/ 680484 h 1222750"/>
              <a:gd name="connsiteX2" fmla="*/ 967562 w 2009553"/>
              <a:gd name="connsiteY2" fmla="*/ 1222744 h 1222750"/>
              <a:gd name="connsiteX3" fmla="*/ 1584251 w 2009553"/>
              <a:gd name="connsiteY3" fmla="*/ 669851 h 1222750"/>
              <a:gd name="connsiteX4" fmla="*/ 2009553 w 2009553"/>
              <a:gd name="connsiteY4" fmla="*/ 0 h 1222750"/>
              <a:gd name="connsiteX0" fmla="*/ 0 w 2009553"/>
              <a:gd name="connsiteY0" fmla="*/ 74428 h 1222750"/>
              <a:gd name="connsiteX1" fmla="*/ 393404 w 2009553"/>
              <a:gd name="connsiteY1" fmla="*/ 680484 h 1222750"/>
              <a:gd name="connsiteX2" fmla="*/ 967562 w 2009553"/>
              <a:gd name="connsiteY2" fmla="*/ 1222744 h 1222750"/>
              <a:gd name="connsiteX3" fmla="*/ 1584251 w 2009553"/>
              <a:gd name="connsiteY3" fmla="*/ 669851 h 1222750"/>
              <a:gd name="connsiteX4" fmla="*/ 2009553 w 2009553"/>
              <a:gd name="connsiteY4" fmla="*/ 0 h 1222750"/>
              <a:gd name="connsiteX0" fmla="*/ 0 w 2009553"/>
              <a:gd name="connsiteY0" fmla="*/ 74428 h 1222750"/>
              <a:gd name="connsiteX1" fmla="*/ 393404 w 2009553"/>
              <a:gd name="connsiteY1" fmla="*/ 680484 h 1222750"/>
              <a:gd name="connsiteX2" fmla="*/ 967562 w 2009553"/>
              <a:gd name="connsiteY2" fmla="*/ 1222744 h 1222750"/>
              <a:gd name="connsiteX3" fmla="*/ 1584251 w 2009553"/>
              <a:gd name="connsiteY3" fmla="*/ 669851 h 1222750"/>
              <a:gd name="connsiteX4" fmla="*/ 2009553 w 2009553"/>
              <a:gd name="connsiteY4" fmla="*/ 0 h 122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9553" h="1222750">
                <a:moveTo>
                  <a:pt x="0" y="74428"/>
                </a:moveTo>
                <a:cubicBezTo>
                  <a:pt x="116072" y="281763"/>
                  <a:pt x="232144" y="489098"/>
                  <a:pt x="393404" y="680484"/>
                </a:cubicBezTo>
                <a:cubicBezTo>
                  <a:pt x="554664" y="871870"/>
                  <a:pt x="769088" y="1224516"/>
                  <a:pt x="967562" y="1222744"/>
                </a:cubicBezTo>
                <a:cubicBezTo>
                  <a:pt x="1166036" y="1220972"/>
                  <a:pt x="1219200" y="682255"/>
                  <a:pt x="1584251" y="669851"/>
                </a:cubicBezTo>
                <a:cubicBezTo>
                  <a:pt x="1949302" y="657447"/>
                  <a:pt x="1947529" y="233030"/>
                  <a:pt x="2009553" y="0"/>
                </a:cubicBez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83BBCC-B7CB-9ADD-FAF1-7232E9D79C6F}"/>
                  </a:ext>
                </a:extLst>
              </p:cNvPr>
              <p:cNvSpPr txBox="1"/>
              <p:nvPr/>
            </p:nvSpPr>
            <p:spPr>
              <a:xfrm>
                <a:off x="425071" y="3001890"/>
                <a:ext cx="286999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Positive Gradient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Roots: -1, 1,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800" dirty="0"/>
                  <a:t>, 1</a:t>
                </a: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-intercept: </a:t>
                </a:r>
              </a:p>
              <a:p>
                <a:r>
                  <a:rPr lang="en-GB" sz="2800" dirty="0"/>
                  <a:t>(1)(-1)(-1)(-1) = -1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83BBCC-B7CB-9ADD-FAF1-7232E9D79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71" y="3001890"/>
                <a:ext cx="2869996" cy="2677656"/>
              </a:xfrm>
              <a:prstGeom prst="rect">
                <a:avLst/>
              </a:prstGeom>
              <a:blipFill>
                <a:blip r:embed="rId5"/>
                <a:stretch>
                  <a:fillRect l="-4459" t="-2045" r="-2123" b="-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FE3C586-1DBB-4AA9-2D14-FB42F587D4BC}"/>
              </a:ext>
            </a:extLst>
          </p:cNvPr>
          <p:cNvSpPr txBox="1"/>
          <p:nvPr/>
        </p:nvSpPr>
        <p:spPr>
          <a:xfrm>
            <a:off x="423866" y="2034426"/>
            <a:ext cx="3223862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white"/>
                </a:solidFill>
                <a:latin typeface="Calibri"/>
              </a:rPr>
              <a:t>Three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Equal Roots</a:t>
            </a:r>
          </a:p>
        </p:txBody>
      </p:sp>
    </p:spTree>
    <p:extLst>
      <p:ext uri="{BB962C8B-B14F-4D97-AF65-F5344CB8AC3E}">
        <p14:creationId xmlns:p14="http://schemas.microsoft.com/office/powerpoint/2010/main" val="290126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27648" y="309984"/>
                <a:ext cx="677217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09984"/>
                <a:ext cx="6772174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4726480" y="5893229"/>
            <a:ext cx="6165353" cy="17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V="1">
            <a:off x="6043115" y="2339197"/>
            <a:ext cx="0" cy="4330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72800" y="1772816"/>
                <a:ext cx="127461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800" y="1772816"/>
                <a:ext cx="1274617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479443" y="5631618"/>
                <a:ext cx="127461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443" y="5631618"/>
                <a:ext cx="1274617" cy="523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CB89E-E1D4-73CC-4DF0-E252A914814C}"/>
                  </a:ext>
                </a:extLst>
              </p:cNvPr>
              <p:cNvSpPr txBox="1"/>
              <p:nvPr/>
            </p:nvSpPr>
            <p:spPr>
              <a:xfrm>
                <a:off x="425070" y="3001890"/>
                <a:ext cx="307271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Positive Gradient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Roots: -2, -2, -2, -2</a:t>
                </a: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-intercept: </a:t>
                </a:r>
              </a:p>
              <a:p>
                <a:r>
                  <a:rPr lang="en-GB" sz="2800" dirty="0"/>
                  <a:t>(-2)(-2)(-2)(-2) = 16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CB89E-E1D4-73CC-4DF0-E252A9148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70" y="3001890"/>
                <a:ext cx="3072717" cy="2677656"/>
              </a:xfrm>
              <a:prstGeom prst="rect">
                <a:avLst/>
              </a:prstGeom>
              <a:blipFill>
                <a:blip r:embed="rId5"/>
                <a:stretch>
                  <a:fillRect l="-4167" t="-2045" r="-1389" b="-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B34CF0E-273B-777D-EFB4-6171916194D2}"/>
              </a:ext>
            </a:extLst>
          </p:cNvPr>
          <p:cNvSpPr txBox="1"/>
          <p:nvPr/>
        </p:nvSpPr>
        <p:spPr>
          <a:xfrm>
            <a:off x="423866" y="2034426"/>
            <a:ext cx="3223862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white"/>
                </a:solidFill>
                <a:latin typeface="Calibri"/>
              </a:rPr>
              <a:t>Four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Equal Roots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81AA44-C1B6-6271-C822-452748D4C9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901" t="16401" r="18500" b="28463"/>
          <a:stretch/>
        </p:blipFill>
        <p:spPr>
          <a:xfrm>
            <a:off x="5572800" y="2172099"/>
            <a:ext cx="4906644" cy="378126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9ABC110-3BB0-AFF9-3942-F4E2372850A5}"/>
              </a:ext>
            </a:extLst>
          </p:cNvPr>
          <p:cNvCxnSpPr>
            <a:cxnSpLocks/>
          </p:cNvCxnSpPr>
          <p:nvPr/>
        </p:nvCxnSpPr>
        <p:spPr>
          <a:xfrm>
            <a:off x="4726480" y="5893229"/>
            <a:ext cx="6165353" cy="17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422DBA1-0B56-D379-9115-3D728C8AF18B}"/>
              </a:ext>
            </a:extLst>
          </p:cNvPr>
          <p:cNvCxnSpPr>
            <a:cxnSpLocks/>
          </p:cNvCxnSpPr>
          <p:nvPr/>
        </p:nvCxnSpPr>
        <p:spPr>
          <a:xfrm flipV="1">
            <a:off x="6043115" y="2339197"/>
            <a:ext cx="0" cy="4330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481CEA-953D-00AB-CD87-D63C10D9BFCE}"/>
                  </a:ext>
                </a:extLst>
              </p:cNvPr>
              <p:cNvSpPr txBox="1"/>
              <p:nvPr/>
            </p:nvSpPr>
            <p:spPr>
              <a:xfrm>
                <a:off x="5572800" y="1772816"/>
                <a:ext cx="127461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481CEA-953D-00AB-CD87-D63C10D9B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800" y="1772816"/>
                <a:ext cx="1274617" cy="5232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C70E00A-9236-0164-F4C3-5B9250D91EE3}"/>
                  </a:ext>
                </a:extLst>
              </p:cNvPr>
              <p:cNvSpPr txBox="1"/>
              <p:nvPr/>
            </p:nvSpPr>
            <p:spPr>
              <a:xfrm>
                <a:off x="10479443" y="5631618"/>
                <a:ext cx="1274617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C70E00A-9236-0164-F4C3-5B9250D91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443" y="5631618"/>
                <a:ext cx="1274617" cy="523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888179E-6EEB-3169-D353-D939CF5E19B0}"/>
              </a:ext>
            </a:extLst>
          </p:cNvPr>
          <p:cNvSpPr txBox="1"/>
          <p:nvPr/>
        </p:nvSpPr>
        <p:spPr>
          <a:xfrm>
            <a:off x="7700894" y="5801294"/>
            <a:ext cx="555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997F7-F4CF-994F-383F-EC5E799B4156}"/>
              </a:ext>
            </a:extLst>
          </p:cNvPr>
          <p:cNvSpPr txBox="1"/>
          <p:nvPr/>
        </p:nvSpPr>
        <p:spPr>
          <a:xfrm>
            <a:off x="5951984" y="3694387"/>
            <a:ext cx="80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93840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20381</TotalTime>
  <Words>358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807</cp:revision>
  <dcterms:created xsi:type="dcterms:W3CDTF">2013-02-28T07:36:55Z</dcterms:created>
  <dcterms:modified xsi:type="dcterms:W3CDTF">2023-09-13T04:00:00Z</dcterms:modified>
</cp:coreProperties>
</file>