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30" r:id="rId2"/>
    <p:sldId id="536" r:id="rId3"/>
    <p:sldId id="537" r:id="rId4"/>
    <p:sldId id="538" r:id="rId5"/>
    <p:sldId id="531" r:id="rId6"/>
    <p:sldId id="541" r:id="rId7"/>
    <p:sldId id="539" r:id="rId8"/>
    <p:sldId id="540" r:id="rId9"/>
    <p:sldId id="522" r:id="rId10"/>
    <p:sldId id="532" r:id="rId11"/>
    <p:sldId id="542" r:id="rId12"/>
    <p:sldId id="54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E78CD0-4B31-4916-85C0-BF671FEB975D}" v="139" dt="2023-08-15T06:48:05.3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>
        <p:scale>
          <a:sx n="80" d="100"/>
          <a:sy n="80" d="100"/>
        </p:scale>
        <p:origin x="297" y="33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CE78CD0-4B31-4916-85C0-BF671FEB975D}"/>
    <pc:docChg chg="undo custSel addSld delSld modSld sldOrd modMainMaster modNotesMaster">
      <pc:chgData name="Stewart Gale" userId="3647ddd2-6040-41ae-a96d-232c23482af8" providerId="ADAL" clId="{6CE78CD0-4B31-4916-85C0-BF671FEB975D}" dt="2023-08-15T06:48:15.517" v="642" actId="1037"/>
      <pc:docMkLst>
        <pc:docMk/>
      </pc:docMkLst>
      <pc:sldChg chg="delSp modSp add mod delAnim">
        <pc:chgData name="Stewart Gale" userId="3647ddd2-6040-41ae-a96d-232c23482af8" providerId="ADAL" clId="{6CE78CD0-4B31-4916-85C0-BF671FEB975D}" dt="2023-08-15T06:33:52.302" v="377" actId="1035"/>
        <pc:sldMkLst>
          <pc:docMk/>
          <pc:sldMk cId="3052028698" sldId="522"/>
        </pc:sldMkLst>
        <pc:spChg chg="del mod">
          <ac:chgData name="Stewart Gale" userId="3647ddd2-6040-41ae-a96d-232c23482af8" providerId="ADAL" clId="{6CE78CD0-4B31-4916-85C0-BF671FEB975D}" dt="2023-08-15T06:27:57.800" v="270" actId="478"/>
          <ac:spMkLst>
            <pc:docMk/>
            <pc:sldMk cId="3052028698" sldId="522"/>
            <ac:spMk id="5" creationId="{6483DA20-58A4-4E0A-A2EF-D837F151AEE2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6" creationId="{5F1864EA-3E00-419A-A2AB-E06014B89E04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7" creationId="{C100D1D8-5716-4C7C-B795-9053932CC1A6}"/>
          </ac:spMkLst>
        </pc:spChg>
        <pc:spChg chg="mod">
          <ac:chgData name="Stewart Gale" userId="3647ddd2-6040-41ae-a96d-232c23482af8" providerId="ADAL" clId="{6CE78CD0-4B31-4916-85C0-BF671FEB975D}" dt="2023-08-15T06:33:39.423" v="374" actId="14100"/>
          <ac:spMkLst>
            <pc:docMk/>
            <pc:sldMk cId="3052028698" sldId="522"/>
            <ac:spMk id="8" creationId="{E5408C51-30A7-4516-851C-6AE659405B0D}"/>
          </ac:spMkLst>
        </pc:spChg>
        <pc:spChg chg="mod">
          <ac:chgData name="Stewart Gale" userId="3647ddd2-6040-41ae-a96d-232c23482af8" providerId="ADAL" clId="{6CE78CD0-4B31-4916-85C0-BF671FEB975D}" dt="2023-08-15T06:33:52.302" v="377" actId="1035"/>
          <ac:spMkLst>
            <pc:docMk/>
            <pc:sldMk cId="3052028698" sldId="522"/>
            <ac:spMk id="9" creationId="{E7547DA6-F209-4479-8BDA-4781A3B25C5C}"/>
          </ac:spMkLst>
        </pc:spChg>
        <pc:spChg chg="mod">
          <ac:chgData name="Stewart Gale" userId="3647ddd2-6040-41ae-a96d-232c23482af8" providerId="ADAL" clId="{6CE78CD0-4B31-4916-85C0-BF671FEB975D}" dt="2023-08-15T06:33:32.946" v="372" actId="1076"/>
          <ac:spMkLst>
            <pc:docMk/>
            <pc:sldMk cId="3052028698" sldId="522"/>
            <ac:spMk id="15" creationId="{9E699E2B-7BDA-48E6-B5F5-873ABBEB2CC3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16" creationId="{15B88075-94E1-43AD-81B9-AA43AAD0709B}"/>
          </ac:spMkLst>
        </pc:spChg>
        <pc:spChg chg="mod">
          <ac:chgData name="Stewart Gale" userId="3647ddd2-6040-41ae-a96d-232c23482af8" providerId="ADAL" clId="{6CE78CD0-4B31-4916-85C0-BF671FEB975D}" dt="2023-08-15T06:33:52.302" v="377" actId="1035"/>
          <ac:spMkLst>
            <pc:docMk/>
            <pc:sldMk cId="3052028698" sldId="522"/>
            <ac:spMk id="17" creationId="{60A220D9-385B-4E39-8CAC-EB72697C0217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18" creationId="{4BC7C5CF-B5FB-4EA8-8635-9E263182BD63}"/>
          </ac:spMkLst>
        </pc:spChg>
        <pc:spChg chg="mod">
          <ac:chgData name="Stewart Gale" userId="3647ddd2-6040-41ae-a96d-232c23482af8" providerId="ADAL" clId="{6CE78CD0-4B31-4916-85C0-BF671FEB975D}" dt="2023-08-15T06:33:05.024" v="369" actId="14100"/>
          <ac:spMkLst>
            <pc:docMk/>
            <pc:sldMk cId="3052028698" sldId="522"/>
            <ac:spMk id="19" creationId="{BBB0E232-A02E-44D5-B999-292A385A065A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22" creationId="{BBA0962D-D11C-46C0-B7E0-B87FCD139F6A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23" creationId="{A4634B44-DEE1-4194-B96E-9FDBADFFBF3B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25" creationId="{857FCE3B-753B-422D-88D4-1B97825E5A4D}"/>
          </ac:spMkLst>
        </pc:spChg>
        <pc:spChg chg="mod">
          <ac:chgData name="Stewart Gale" userId="3647ddd2-6040-41ae-a96d-232c23482af8" providerId="ADAL" clId="{6CE78CD0-4B31-4916-85C0-BF671FEB975D}" dt="2023-08-15T06:33:48.958" v="376" actId="1076"/>
          <ac:spMkLst>
            <pc:docMk/>
            <pc:sldMk cId="3052028698" sldId="522"/>
            <ac:spMk id="26" creationId="{1A25102C-F072-4B40-8CFC-0C905279BEDA}"/>
          </ac:spMkLst>
        </pc:spChg>
        <pc:spChg chg="mod">
          <ac:chgData name="Stewart Gale" userId="3647ddd2-6040-41ae-a96d-232c23482af8" providerId="ADAL" clId="{6CE78CD0-4B31-4916-85C0-BF671FEB975D}" dt="2023-08-15T06:33:48.958" v="376" actId="1076"/>
          <ac:spMkLst>
            <pc:docMk/>
            <pc:sldMk cId="3052028698" sldId="522"/>
            <ac:spMk id="27" creationId="{CF5321B7-5A8B-4DA7-8A47-B1280D45CAEF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28" creationId="{ADCF130E-D454-4808-A342-07631F48C642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29" creationId="{98645915-7EC9-435D-837E-B32135D868EF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32" creationId="{5B373FB2-2843-4800-9696-62ED49E299C3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33" creationId="{CB6C8DA0-FD49-4977-A47E-63D5CFB4D230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34" creationId="{1F6047BA-89A5-4941-B6D1-F31F4404D30E}"/>
          </ac:spMkLst>
        </pc:spChg>
        <pc:spChg chg="mod">
          <ac:chgData name="Stewart Gale" userId="3647ddd2-6040-41ae-a96d-232c23482af8" providerId="ADAL" clId="{6CE78CD0-4B31-4916-85C0-BF671FEB975D}" dt="2023-08-15T06:32:46.939" v="363" actId="1035"/>
          <ac:spMkLst>
            <pc:docMk/>
            <pc:sldMk cId="3052028698" sldId="522"/>
            <ac:spMk id="35" creationId="{B50522A3-3D8E-4059-8C1A-AE63847E5C8E}"/>
          </ac:spMkLst>
        </pc:spChg>
        <pc:spChg chg="del">
          <ac:chgData name="Stewart Gale" userId="3647ddd2-6040-41ae-a96d-232c23482af8" providerId="ADAL" clId="{6CE78CD0-4B31-4916-85C0-BF671FEB975D}" dt="2023-08-15T06:25:56.688" v="250" actId="478"/>
          <ac:spMkLst>
            <pc:docMk/>
            <pc:sldMk cId="3052028698" sldId="522"/>
            <ac:spMk id="36" creationId="{20CC67FC-A610-4DF5-9857-021935268962}"/>
          </ac:spMkLst>
        </pc:spChg>
        <pc:spChg chg="del">
          <ac:chgData name="Stewart Gale" userId="3647ddd2-6040-41ae-a96d-232c23482af8" providerId="ADAL" clId="{6CE78CD0-4B31-4916-85C0-BF671FEB975D}" dt="2023-08-15T06:25:56.688" v="250" actId="478"/>
          <ac:spMkLst>
            <pc:docMk/>
            <pc:sldMk cId="3052028698" sldId="522"/>
            <ac:spMk id="37" creationId="{B7E2D924-6459-4BD5-92DB-4D35E2C7F164}"/>
          </ac:spMkLst>
        </pc:spChg>
        <pc:spChg chg="del">
          <ac:chgData name="Stewart Gale" userId="3647ddd2-6040-41ae-a96d-232c23482af8" providerId="ADAL" clId="{6CE78CD0-4B31-4916-85C0-BF671FEB975D}" dt="2023-08-15T06:25:56.688" v="250" actId="478"/>
          <ac:spMkLst>
            <pc:docMk/>
            <pc:sldMk cId="3052028698" sldId="522"/>
            <ac:spMk id="38" creationId="{B5C49AD1-1EA7-46AA-AB70-AAD490C45580}"/>
          </ac:spMkLst>
        </pc:spChg>
        <pc:spChg chg="del">
          <ac:chgData name="Stewart Gale" userId="3647ddd2-6040-41ae-a96d-232c23482af8" providerId="ADAL" clId="{6CE78CD0-4B31-4916-85C0-BF671FEB975D}" dt="2023-08-15T06:25:56.688" v="250" actId="478"/>
          <ac:spMkLst>
            <pc:docMk/>
            <pc:sldMk cId="3052028698" sldId="522"/>
            <ac:spMk id="39" creationId="{03827E3B-23AC-4534-B390-F6A38455D0E3}"/>
          </ac:spMkLst>
        </pc:spChg>
        <pc:grpChg chg="del">
          <ac:chgData name="Stewart Gale" userId="3647ddd2-6040-41ae-a96d-232c23482af8" providerId="ADAL" clId="{6CE78CD0-4B31-4916-85C0-BF671FEB975D}" dt="2023-08-15T06:26:14.730" v="251" actId="478"/>
          <ac:grpSpMkLst>
            <pc:docMk/>
            <pc:sldMk cId="3052028698" sldId="522"/>
            <ac:grpSpMk id="2" creationId="{3750D8D6-7FAE-4FCA-83FA-F76C932E860B}"/>
          </ac:grpSpMkLst>
        </pc:grpChg>
        <pc:cxnChg chg="del mod">
          <ac:chgData name="Stewart Gale" userId="3647ddd2-6040-41ae-a96d-232c23482af8" providerId="ADAL" clId="{6CE78CD0-4B31-4916-85C0-BF671FEB975D}" dt="2023-08-15T06:29:28.575" v="296" actId="478"/>
          <ac:cxnSpMkLst>
            <pc:docMk/>
            <pc:sldMk cId="3052028698" sldId="522"/>
            <ac:cxnSpMk id="11" creationId="{FF5669D8-1A59-4FA5-82D2-9C00BC206400}"/>
          </ac:cxnSpMkLst>
        </pc:cxnChg>
        <pc:cxnChg chg="mod">
          <ac:chgData name="Stewart Gale" userId="3647ddd2-6040-41ae-a96d-232c23482af8" providerId="ADAL" clId="{6CE78CD0-4B31-4916-85C0-BF671FEB975D}" dt="2023-08-15T06:32:46.939" v="363" actId="1035"/>
          <ac:cxnSpMkLst>
            <pc:docMk/>
            <pc:sldMk cId="3052028698" sldId="522"/>
            <ac:cxnSpMk id="12" creationId="{5F74F63E-B887-4082-AE80-47CDD26A2BCD}"/>
          </ac:cxnSpMkLst>
        </pc:cxnChg>
        <pc:cxnChg chg="mod">
          <ac:chgData name="Stewart Gale" userId="3647ddd2-6040-41ae-a96d-232c23482af8" providerId="ADAL" clId="{6CE78CD0-4B31-4916-85C0-BF671FEB975D}" dt="2023-08-15T06:32:52.052" v="366" actId="1038"/>
          <ac:cxnSpMkLst>
            <pc:docMk/>
            <pc:sldMk cId="3052028698" sldId="522"/>
            <ac:cxnSpMk id="20" creationId="{763F7210-D14D-45C2-AEF4-46E6D2546173}"/>
          </ac:cxnSpMkLst>
        </pc:cxnChg>
      </pc:sldChg>
      <pc:sldChg chg="modSp del mod modAnim">
        <pc:chgData name="Stewart Gale" userId="3647ddd2-6040-41ae-a96d-232c23482af8" providerId="ADAL" clId="{6CE78CD0-4B31-4916-85C0-BF671FEB975D}" dt="2023-08-15T06:46:26.238" v="616" actId="47"/>
        <pc:sldMkLst>
          <pc:docMk/>
          <pc:sldMk cId="623853206" sldId="523"/>
        </pc:sldMkLst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623853206" sldId="523"/>
            <ac:spMk id="3" creationId="{6356CBB0-278C-4A1A-BE60-3AA33CD2794D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623853206" sldId="523"/>
            <ac:spMk id="5" creationId="{A2DCB42F-3EF3-4FDC-BD84-6228A5E58829}"/>
          </ac:spMkLst>
        </pc:spChg>
        <pc:spChg chg="mod">
          <ac:chgData name="Stewart Gale" userId="3647ddd2-6040-41ae-a96d-232c23482af8" providerId="ADAL" clId="{6CE78CD0-4B31-4916-85C0-BF671FEB975D}" dt="2023-08-15T06:42:57.303" v="546" actId="1076"/>
          <ac:spMkLst>
            <pc:docMk/>
            <pc:sldMk cId="623853206" sldId="523"/>
            <ac:spMk id="6" creationId="{A0E3A777-4F9E-4DB0-8DC8-BDD9E3BF32B4}"/>
          </ac:spMkLst>
        </pc:spChg>
        <pc:grpChg chg="mod">
          <ac:chgData name="Stewart Gale" userId="3647ddd2-6040-41ae-a96d-232c23482af8" providerId="ADAL" clId="{6CE78CD0-4B31-4916-85C0-BF671FEB975D}" dt="2023-08-14T17:15:02.774" v="0"/>
          <ac:grpSpMkLst>
            <pc:docMk/>
            <pc:sldMk cId="623853206" sldId="523"/>
            <ac:grpSpMk id="2" creationId="{E5A1A64D-F479-4713-B48B-61FC451981D2}"/>
          </ac:grpSpMkLst>
        </pc:grpChg>
        <pc:cxnChg chg="mod">
          <ac:chgData name="Stewart Gale" userId="3647ddd2-6040-41ae-a96d-232c23482af8" providerId="ADAL" clId="{6CE78CD0-4B31-4916-85C0-BF671FEB975D}" dt="2023-08-14T17:15:02.774" v="0"/>
          <ac:cxnSpMkLst>
            <pc:docMk/>
            <pc:sldMk cId="623853206" sldId="523"/>
            <ac:cxnSpMk id="4" creationId="{2BD082F4-4856-4F06-B6E7-805E49FB1B59}"/>
          </ac:cxnSpMkLst>
        </pc:cxnChg>
      </pc:sldChg>
      <pc:sldChg chg="delSp modSp mod">
        <pc:chgData name="Stewart Gale" userId="3647ddd2-6040-41ae-a96d-232c23482af8" providerId="ADAL" clId="{6CE78CD0-4B31-4916-85C0-BF671FEB975D}" dt="2023-08-15T06:19:18.243" v="36" actId="1076"/>
        <pc:sldMkLst>
          <pc:docMk/>
          <pc:sldMk cId="983489783" sldId="530"/>
        </pc:sldMkLst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983489783" sldId="530"/>
            <ac:spMk id="3" creationId="{1DCD659B-9B0F-4736-B272-47379BEFFD3A}"/>
          </ac:spMkLst>
        </pc:spChg>
        <pc:spChg chg="mod">
          <ac:chgData name="Stewart Gale" userId="3647ddd2-6040-41ae-a96d-232c23482af8" providerId="ADAL" clId="{6CE78CD0-4B31-4916-85C0-BF671FEB975D}" dt="2023-08-15T06:19:18.243" v="36" actId="1076"/>
          <ac:spMkLst>
            <pc:docMk/>
            <pc:sldMk cId="983489783" sldId="530"/>
            <ac:spMk id="5" creationId="{00000000-0000-0000-0000-000000000000}"/>
          </ac:spMkLst>
        </pc:spChg>
        <pc:grpChg chg="del mod">
          <ac:chgData name="Stewart Gale" userId="3647ddd2-6040-41ae-a96d-232c23482af8" providerId="ADAL" clId="{6CE78CD0-4B31-4916-85C0-BF671FEB975D}" dt="2023-08-15T06:18:10.228" v="2" actId="478"/>
          <ac:grpSpMkLst>
            <pc:docMk/>
            <pc:sldMk cId="983489783" sldId="53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6CE78CD0-4B31-4916-85C0-BF671FEB975D}" dt="2023-08-14T17:15:02.774" v="0"/>
          <ac:cxnSpMkLst>
            <pc:docMk/>
            <pc:sldMk cId="983489783" sldId="530"/>
            <ac:cxnSpMk id="4" creationId="{694170A7-F542-433D-AE47-C7A950C348C9}"/>
          </ac:cxnSpMkLst>
        </pc:cxnChg>
      </pc:sldChg>
      <pc:sldChg chg="addSp delSp modSp mod ord modAnim">
        <pc:chgData name="Stewart Gale" userId="3647ddd2-6040-41ae-a96d-232c23482af8" providerId="ADAL" clId="{6CE78CD0-4B31-4916-85C0-BF671FEB975D}" dt="2023-08-15T06:47:09.385" v="631" actId="1076"/>
        <pc:sldMkLst>
          <pc:docMk/>
          <pc:sldMk cId="1497619563" sldId="531"/>
        </pc:sldMkLst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1497619563" sldId="531"/>
            <ac:spMk id="3" creationId="{1DCD659B-9B0F-4736-B272-47379BEFFD3A}"/>
          </ac:spMkLst>
        </pc:spChg>
        <pc:spChg chg="del mod">
          <ac:chgData name="Stewart Gale" userId="3647ddd2-6040-41ae-a96d-232c23482af8" providerId="ADAL" clId="{6CE78CD0-4B31-4916-85C0-BF671FEB975D}" dt="2023-08-15T06:19:49.756" v="64" actId="478"/>
          <ac:spMkLst>
            <pc:docMk/>
            <pc:sldMk cId="1497619563" sldId="531"/>
            <ac:spMk id="5" creationId="{00000000-0000-0000-0000-000000000000}"/>
          </ac:spMkLst>
        </pc:spChg>
        <pc:spChg chg="mod">
          <ac:chgData name="Stewart Gale" userId="3647ddd2-6040-41ae-a96d-232c23482af8" providerId="ADAL" clId="{6CE78CD0-4B31-4916-85C0-BF671FEB975D}" dt="2023-08-15T06:22:44.445" v="186" actId="113"/>
          <ac:spMkLst>
            <pc:docMk/>
            <pc:sldMk cId="1497619563" sldId="531"/>
            <ac:spMk id="6" creationId="{00000000-0000-0000-0000-000000000000}"/>
          </ac:spMkLst>
        </pc:spChg>
        <pc:spChg chg="del mod">
          <ac:chgData name="Stewart Gale" userId="3647ddd2-6040-41ae-a96d-232c23482af8" providerId="ADAL" clId="{6CE78CD0-4B31-4916-85C0-BF671FEB975D}" dt="2023-08-15T06:19:49.756" v="64" actId="478"/>
          <ac:spMkLst>
            <pc:docMk/>
            <pc:sldMk cId="1497619563" sldId="531"/>
            <ac:spMk id="8" creationId="{00000000-0000-0000-0000-000000000000}"/>
          </ac:spMkLst>
        </pc:spChg>
        <pc:spChg chg="add mod">
          <ac:chgData name="Stewart Gale" userId="3647ddd2-6040-41ae-a96d-232c23482af8" providerId="ADAL" clId="{6CE78CD0-4B31-4916-85C0-BF671FEB975D}" dt="2023-08-15T06:22:48.032" v="187" actId="113"/>
          <ac:spMkLst>
            <pc:docMk/>
            <pc:sldMk cId="1497619563" sldId="531"/>
            <ac:spMk id="9" creationId="{C056B9A3-D803-4733-B764-33C26AEC4BF3}"/>
          </ac:spMkLst>
        </pc:spChg>
        <pc:spChg chg="add mod">
          <ac:chgData name="Stewart Gale" userId="3647ddd2-6040-41ae-a96d-232c23482af8" providerId="ADAL" clId="{6CE78CD0-4B31-4916-85C0-BF671FEB975D}" dt="2023-08-15T06:47:09.385" v="631" actId="1076"/>
          <ac:spMkLst>
            <pc:docMk/>
            <pc:sldMk cId="1497619563" sldId="531"/>
            <ac:spMk id="11" creationId="{FD6FA3A7-A79B-DCF5-1CA7-632884998E96}"/>
          </ac:spMkLst>
        </pc:spChg>
        <pc:grpChg chg="del mod">
          <ac:chgData name="Stewart Gale" userId="3647ddd2-6040-41ae-a96d-232c23482af8" providerId="ADAL" clId="{6CE78CD0-4B31-4916-85C0-BF671FEB975D}" dt="2023-08-15T06:18:49.110" v="15" actId="478"/>
          <ac:grpSpMkLst>
            <pc:docMk/>
            <pc:sldMk cId="1497619563" sldId="53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6CE78CD0-4B31-4916-85C0-BF671FEB975D}" dt="2023-08-14T17:15:02.774" v="0"/>
          <ac:cxnSpMkLst>
            <pc:docMk/>
            <pc:sldMk cId="1497619563" sldId="531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6CE78CD0-4B31-4916-85C0-BF671FEB975D}" dt="2023-08-15T06:39:34.987" v="479"/>
        <pc:sldMkLst>
          <pc:docMk/>
          <pc:sldMk cId="3349510085" sldId="532"/>
        </pc:sldMkLst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3349510085" sldId="532"/>
            <ac:spMk id="3" creationId="{6356CBB0-278C-4A1A-BE60-3AA33CD2794D}"/>
          </ac:spMkLst>
        </pc:spChg>
        <pc:spChg chg="mod">
          <ac:chgData name="Stewart Gale" userId="3647ddd2-6040-41ae-a96d-232c23482af8" providerId="ADAL" clId="{6CE78CD0-4B31-4916-85C0-BF671FEB975D}" dt="2023-08-15T06:34:12.932" v="383" actId="14100"/>
          <ac:spMkLst>
            <pc:docMk/>
            <pc:sldMk cId="3349510085" sldId="532"/>
            <ac:spMk id="5" creationId="{A2DCB42F-3EF3-4FDC-BD84-6228A5E58829}"/>
          </ac:spMkLst>
        </pc:spChg>
        <pc:spChg chg="del mod">
          <ac:chgData name="Stewart Gale" userId="3647ddd2-6040-41ae-a96d-232c23482af8" providerId="ADAL" clId="{6CE78CD0-4B31-4916-85C0-BF671FEB975D}" dt="2023-08-15T06:34:31.360" v="391" actId="478"/>
          <ac:spMkLst>
            <pc:docMk/>
            <pc:sldMk cId="3349510085" sldId="532"/>
            <ac:spMk id="6" creationId="{A0E3A777-4F9E-4DB0-8DC8-BDD9E3BF32B4}"/>
          </ac:spMkLst>
        </pc:spChg>
        <pc:spChg chg="add mod">
          <ac:chgData name="Stewart Gale" userId="3647ddd2-6040-41ae-a96d-232c23482af8" providerId="ADAL" clId="{6CE78CD0-4B31-4916-85C0-BF671FEB975D}" dt="2023-08-15T06:34:49.714" v="401" actId="113"/>
          <ac:spMkLst>
            <pc:docMk/>
            <pc:sldMk cId="3349510085" sldId="532"/>
            <ac:spMk id="7" creationId="{946B2F0F-9AAC-D7C2-52E0-FE64C7A2A714}"/>
          </ac:spMkLst>
        </pc:spChg>
        <pc:spChg chg="mod">
          <ac:chgData name="Stewart Gale" userId="3647ddd2-6040-41ae-a96d-232c23482af8" providerId="ADAL" clId="{6CE78CD0-4B31-4916-85C0-BF671FEB975D}" dt="2023-08-15T06:36:27.825" v="424" actId="1076"/>
          <ac:spMkLst>
            <pc:docMk/>
            <pc:sldMk cId="3349510085" sldId="532"/>
            <ac:spMk id="8" creationId="{A6AC3755-8B52-42E7-BEC7-852E0C879D6E}"/>
          </ac:spMkLst>
        </pc:spChg>
        <pc:spChg chg="add mod">
          <ac:chgData name="Stewart Gale" userId="3647ddd2-6040-41ae-a96d-232c23482af8" providerId="ADAL" clId="{6CE78CD0-4B31-4916-85C0-BF671FEB975D}" dt="2023-08-15T06:38:56.098" v="470" actId="1035"/>
          <ac:spMkLst>
            <pc:docMk/>
            <pc:sldMk cId="3349510085" sldId="532"/>
            <ac:spMk id="10" creationId="{637A54ED-9D7F-E67A-1A92-668B2EB047BD}"/>
          </ac:spMkLst>
        </pc:spChg>
        <pc:spChg chg="mod">
          <ac:chgData name="Stewart Gale" userId="3647ddd2-6040-41ae-a96d-232c23482af8" providerId="ADAL" clId="{6CE78CD0-4B31-4916-85C0-BF671FEB975D}" dt="2023-08-15T06:39:19.925" v="475" actId="14100"/>
          <ac:spMkLst>
            <pc:docMk/>
            <pc:sldMk cId="3349510085" sldId="532"/>
            <ac:spMk id="12" creationId="{FC9991B7-0F05-41FB-807F-839A887890DC}"/>
          </ac:spMkLst>
        </pc:spChg>
        <pc:spChg chg="add mod">
          <ac:chgData name="Stewart Gale" userId="3647ddd2-6040-41ae-a96d-232c23482af8" providerId="ADAL" clId="{6CE78CD0-4B31-4916-85C0-BF671FEB975D}" dt="2023-08-15T06:39:24.558" v="477" actId="14100"/>
          <ac:spMkLst>
            <pc:docMk/>
            <pc:sldMk cId="3349510085" sldId="532"/>
            <ac:spMk id="13" creationId="{73E327F4-ECE3-971A-51F7-D879782B78A9}"/>
          </ac:spMkLst>
        </pc:spChg>
        <pc:grpChg chg="del mod">
          <ac:chgData name="Stewart Gale" userId="3647ddd2-6040-41ae-a96d-232c23482af8" providerId="ADAL" clId="{6CE78CD0-4B31-4916-85C0-BF671FEB975D}" dt="2023-08-15T06:34:05.146" v="378" actId="478"/>
          <ac:grpSpMkLst>
            <pc:docMk/>
            <pc:sldMk cId="3349510085" sldId="532"/>
            <ac:grpSpMk id="2" creationId="{E5A1A64D-F479-4713-B48B-61FC451981D2}"/>
          </ac:grpSpMkLst>
        </pc:grpChg>
        <pc:cxnChg chg="mod">
          <ac:chgData name="Stewart Gale" userId="3647ddd2-6040-41ae-a96d-232c23482af8" providerId="ADAL" clId="{6CE78CD0-4B31-4916-85C0-BF671FEB975D}" dt="2023-08-14T17:15:02.774" v="0"/>
          <ac:cxnSpMkLst>
            <pc:docMk/>
            <pc:sldMk cId="3349510085" sldId="532"/>
            <ac:cxnSpMk id="4" creationId="{2BD082F4-4856-4F06-B6E7-805E49FB1B59}"/>
          </ac:cxnSpMkLst>
        </pc:cxnChg>
      </pc:sldChg>
      <pc:sldChg chg="modSp del">
        <pc:chgData name="Stewart Gale" userId="3647ddd2-6040-41ae-a96d-232c23482af8" providerId="ADAL" clId="{6CE78CD0-4B31-4916-85C0-BF671FEB975D}" dt="2023-08-15T06:39:57.343" v="481" actId="47"/>
        <pc:sldMkLst>
          <pc:docMk/>
          <pc:sldMk cId="2771698691" sldId="533"/>
        </pc:sldMkLst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2771698691" sldId="533"/>
            <ac:spMk id="3" creationId="{6356CBB0-278C-4A1A-BE60-3AA33CD2794D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2771698691" sldId="533"/>
            <ac:spMk id="5" creationId="{A2DCB42F-3EF3-4FDC-BD84-6228A5E58829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2771698691" sldId="533"/>
            <ac:spMk id="8" creationId="{6B8ED998-7B4D-428E-A025-C11F336C2216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2771698691" sldId="533"/>
            <ac:spMk id="10" creationId="{06B1DDB2-BBB5-4B7F-85B3-7B2D631655E1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2771698691" sldId="533"/>
            <ac:spMk id="11" creationId="{ACDC41B7-CC0B-4C0B-8718-C9DDCB3C1356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2771698691" sldId="533"/>
            <ac:spMk id="12" creationId="{5AC7A1F1-E5F0-41EB-9679-7643EC241F6A}"/>
          </ac:spMkLst>
        </pc:spChg>
        <pc:grpChg chg="mod">
          <ac:chgData name="Stewart Gale" userId="3647ddd2-6040-41ae-a96d-232c23482af8" providerId="ADAL" clId="{6CE78CD0-4B31-4916-85C0-BF671FEB975D}" dt="2023-08-14T17:15:02.774" v="0"/>
          <ac:grpSpMkLst>
            <pc:docMk/>
            <pc:sldMk cId="2771698691" sldId="533"/>
            <ac:grpSpMk id="2" creationId="{E5A1A64D-F479-4713-B48B-61FC451981D2}"/>
          </ac:grpSpMkLst>
        </pc:grpChg>
        <pc:cxnChg chg="mod">
          <ac:chgData name="Stewart Gale" userId="3647ddd2-6040-41ae-a96d-232c23482af8" providerId="ADAL" clId="{6CE78CD0-4B31-4916-85C0-BF671FEB975D}" dt="2023-08-14T17:15:02.774" v="0"/>
          <ac:cxnSpMkLst>
            <pc:docMk/>
            <pc:sldMk cId="2771698691" sldId="533"/>
            <ac:cxnSpMk id="4" creationId="{2BD082F4-4856-4F06-B6E7-805E49FB1B59}"/>
          </ac:cxnSpMkLst>
        </pc:cxnChg>
      </pc:sldChg>
      <pc:sldChg chg="modSp del">
        <pc:chgData name="Stewart Gale" userId="3647ddd2-6040-41ae-a96d-232c23482af8" providerId="ADAL" clId="{6CE78CD0-4B31-4916-85C0-BF671FEB975D}" dt="2023-08-15T06:39:55.467" v="480" actId="47"/>
        <pc:sldMkLst>
          <pc:docMk/>
          <pc:sldMk cId="1226654197" sldId="534"/>
        </pc:sldMkLst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1226654197" sldId="534"/>
            <ac:spMk id="3" creationId="{6356CBB0-278C-4A1A-BE60-3AA33CD2794D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1226654197" sldId="534"/>
            <ac:spMk id="5" creationId="{A2DCB42F-3EF3-4FDC-BD84-6228A5E58829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1226654197" sldId="534"/>
            <ac:spMk id="6" creationId="{A0E3A777-4F9E-4DB0-8DC8-BDD9E3BF32B4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1226654197" sldId="534"/>
            <ac:spMk id="8" creationId="{21F71BD5-14B5-4A76-A6CC-CEEE26D20D7D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k cId="1226654197" sldId="534"/>
            <ac:spMk id="9" creationId="{53AEC3DF-D81A-410D-81BD-64A553634932}"/>
          </ac:spMkLst>
        </pc:spChg>
        <pc:grpChg chg="mod">
          <ac:chgData name="Stewart Gale" userId="3647ddd2-6040-41ae-a96d-232c23482af8" providerId="ADAL" clId="{6CE78CD0-4B31-4916-85C0-BF671FEB975D}" dt="2023-08-14T17:15:02.774" v="0"/>
          <ac:grpSpMkLst>
            <pc:docMk/>
            <pc:sldMk cId="1226654197" sldId="534"/>
            <ac:grpSpMk id="2" creationId="{E5A1A64D-F479-4713-B48B-61FC451981D2}"/>
          </ac:grpSpMkLst>
        </pc:grpChg>
        <pc:cxnChg chg="mod">
          <ac:chgData name="Stewart Gale" userId="3647ddd2-6040-41ae-a96d-232c23482af8" providerId="ADAL" clId="{6CE78CD0-4B31-4916-85C0-BF671FEB975D}" dt="2023-08-14T17:15:02.774" v="0"/>
          <ac:cxnSpMkLst>
            <pc:docMk/>
            <pc:sldMk cId="1226654197" sldId="534"/>
            <ac:cxnSpMk id="4" creationId="{2BD082F4-4856-4F06-B6E7-805E49FB1B59}"/>
          </ac:cxnSpMkLst>
        </pc:cxnChg>
      </pc:sldChg>
      <pc:sldChg chg="delSp add del mod">
        <pc:chgData name="Stewart Gale" userId="3647ddd2-6040-41ae-a96d-232c23482af8" providerId="ADAL" clId="{6CE78CD0-4B31-4916-85C0-BF671FEB975D}" dt="2023-08-15T06:25:45.731" v="247" actId="47"/>
        <pc:sldMkLst>
          <pc:docMk/>
          <pc:sldMk cId="516069154" sldId="535"/>
        </pc:sldMkLst>
        <pc:spChg chg="del">
          <ac:chgData name="Stewart Gale" userId="3647ddd2-6040-41ae-a96d-232c23482af8" providerId="ADAL" clId="{6CE78CD0-4B31-4916-85C0-BF671FEB975D}" dt="2023-08-15T06:25:17.431" v="236" actId="478"/>
          <ac:spMkLst>
            <pc:docMk/>
            <pc:sldMk cId="516069154" sldId="535"/>
            <ac:spMk id="5" creationId="{00000000-0000-0000-0000-000000000000}"/>
          </ac:spMkLst>
        </pc:spChg>
        <pc:spChg chg="del">
          <ac:chgData name="Stewart Gale" userId="3647ddd2-6040-41ae-a96d-232c23482af8" providerId="ADAL" clId="{6CE78CD0-4B31-4916-85C0-BF671FEB975D}" dt="2023-08-15T06:24:39.039" v="221" actId="478"/>
          <ac:spMkLst>
            <pc:docMk/>
            <pc:sldMk cId="516069154" sldId="535"/>
            <ac:spMk id="6" creationId="{00000000-0000-0000-0000-000000000000}"/>
          </ac:spMkLst>
        </pc:spChg>
      </pc:sldChg>
      <pc:sldChg chg="modSp add mod ord">
        <pc:chgData name="Stewart Gale" userId="3647ddd2-6040-41ae-a96d-232c23482af8" providerId="ADAL" clId="{6CE78CD0-4B31-4916-85C0-BF671FEB975D}" dt="2023-08-15T06:22:16.933" v="170" actId="113"/>
        <pc:sldMkLst>
          <pc:docMk/>
          <pc:sldMk cId="4290994684" sldId="536"/>
        </pc:sldMkLst>
        <pc:spChg chg="mod">
          <ac:chgData name="Stewart Gale" userId="3647ddd2-6040-41ae-a96d-232c23482af8" providerId="ADAL" clId="{6CE78CD0-4B31-4916-85C0-BF671FEB975D}" dt="2023-08-15T06:22:16.933" v="170" actId="113"/>
          <ac:spMkLst>
            <pc:docMk/>
            <pc:sldMk cId="4290994684" sldId="536"/>
            <ac:spMk id="6" creationId="{00000000-0000-0000-0000-000000000000}"/>
          </ac:spMkLst>
        </pc:spChg>
      </pc:sldChg>
      <pc:sldChg chg="modSp add mod">
        <pc:chgData name="Stewart Gale" userId="3647ddd2-6040-41ae-a96d-232c23482af8" providerId="ADAL" clId="{6CE78CD0-4B31-4916-85C0-BF671FEB975D}" dt="2023-08-15T06:46:45.224" v="626" actId="20577"/>
        <pc:sldMkLst>
          <pc:docMk/>
          <pc:sldMk cId="357826393" sldId="537"/>
        </pc:sldMkLst>
        <pc:spChg chg="mod">
          <ac:chgData name="Stewart Gale" userId="3647ddd2-6040-41ae-a96d-232c23482af8" providerId="ADAL" clId="{6CE78CD0-4B31-4916-85C0-BF671FEB975D}" dt="2023-08-15T06:46:45.224" v="626" actId="20577"/>
          <ac:spMkLst>
            <pc:docMk/>
            <pc:sldMk cId="357826393" sldId="537"/>
            <ac:spMk id="6" creationId="{00000000-0000-0000-0000-000000000000}"/>
          </ac:spMkLst>
        </pc:spChg>
      </pc:sldChg>
      <pc:sldChg chg="modSp add mod">
        <pc:chgData name="Stewart Gale" userId="3647ddd2-6040-41ae-a96d-232c23482af8" providerId="ADAL" clId="{6CE78CD0-4B31-4916-85C0-BF671FEB975D}" dt="2023-08-15T06:25:11.714" v="235" actId="122"/>
        <pc:sldMkLst>
          <pc:docMk/>
          <pc:sldMk cId="2519266294" sldId="538"/>
        </pc:sldMkLst>
        <pc:spChg chg="mod">
          <ac:chgData name="Stewart Gale" userId="3647ddd2-6040-41ae-a96d-232c23482af8" providerId="ADAL" clId="{6CE78CD0-4B31-4916-85C0-BF671FEB975D}" dt="2023-08-15T06:25:02.588" v="228" actId="14100"/>
          <ac:spMkLst>
            <pc:docMk/>
            <pc:sldMk cId="2519266294" sldId="538"/>
            <ac:spMk id="9" creationId="{C056B9A3-D803-4733-B764-33C26AEC4BF3}"/>
          </ac:spMkLst>
        </pc:spChg>
        <pc:spChg chg="mod">
          <ac:chgData name="Stewart Gale" userId="3647ddd2-6040-41ae-a96d-232c23482af8" providerId="ADAL" clId="{6CE78CD0-4B31-4916-85C0-BF671FEB975D}" dt="2023-08-15T06:25:11.714" v="235" actId="122"/>
          <ac:spMkLst>
            <pc:docMk/>
            <pc:sldMk cId="2519266294" sldId="538"/>
            <ac:spMk id="11" creationId="{FD6FA3A7-A79B-DCF5-1CA7-632884998E96}"/>
          </ac:spMkLst>
        </pc:spChg>
      </pc:sldChg>
      <pc:sldChg chg="modSp add mod">
        <pc:chgData name="Stewart Gale" userId="3647ddd2-6040-41ae-a96d-232c23482af8" providerId="ADAL" clId="{6CE78CD0-4B31-4916-85C0-BF671FEB975D}" dt="2023-08-15T06:25:25.442" v="241" actId="20577"/>
        <pc:sldMkLst>
          <pc:docMk/>
          <pc:sldMk cId="3016392047" sldId="539"/>
        </pc:sldMkLst>
        <pc:spChg chg="mod">
          <ac:chgData name="Stewart Gale" userId="3647ddd2-6040-41ae-a96d-232c23482af8" providerId="ADAL" clId="{6CE78CD0-4B31-4916-85C0-BF671FEB975D}" dt="2023-08-15T06:25:25.442" v="241" actId="20577"/>
          <ac:spMkLst>
            <pc:docMk/>
            <pc:sldMk cId="3016392047" sldId="539"/>
            <ac:spMk id="9" creationId="{C056B9A3-D803-4733-B764-33C26AEC4BF3}"/>
          </ac:spMkLst>
        </pc:spChg>
      </pc:sldChg>
      <pc:sldChg chg="modSp add mod">
        <pc:chgData name="Stewart Gale" userId="3647ddd2-6040-41ae-a96d-232c23482af8" providerId="ADAL" clId="{6CE78CD0-4B31-4916-85C0-BF671FEB975D}" dt="2023-08-15T06:25:36.358" v="246" actId="20577"/>
        <pc:sldMkLst>
          <pc:docMk/>
          <pc:sldMk cId="3680445254" sldId="540"/>
        </pc:sldMkLst>
        <pc:spChg chg="mod">
          <ac:chgData name="Stewart Gale" userId="3647ddd2-6040-41ae-a96d-232c23482af8" providerId="ADAL" clId="{6CE78CD0-4B31-4916-85C0-BF671FEB975D}" dt="2023-08-15T06:25:36.358" v="246" actId="20577"/>
          <ac:spMkLst>
            <pc:docMk/>
            <pc:sldMk cId="3680445254" sldId="540"/>
            <ac:spMk id="9" creationId="{C056B9A3-D803-4733-B764-33C26AEC4BF3}"/>
          </ac:spMkLst>
        </pc:spChg>
      </pc:sldChg>
      <pc:sldChg chg="modSp add mod ord">
        <pc:chgData name="Stewart Gale" userId="3647ddd2-6040-41ae-a96d-232c23482af8" providerId="ADAL" clId="{6CE78CD0-4B31-4916-85C0-BF671FEB975D}" dt="2023-08-15T06:47:14.240" v="633" actId="1076"/>
        <pc:sldMkLst>
          <pc:docMk/>
          <pc:sldMk cId="1788989388" sldId="541"/>
        </pc:sldMkLst>
        <pc:spChg chg="mod">
          <ac:chgData name="Stewart Gale" userId="3647ddd2-6040-41ae-a96d-232c23482af8" providerId="ADAL" clId="{6CE78CD0-4B31-4916-85C0-BF671FEB975D}" dt="2023-08-15T06:27:41.768" v="269" actId="1076"/>
          <ac:spMkLst>
            <pc:docMk/>
            <pc:sldMk cId="1788989388" sldId="541"/>
            <ac:spMk id="9" creationId="{C056B9A3-D803-4733-B764-33C26AEC4BF3}"/>
          </ac:spMkLst>
        </pc:spChg>
        <pc:spChg chg="mod">
          <ac:chgData name="Stewart Gale" userId="3647ddd2-6040-41ae-a96d-232c23482af8" providerId="ADAL" clId="{6CE78CD0-4B31-4916-85C0-BF671FEB975D}" dt="2023-08-15T06:47:14.240" v="633" actId="1076"/>
          <ac:spMkLst>
            <pc:docMk/>
            <pc:sldMk cId="1788989388" sldId="541"/>
            <ac:spMk id="11" creationId="{FD6FA3A7-A79B-DCF5-1CA7-632884998E96}"/>
          </ac:spMkLst>
        </pc:spChg>
      </pc:sldChg>
      <pc:sldChg chg="addSp delSp modSp add mod delAnim modAnim">
        <pc:chgData name="Stewart Gale" userId="3647ddd2-6040-41ae-a96d-232c23482af8" providerId="ADAL" clId="{6CE78CD0-4B31-4916-85C0-BF671FEB975D}" dt="2023-08-15T06:47:49.216" v="637" actId="1035"/>
        <pc:sldMkLst>
          <pc:docMk/>
          <pc:sldMk cId="2641753088" sldId="542"/>
        </pc:sldMkLst>
        <pc:spChg chg="add mod">
          <ac:chgData name="Stewart Gale" userId="3647ddd2-6040-41ae-a96d-232c23482af8" providerId="ADAL" clId="{6CE78CD0-4B31-4916-85C0-BF671FEB975D}" dt="2023-08-15T06:44:22.254" v="575" actId="404"/>
          <ac:spMkLst>
            <pc:docMk/>
            <pc:sldMk cId="2641753088" sldId="542"/>
            <ac:spMk id="3" creationId="{05AB128C-6F68-2A05-571C-4FCB67852158}"/>
          </ac:spMkLst>
        </pc:spChg>
        <pc:spChg chg="add mod">
          <ac:chgData name="Stewart Gale" userId="3647ddd2-6040-41ae-a96d-232c23482af8" providerId="ADAL" clId="{6CE78CD0-4B31-4916-85C0-BF671FEB975D}" dt="2023-08-15T06:47:49.216" v="637" actId="1035"/>
          <ac:spMkLst>
            <pc:docMk/>
            <pc:sldMk cId="2641753088" sldId="542"/>
            <ac:spMk id="6" creationId="{ACFE2DB6-E835-10DE-3398-050B75173F55}"/>
          </ac:spMkLst>
        </pc:spChg>
        <pc:spChg chg="mod">
          <ac:chgData name="Stewart Gale" userId="3647ddd2-6040-41ae-a96d-232c23482af8" providerId="ADAL" clId="{6CE78CD0-4B31-4916-85C0-BF671FEB975D}" dt="2023-08-15T06:42:21.242" v="537" actId="1076"/>
          <ac:spMkLst>
            <pc:docMk/>
            <pc:sldMk cId="2641753088" sldId="542"/>
            <ac:spMk id="7" creationId="{946B2F0F-9AAC-D7C2-52E0-FE64C7A2A714}"/>
          </ac:spMkLst>
        </pc:spChg>
        <pc:spChg chg="mod">
          <ac:chgData name="Stewart Gale" userId="3647ddd2-6040-41ae-a96d-232c23482af8" providerId="ADAL" clId="{6CE78CD0-4B31-4916-85C0-BF671FEB975D}" dt="2023-08-15T06:44:37.676" v="582" actId="1076"/>
          <ac:spMkLst>
            <pc:docMk/>
            <pc:sldMk cId="2641753088" sldId="542"/>
            <ac:spMk id="8" creationId="{A6AC3755-8B52-42E7-BEC7-852E0C879D6E}"/>
          </ac:spMkLst>
        </pc:spChg>
        <pc:spChg chg="del mod">
          <ac:chgData name="Stewart Gale" userId="3647ddd2-6040-41ae-a96d-232c23482af8" providerId="ADAL" clId="{6CE78CD0-4B31-4916-85C0-BF671FEB975D}" dt="2023-08-15T06:40:16.047" v="484" actId="478"/>
          <ac:spMkLst>
            <pc:docMk/>
            <pc:sldMk cId="2641753088" sldId="542"/>
            <ac:spMk id="10" creationId="{637A54ED-9D7F-E67A-1A92-668B2EB047BD}"/>
          </ac:spMkLst>
        </pc:spChg>
        <pc:spChg chg="add mod">
          <ac:chgData name="Stewart Gale" userId="3647ddd2-6040-41ae-a96d-232c23482af8" providerId="ADAL" clId="{6CE78CD0-4B31-4916-85C0-BF671FEB975D}" dt="2023-08-15T06:47:38.560" v="634" actId="1076"/>
          <ac:spMkLst>
            <pc:docMk/>
            <pc:sldMk cId="2641753088" sldId="542"/>
            <ac:spMk id="11" creationId="{F89C0A57-1C0B-10F3-FE99-D2DAB9371569}"/>
          </ac:spMkLst>
        </pc:spChg>
        <pc:spChg chg="del">
          <ac:chgData name="Stewart Gale" userId="3647ddd2-6040-41ae-a96d-232c23482af8" providerId="ADAL" clId="{6CE78CD0-4B31-4916-85C0-BF671FEB975D}" dt="2023-08-15T06:40:16.047" v="484" actId="478"/>
          <ac:spMkLst>
            <pc:docMk/>
            <pc:sldMk cId="2641753088" sldId="542"/>
            <ac:spMk id="12" creationId="{FC9991B7-0F05-41FB-807F-839A887890DC}"/>
          </ac:spMkLst>
        </pc:spChg>
        <pc:spChg chg="del mod">
          <ac:chgData name="Stewart Gale" userId="3647ddd2-6040-41ae-a96d-232c23482af8" providerId="ADAL" clId="{6CE78CD0-4B31-4916-85C0-BF671FEB975D}" dt="2023-08-15T06:40:16.047" v="484" actId="478"/>
          <ac:spMkLst>
            <pc:docMk/>
            <pc:sldMk cId="2641753088" sldId="542"/>
            <ac:spMk id="13" creationId="{73E327F4-ECE3-971A-51F7-D879782B78A9}"/>
          </ac:spMkLst>
        </pc:spChg>
      </pc:sldChg>
      <pc:sldChg chg="addSp delSp modSp add mod delAnim modAnim">
        <pc:chgData name="Stewart Gale" userId="3647ddd2-6040-41ae-a96d-232c23482af8" providerId="ADAL" clId="{6CE78CD0-4B31-4916-85C0-BF671FEB975D}" dt="2023-08-15T06:48:15.517" v="642" actId="1037"/>
        <pc:sldMkLst>
          <pc:docMk/>
          <pc:sldMk cId="3848013829" sldId="543"/>
        </pc:sldMkLst>
        <pc:spChg chg="add mod">
          <ac:chgData name="Stewart Gale" userId="3647ddd2-6040-41ae-a96d-232c23482af8" providerId="ADAL" clId="{6CE78CD0-4B31-4916-85C0-BF671FEB975D}" dt="2023-08-15T06:48:15.517" v="642" actId="1037"/>
          <ac:spMkLst>
            <pc:docMk/>
            <pc:sldMk cId="3848013829" sldId="543"/>
            <ac:spMk id="2" creationId="{FF72478A-08E0-FEAC-915A-D1C5B1FD014B}"/>
          </ac:spMkLst>
        </pc:spChg>
        <pc:spChg chg="del">
          <ac:chgData name="Stewart Gale" userId="3647ddd2-6040-41ae-a96d-232c23482af8" providerId="ADAL" clId="{6CE78CD0-4B31-4916-85C0-BF671FEB975D}" dt="2023-08-15T06:43:02.830" v="547" actId="478"/>
          <ac:spMkLst>
            <pc:docMk/>
            <pc:sldMk cId="3848013829" sldId="543"/>
            <ac:spMk id="3" creationId="{05AB128C-6F68-2A05-571C-4FCB67852158}"/>
          </ac:spMkLst>
        </pc:spChg>
        <pc:spChg chg="add mod">
          <ac:chgData name="Stewart Gale" userId="3647ddd2-6040-41ae-a96d-232c23482af8" providerId="ADAL" clId="{6CE78CD0-4B31-4916-85C0-BF671FEB975D}" dt="2023-08-15T06:48:15.517" v="642" actId="1037"/>
          <ac:spMkLst>
            <pc:docMk/>
            <pc:sldMk cId="3848013829" sldId="543"/>
            <ac:spMk id="4" creationId="{AFAAD720-51E2-E831-D127-42EF8F857164}"/>
          </ac:spMkLst>
        </pc:spChg>
        <pc:spChg chg="del">
          <ac:chgData name="Stewart Gale" userId="3647ddd2-6040-41ae-a96d-232c23482af8" providerId="ADAL" clId="{6CE78CD0-4B31-4916-85C0-BF671FEB975D}" dt="2023-08-15T06:43:02.830" v="547" actId="478"/>
          <ac:spMkLst>
            <pc:docMk/>
            <pc:sldMk cId="3848013829" sldId="543"/>
            <ac:spMk id="6" creationId="{ACFE2DB6-E835-10DE-3398-050B75173F55}"/>
          </ac:spMkLst>
        </pc:spChg>
        <pc:spChg chg="mod">
          <ac:chgData name="Stewart Gale" userId="3647ddd2-6040-41ae-a96d-232c23482af8" providerId="ADAL" clId="{6CE78CD0-4B31-4916-85C0-BF671FEB975D}" dt="2023-08-15T06:43:05.190" v="549" actId="20577"/>
          <ac:spMkLst>
            <pc:docMk/>
            <pc:sldMk cId="3848013829" sldId="543"/>
            <ac:spMk id="7" creationId="{946B2F0F-9AAC-D7C2-52E0-FE64C7A2A714}"/>
          </ac:spMkLst>
        </pc:spChg>
        <pc:spChg chg="del">
          <ac:chgData name="Stewart Gale" userId="3647ddd2-6040-41ae-a96d-232c23482af8" providerId="ADAL" clId="{6CE78CD0-4B31-4916-85C0-BF671FEB975D}" dt="2023-08-15T06:43:02.830" v="547" actId="478"/>
          <ac:spMkLst>
            <pc:docMk/>
            <pc:sldMk cId="3848013829" sldId="543"/>
            <ac:spMk id="8" creationId="{A6AC3755-8B52-42E7-BEC7-852E0C879D6E}"/>
          </ac:spMkLst>
        </pc:spChg>
        <pc:spChg chg="add mod">
          <ac:chgData name="Stewart Gale" userId="3647ddd2-6040-41ae-a96d-232c23482af8" providerId="ADAL" clId="{6CE78CD0-4B31-4916-85C0-BF671FEB975D}" dt="2023-08-15T06:48:15.517" v="642" actId="1037"/>
          <ac:spMkLst>
            <pc:docMk/>
            <pc:sldMk cId="3848013829" sldId="543"/>
            <ac:spMk id="10" creationId="{B23C5328-1EC3-E41D-D28B-8B3FEC5104FA}"/>
          </ac:spMkLst>
        </pc:spChg>
      </pc:sldChg>
      <pc:sldMasterChg chg="modSp modSldLayout">
        <pc:chgData name="Stewart Gale" userId="3647ddd2-6040-41ae-a96d-232c23482af8" providerId="ADAL" clId="{6CE78CD0-4B31-4916-85C0-BF671FEB975D}" dt="2023-08-14T17:15:02.774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6CE78CD0-4B31-4916-85C0-BF671FEB975D}" dt="2023-08-14T17:15:02.774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6CE78CD0-4B31-4916-85C0-BF671FEB975D}" dt="2023-08-14T17:15:02.774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CE78CD0-4B31-4916-85C0-BF671FEB975D}" dt="2023-08-14T17:15:02.774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CE78CD0-4B31-4916-85C0-BF671FEB975D}" dt="2023-08-14T17:15:02.774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CE78CD0-4B31-4916-85C0-BF671FEB975D}" dt="2023-08-14T17:15:02.774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CE78CD0-4B31-4916-85C0-BF671FEB975D}" dt="2023-08-14T17:15:02.774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CE78CD0-4B31-4916-85C0-BF671FEB975D}" dt="2023-08-14T17:15:02.774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CE78CD0-4B31-4916-85C0-BF671FEB975D}" dt="2023-08-14T17:15:02.774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CE78CD0-4B31-4916-85C0-BF671FEB975D}" dt="2023-08-14T17:15:02.774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CF2D19B6-8B1D-41B6-B859-18CF7364C2CD}"/>
    <pc:docChg chg="undo redo custSel addSld modSld sldOrd">
      <pc:chgData name="Stewart Gale" userId="3647ddd2-6040-41ae-a96d-232c23482af8" providerId="ADAL" clId="{CF2D19B6-8B1D-41B6-B859-18CF7364C2CD}" dt="2022-04-29T03:24:36.728" v="169"/>
      <pc:docMkLst>
        <pc:docMk/>
      </pc:docMkLst>
      <pc:sldChg chg="ord">
        <pc:chgData name="Stewart Gale" userId="3647ddd2-6040-41ae-a96d-232c23482af8" providerId="ADAL" clId="{CF2D19B6-8B1D-41B6-B859-18CF7364C2CD}" dt="2022-04-29T03:24:36.728" v="169"/>
        <pc:sldMkLst>
          <pc:docMk/>
          <pc:sldMk cId="623853206" sldId="523"/>
        </pc:sldMkLst>
      </pc:sldChg>
      <pc:sldChg chg="modSp mod">
        <pc:chgData name="Stewart Gale" userId="3647ddd2-6040-41ae-a96d-232c23482af8" providerId="ADAL" clId="{CF2D19B6-8B1D-41B6-B859-18CF7364C2CD}" dt="2022-04-25T09:02:25.200" v="5" actId="20577"/>
        <pc:sldMkLst>
          <pc:docMk/>
          <pc:sldMk cId="983489783" sldId="530"/>
        </pc:sldMkLst>
        <pc:spChg chg="mod">
          <ac:chgData name="Stewart Gale" userId="3647ddd2-6040-41ae-a96d-232c23482af8" providerId="ADAL" clId="{CF2D19B6-8B1D-41B6-B859-18CF7364C2CD}" dt="2022-04-25T09:02:25.200" v="5" actId="20577"/>
          <ac:spMkLst>
            <pc:docMk/>
            <pc:sldMk cId="983489783" sldId="530"/>
            <ac:spMk id="5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CF2D19B6-8B1D-41B6-B859-18CF7364C2CD}" dt="2022-04-29T03:23:28.023" v="140"/>
        <pc:sldMkLst>
          <pc:docMk/>
          <pc:sldMk cId="3349510085" sldId="532"/>
        </pc:sldMkLst>
        <pc:spChg chg="mod">
          <ac:chgData name="Stewart Gale" userId="3647ddd2-6040-41ae-a96d-232c23482af8" providerId="ADAL" clId="{CF2D19B6-8B1D-41B6-B859-18CF7364C2CD}" dt="2022-04-29T03:23:23.182" v="137" actId="14100"/>
          <ac:spMkLst>
            <pc:docMk/>
            <pc:sldMk cId="3349510085" sldId="532"/>
            <ac:spMk id="6" creationId="{A0E3A777-4F9E-4DB0-8DC8-BDD9E3BF32B4}"/>
          </ac:spMkLst>
        </pc:spChg>
        <pc:spChg chg="add mod">
          <ac:chgData name="Stewart Gale" userId="3647ddd2-6040-41ae-a96d-232c23482af8" providerId="ADAL" clId="{CF2D19B6-8B1D-41B6-B859-18CF7364C2CD}" dt="2022-04-29T03:17:53.602" v="15" actId="14100"/>
          <ac:spMkLst>
            <pc:docMk/>
            <pc:sldMk cId="3349510085" sldId="532"/>
            <ac:spMk id="8" creationId="{A6AC3755-8B52-42E7-BEC7-852E0C879D6E}"/>
          </ac:spMkLst>
        </pc:spChg>
        <pc:spChg chg="add del">
          <ac:chgData name="Stewart Gale" userId="3647ddd2-6040-41ae-a96d-232c23482af8" providerId="ADAL" clId="{CF2D19B6-8B1D-41B6-B859-18CF7364C2CD}" dt="2022-04-29T03:18:03.585" v="17" actId="22"/>
          <ac:spMkLst>
            <pc:docMk/>
            <pc:sldMk cId="3349510085" sldId="532"/>
            <ac:spMk id="10" creationId="{72FA15EE-AC25-4102-9890-6001BC3A4B98}"/>
          </ac:spMkLst>
        </pc:spChg>
        <pc:spChg chg="add del mod">
          <ac:chgData name="Stewart Gale" userId="3647ddd2-6040-41ae-a96d-232c23482af8" providerId="ADAL" clId="{CF2D19B6-8B1D-41B6-B859-18CF7364C2CD}" dt="2022-04-29T03:23:27.212" v="139" actId="1076"/>
          <ac:spMkLst>
            <pc:docMk/>
            <pc:sldMk cId="3349510085" sldId="532"/>
            <ac:spMk id="12" creationId="{FC9991B7-0F05-41FB-807F-839A887890DC}"/>
          </ac:spMkLst>
        </pc:spChg>
      </pc:sldChg>
      <pc:sldChg chg="addSp delSp modSp add mod ord delAnim modAnim">
        <pc:chgData name="Stewart Gale" userId="3647ddd2-6040-41ae-a96d-232c23482af8" providerId="ADAL" clId="{CF2D19B6-8B1D-41B6-B859-18CF7364C2CD}" dt="2022-04-29T03:23:15.738" v="135"/>
        <pc:sldMkLst>
          <pc:docMk/>
          <pc:sldMk cId="2771698691" sldId="533"/>
        </pc:sldMkLst>
        <pc:spChg chg="del mod">
          <ac:chgData name="Stewart Gale" userId="3647ddd2-6040-41ae-a96d-232c23482af8" providerId="ADAL" clId="{CF2D19B6-8B1D-41B6-B859-18CF7364C2CD}" dt="2022-04-29T03:22:08.857" v="112" actId="478"/>
          <ac:spMkLst>
            <pc:docMk/>
            <pc:sldMk cId="2771698691" sldId="533"/>
            <ac:spMk id="6" creationId="{A0E3A777-4F9E-4DB0-8DC8-BDD9E3BF32B4}"/>
          </ac:spMkLst>
        </pc:spChg>
        <pc:spChg chg="add mod">
          <ac:chgData name="Stewart Gale" userId="3647ddd2-6040-41ae-a96d-232c23482af8" providerId="ADAL" clId="{CF2D19B6-8B1D-41B6-B859-18CF7364C2CD}" dt="2022-04-29T03:23:00.408" v="130" actId="1076"/>
          <ac:spMkLst>
            <pc:docMk/>
            <pc:sldMk cId="2771698691" sldId="533"/>
            <ac:spMk id="8" creationId="{6B8ED998-7B4D-428E-A025-C11F336C2216}"/>
          </ac:spMkLst>
        </pc:spChg>
        <pc:spChg chg="add mod">
          <ac:chgData name="Stewart Gale" userId="3647ddd2-6040-41ae-a96d-232c23482af8" providerId="ADAL" clId="{CF2D19B6-8B1D-41B6-B859-18CF7364C2CD}" dt="2022-04-29T03:22:48.518" v="126" actId="113"/>
          <ac:spMkLst>
            <pc:docMk/>
            <pc:sldMk cId="2771698691" sldId="533"/>
            <ac:spMk id="10" creationId="{06B1DDB2-BBB5-4B7F-85B3-7B2D631655E1}"/>
          </ac:spMkLst>
        </pc:spChg>
        <pc:spChg chg="add mod">
          <ac:chgData name="Stewart Gale" userId="3647ddd2-6040-41ae-a96d-232c23482af8" providerId="ADAL" clId="{CF2D19B6-8B1D-41B6-B859-18CF7364C2CD}" dt="2022-04-29T03:22:42.252" v="124" actId="1076"/>
          <ac:spMkLst>
            <pc:docMk/>
            <pc:sldMk cId="2771698691" sldId="533"/>
            <ac:spMk id="11" creationId="{ACDC41B7-CC0B-4C0B-8718-C9DDCB3C1356}"/>
          </ac:spMkLst>
        </pc:spChg>
        <pc:spChg chg="add mod">
          <ac:chgData name="Stewart Gale" userId="3647ddd2-6040-41ae-a96d-232c23482af8" providerId="ADAL" clId="{CF2D19B6-8B1D-41B6-B859-18CF7364C2CD}" dt="2022-04-29T03:23:06.470" v="132" actId="113"/>
          <ac:spMkLst>
            <pc:docMk/>
            <pc:sldMk cId="2771698691" sldId="533"/>
            <ac:spMk id="12" creationId="{5AC7A1F1-E5F0-41EB-9679-7643EC241F6A}"/>
          </ac:spMkLst>
        </pc:spChg>
      </pc:sldChg>
      <pc:sldChg chg="addSp modSp add mod modAnim">
        <pc:chgData name="Stewart Gale" userId="3647ddd2-6040-41ae-a96d-232c23482af8" providerId="ADAL" clId="{CF2D19B6-8B1D-41B6-B859-18CF7364C2CD}" dt="2022-04-29T03:24:34.085" v="167"/>
        <pc:sldMkLst>
          <pc:docMk/>
          <pc:sldMk cId="1226654197" sldId="534"/>
        </pc:sldMkLst>
        <pc:spChg chg="mod">
          <ac:chgData name="Stewart Gale" userId="3647ddd2-6040-41ae-a96d-232c23482af8" providerId="ADAL" clId="{CF2D19B6-8B1D-41B6-B859-18CF7364C2CD}" dt="2022-04-29T03:24:25.622" v="164" actId="1076"/>
          <ac:spMkLst>
            <pc:docMk/>
            <pc:sldMk cId="1226654197" sldId="534"/>
            <ac:spMk id="6" creationId="{A0E3A777-4F9E-4DB0-8DC8-BDD9E3BF32B4}"/>
          </ac:spMkLst>
        </pc:spChg>
        <pc:spChg chg="add mod">
          <ac:chgData name="Stewart Gale" userId="3647ddd2-6040-41ae-a96d-232c23482af8" providerId="ADAL" clId="{CF2D19B6-8B1D-41B6-B859-18CF7364C2CD}" dt="2022-04-29T03:24:31.662" v="166" actId="1076"/>
          <ac:spMkLst>
            <pc:docMk/>
            <pc:sldMk cId="1226654197" sldId="534"/>
            <ac:spMk id="8" creationId="{21F71BD5-14B5-4A76-A6CC-CEEE26D20D7D}"/>
          </ac:spMkLst>
        </pc:spChg>
        <pc:spChg chg="add mod">
          <ac:chgData name="Stewart Gale" userId="3647ddd2-6040-41ae-a96d-232c23482af8" providerId="ADAL" clId="{CF2D19B6-8B1D-41B6-B859-18CF7364C2CD}" dt="2022-04-29T03:24:31.662" v="166" actId="1076"/>
          <ac:spMkLst>
            <pc:docMk/>
            <pc:sldMk cId="1226654197" sldId="534"/>
            <ac:spMk id="9" creationId="{53AEC3DF-D81A-410D-81BD-64A5536349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348" y="332656"/>
            <a:ext cx="11737304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0" b="1" dirty="0"/>
              <a:t>Vectors </a:t>
            </a:r>
          </a:p>
          <a:p>
            <a:pPr algn="ctr"/>
            <a:r>
              <a:rPr lang="en-GB" sz="8800" dirty="0"/>
              <a:t>Application to Mechanics</a:t>
            </a:r>
          </a:p>
          <a:p>
            <a:pPr marL="457200" indent="-457200" algn="ctr">
              <a:buFontTx/>
              <a:buChar char="-"/>
            </a:pPr>
            <a:endParaRPr lang="en-GB" sz="2800" dirty="0"/>
          </a:p>
          <a:p>
            <a:pPr algn="ctr"/>
            <a:r>
              <a:rPr lang="en-GB" sz="8800" dirty="0"/>
              <a:t>Chapter 12</a:t>
            </a:r>
          </a:p>
          <a:p>
            <a:pPr algn="ctr"/>
            <a:r>
              <a:rPr lang="en-GB" sz="8800" dirty="0"/>
              <a:t>(Part 6 of 6)</a:t>
            </a:r>
          </a:p>
        </p:txBody>
      </p:sp>
    </p:spTree>
    <p:extLst>
      <p:ext uri="{BB962C8B-B14F-4D97-AF65-F5344CB8AC3E}">
        <p14:creationId xmlns:p14="http://schemas.microsoft.com/office/powerpoint/2010/main" val="983489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DCB42F-3EF3-4FDC-BD84-6228A5E58829}"/>
                  </a:ext>
                </a:extLst>
              </p:cNvPr>
              <p:cNvSpPr txBox="1"/>
              <p:nvPr/>
            </p:nvSpPr>
            <p:spPr>
              <a:xfrm>
                <a:off x="479376" y="260648"/>
                <a:ext cx="11449272" cy="35394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of mass 0.5 kg is acted on by three forces.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2800" dirty="0"/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the resultant force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2800" dirty="0"/>
                  <a:t> acting on the particle.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the acceleration of the particle, giving your answer in the form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the magnitude of the acceleration.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DCB42F-3EF3-4FDC-BD84-6228A5E58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449272" cy="3539430"/>
              </a:xfrm>
              <a:prstGeom prst="rect">
                <a:avLst/>
              </a:prstGeom>
              <a:blipFill>
                <a:blip r:embed="rId2"/>
                <a:stretch>
                  <a:fillRect b="-11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6AC3755-8B52-42E7-BEC7-852E0C879D6E}"/>
                  </a:ext>
                </a:extLst>
              </p:cNvPr>
              <p:cNvSpPr txBox="1"/>
              <p:nvPr/>
            </p:nvSpPr>
            <p:spPr>
              <a:xfrm>
                <a:off x="1343472" y="4097977"/>
                <a:ext cx="468052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6AC3755-8B52-42E7-BEC7-852E0C879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097977"/>
                <a:ext cx="468052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C9991B7-0F05-41FB-807F-839A887890DC}"/>
                  </a:ext>
                </a:extLst>
              </p:cNvPr>
              <p:cNvSpPr txBox="1"/>
              <p:nvPr/>
            </p:nvSpPr>
            <p:spPr>
              <a:xfrm>
                <a:off x="7968208" y="5468683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C9991B7-0F05-41FB-807F-839A88789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5468683"/>
                <a:ext cx="381642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46B2F0F-9AAC-D7C2-52E0-FE64C7A2A714}"/>
              </a:ext>
            </a:extLst>
          </p:cNvPr>
          <p:cNvSpPr txBox="1"/>
          <p:nvPr/>
        </p:nvSpPr>
        <p:spPr>
          <a:xfrm>
            <a:off x="695400" y="4221088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7A54ED-9D7F-E67A-1A92-668B2EB047BD}"/>
                  </a:ext>
                </a:extLst>
              </p:cNvPr>
              <p:cNvSpPr txBox="1"/>
              <p:nvPr/>
            </p:nvSpPr>
            <p:spPr>
              <a:xfrm>
                <a:off x="551384" y="5013176"/>
                <a:ext cx="5832648" cy="1557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7A54ED-9D7F-E67A-1A92-668B2EB04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013176"/>
                <a:ext cx="5832648" cy="15573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E327F4-ECE3-971A-51F7-D879782B78A9}"/>
                  </a:ext>
                </a:extLst>
              </p:cNvPr>
              <p:cNvSpPr txBox="1"/>
              <p:nvPr/>
            </p:nvSpPr>
            <p:spPr>
              <a:xfrm>
                <a:off x="6276020" y="5089542"/>
                <a:ext cx="1908212" cy="1404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E327F4-ECE3-971A-51F7-D879782B7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020" y="5089542"/>
                <a:ext cx="1908212" cy="14046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95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0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DCB42F-3EF3-4FDC-BD84-6228A5E58829}"/>
                  </a:ext>
                </a:extLst>
              </p:cNvPr>
              <p:cNvSpPr txBox="1"/>
              <p:nvPr/>
            </p:nvSpPr>
            <p:spPr>
              <a:xfrm>
                <a:off x="479376" y="260648"/>
                <a:ext cx="11449272" cy="35394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of mass 0.5 kg is acted on by three forces.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2800" dirty="0"/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the resultant force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2800" dirty="0"/>
                  <a:t> acting on the particle.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the acceleration of the particle, giving your answer in the form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the magnitude of the acceleration.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DCB42F-3EF3-4FDC-BD84-6228A5E58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449272" cy="3539430"/>
              </a:xfrm>
              <a:prstGeom prst="rect">
                <a:avLst/>
              </a:prstGeom>
              <a:blipFill>
                <a:blip r:embed="rId2"/>
                <a:stretch>
                  <a:fillRect b="-11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6AC3755-8B52-42E7-BEC7-852E0C879D6E}"/>
                  </a:ext>
                </a:extLst>
              </p:cNvPr>
              <p:cNvSpPr txBox="1"/>
              <p:nvPr/>
            </p:nvSpPr>
            <p:spPr>
              <a:xfrm>
                <a:off x="1309655" y="4475033"/>
                <a:ext cx="234235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6AC3755-8B52-42E7-BEC7-852E0C879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655" y="4475033"/>
                <a:ext cx="2342350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46B2F0F-9AAC-D7C2-52E0-FE64C7A2A714}"/>
              </a:ext>
            </a:extLst>
          </p:cNvPr>
          <p:cNvSpPr txBox="1"/>
          <p:nvPr/>
        </p:nvSpPr>
        <p:spPr>
          <a:xfrm>
            <a:off x="519687" y="4221088"/>
            <a:ext cx="57606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AB128C-6F68-2A05-571C-4FCB67852158}"/>
                  </a:ext>
                </a:extLst>
              </p:cNvPr>
              <p:cNvSpPr txBox="1"/>
              <p:nvPr/>
            </p:nvSpPr>
            <p:spPr>
              <a:xfrm>
                <a:off x="7508094" y="4077072"/>
                <a:ext cx="4392486" cy="17201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−6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𝑠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AB128C-6F68-2A05-571C-4FCB67852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094" y="4077072"/>
                <a:ext cx="4392486" cy="17201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FE2DB6-E835-10DE-3398-050B75173F55}"/>
                  </a:ext>
                </a:extLst>
              </p:cNvPr>
              <p:cNvSpPr txBox="1"/>
              <p:nvPr/>
            </p:nvSpPr>
            <p:spPr>
              <a:xfrm>
                <a:off x="3935760" y="4077072"/>
                <a:ext cx="3644146" cy="1732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=0.5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FE2DB6-E835-10DE-3398-050B75173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4077072"/>
                <a:ext cx="3644146" cy="17326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9C0A57-1C0B-10F3-FE99-D2DAB9371569}"/>
                  </a:ext>
                </a:extLst>
              </p:cNvPr>
              <p:cNvSpPr txBox="1"/>
              <p:nvPr/>
            </p:nvSpPr>
            <p:spPr>
              <a:xfrm>
                <a:off x="6600055" y="5895155"/>
                <a:ext cx="532859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9C0A57-1C0B-10F3-FE99-D2DAB9371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5" y="5895155"/>
                <a:ext cx="5328593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175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6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DCB42F-3EF3-4FDC-BD84-6228A5E58829}"/>
                  </a:ext>
                </a:extLst>
              </p:cNvPr>
              <p:cNvSpPr txBox="1"/>
              <p:nvPr/>
            </p:nvSpPr>
            <p:spPr>
              <a:xfrm>
                <a:off x="479376" y="260648"/>
                <a:ext cx="11449272" cy="35394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of mass 0.5 kg is acted on by three forces.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2800" dirty="0"/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the resultant force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2800" dirty="0"/>
                  <a:t> acting on the particle.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the acceleration of the particle, giving your answer in the form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the magnitude of the acceleration.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DCB42F-3EF3-4FDC-BD84-6228A5E58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449272" cy="3539430"/>
              </a:xfrm>
              <a:prstGeom prst="rect">
                <a:avLst/>
              </a:prstGeom>
              <a:blipFill>
                <a:blip r:embed="rId2"/>
                <a:stretch>
                  <a:fillRect b="-11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46B2F0F-9AAC-D7C2-52E0-FE64C7A2A714}"/>
              </a:ext>
            </a:extLst>
          </p:cNvPr>
          <p:cNvSpPr txBox="1"/>
          <p:nvPr/>
        </p:nvSpPr>
        <p:spPr>
          <a:xfrm>
            <a:off x="519687" y="4221088"/>
            <a:ext cx="57606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F72478A-08E0-FEAC-915A-D1C5B1FD014B}"/>
                  </a:ext>
                </a:extLst>
              </p:cNvPr>
              <p:cNvSpPr txBox="1"/>
              <p:nvPr/>
            </p:nvSpPr>
            <p:spPr>
              <a:xfrm>
                <a:off x="1127448" y="5303697"/>
                <a:ext cx="7920880" cy="912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4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4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d>
                          </m:e>
                          <m:sup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4400" baseline="300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F72478A-08E0-FEAC-915A-D1C5B1FD01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5303697"/>
                <a:ext cx="7920880" cy="9122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AAD720-51E2-E831-D127-42EF8F857164}"/>
                  </a:ext>
                </a:extLst>
              </p:cNvPr>
              <p:cNvSpPr txBox="1"/>
              <p:nvPr/>
            </p:nvSpPr>
            <p:spPr>
              <a:xfrm>
                <a:off x="1271463" y="4144885"/>
                <a:ext cx="684076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AAD720-51E2-E831-D127-42EF8F857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3" y="4144885"/>
                <a:ext cx="684076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3C5328-1EC3-E41D-D28B-8B3FEC5104FA}"/>
                  </a:ext>
                </a:extLst>
              </p:cNvPr>
              <p:cNvSpPr txBox="1"/>
              <p:nvPr/>
            </p:nvSpPr>
            <p:spPr>
              <a:xfrm>
                <a:off x="9048327" y="5383069"/>
                <a:ext cx="2736303" cy="833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𝟏𝟒𝟎</m:t>
                        </m:r>
                      </m:e>
                    </m:rad>
                  </m:oMath>
                </a14:m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ms</a:t>
                </a:r>
                <a:r>
                  <a:rPr kumimoji="0" lang="en-GB" sz="44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-2</a:t>
                </a:r>
                <a:endParaRPr lang="en-GB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3C5328-1EC3-E41D-D28B-8B3FEC510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7" y="5383069"/>
                <a:ext cx="2736303" cy="833113"/>
              </a:xfrm>
              <a:prstGeom prst="rect">
                <a:avLst/>
              </a:prstGeom>
              <a:blipFill>
                <a:blip r:embed="rId5"/>
                <a:stretch>
                  <a:fillRect t="-6569" r="-2450" b="-343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01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9416" y="548680"/>
            <a:ext cx="105131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 dirty="0"/>
              <a:t>A </a:t>
            </a:r>
            <a:r>
              <a:rPr lang="en-GB" sz="12000" b="1" dirty="0"/>
              <a:t>vector</a:t>
            </a:r>
            <a:r>
              <a:rPr lang="en-GB" sz="12000" dirty="0"/>
              <a:t> has </a:t>
            </a:r>
            <a:r>
              <a:rPr lang="en-GB" sz="12000" b="1" dirty="0"/>
              <a:t>direction</a:t>
            </a:r>
            <a:r>
              <a:rPr lang="en-GB" sz="12000" dirty="0"/>
              <a:t> and </a:t>
            </a:r>
            <a:r>
              <a:rPr lang="en-GB" sz="12000" b="1" dirty="0"/>
              <a:t>magnitude</a:t>
            </a:r>
            <a:r>
              <a:rPr lang="en-GB" sz="1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0994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7408" y="1484784"/>
            <a:ext cx="105131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 dirty="0"/>
              <a:t>A </a:t>
            </a:r>
            <a:r>
              <a:rPr lang="en-GB" sz="12000" b="1" dirty="0"/>
              <a:t>scalar</a:t>
            </a:r>
            <a:r>
              <a:rPr lang="en-GB" sz="12000" dirty="0"/>
              <a:t> is only a </a:t>
            </a:r>
            <a:r>
              <a:rPr lang="en-GB" sz="12000" b="1" dirty="0"/>
              <a:t>magnitude</a:t>
            </a:r>
            <a:r>
              <a:rPr lang="en-GB" sz="1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826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566952"/>
            <a:ext cx="113772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Vector or Scalar?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56B9A3-D803-4733-B764-33C26AEC4BF3}"/>
              </a:ext>
            </a:extLst>
          </p:cNvPr>
          <p:cNvSpPr txBox="1"/>
          <p:nvPr/>
        </p:nvSpPr>
        <p:spPr>
          <a:xfrm>
            <a:off x="3359696" y="116632"/>
            <a:ext cx="496855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Speed</a:t>
            </a:r>
            <a:endParaRPr lang="en-GB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6FA3A7-A79B-DCF5-1CA7-632884998E96}"/>
              </a:ext>
            </a:extLst>
          </p:cNvPr>
          <p:cNvSpPr txBox="1"/>
          <p:nvPr/>
        </p:nvSpPr>
        <p:spPr>
          <a:xfrm>
            <a:off x="2567608" y="3771324"/>
            <a:ext cx="681969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800" dirty="0">
                <a:latin typeface="Comic Sans MS" panose="030F0702030302020204" pitchFamily="66" charset="0"/>
              </a:rPr>
              <a:t>Scalar</a:t>
            </a:r>
          </a:p>
        </p:txBody>
      </p:sp>
    </p:spTree>
    <p:extLst>
      <p:ext uri="{BB962C8B-B14F-4D97-AF65-F5344CB8AC3E}">
        <p14:creationId xmlns:p14="http://schemas.microsoft.com/office/powerpoint/2010/main" val="251926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566952"/>
            <a:ext cx="113772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Vector or Scalar?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56B9A3-D803-4733-B764-33C26AEC4BF3}"/>
              </a:ext>
            </a:extLst>
          </p:cNvPr>
          <p:cNvSpPr txBox="1"/>
          <p:nvPr/>
        </p:nvSpPr>
        <p:spPr>
          <a:xfrm>
            <a:off x="3359696" y="116632"/>
            <a:ext cx="511256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Velocity</a:t>
            </a:r>
            <a:endParaRPr lang="en-GB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6FA3A7-A79B-DCF5-1CA7-632884998E96}"/>
              </a:ext>
            </a:extLst>
          </p:cNvPr>
          <p:cNvSpPr txBox="1"/>
          <p:nvPr/>
        </p:nvSpPr>
        <p:spPr>
          <a:xfrm>
            <a:off x="3143672" y="3771324"/>
            <a:ext cx="590465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800" dirty="0">
                <a:latin typeface="Comic Sans MS" panose="030F0702030302020204" pitchFamily="66" charset="0"/>
              </a:rPr>
              <a:t>Vector</a:t>
            </a:r>
          </a:p>
        </p:txBody>
      </p:sp>
    </p:spTree>
    <p:extLst>
      <p:ext uri="{BB962C8B-B14F-4D97-AF65-F5344CB8AC3E}">
        <p14:creationId xmlns:p14="http://schemas.microsoft.com/office/powerpoint/2010/main" val="149761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566952"/>
            <a:ext cx="113772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Vector or Scalar?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56B9A3-D803-4733-B764-33C26AEC4BF3}"/>
              </a:ext>
            </a:extLst>
          </p:cNvPr>
          <p:cNvSpPr txBox="1"/>
          <p:nvPr/>
        </p:nvSpPr>
        <p:spPr>
          <a:xfrm>
            <a:off x="2207568" y="116632"/>
            <a:ext cx="777686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Acceleration</a:t>
            </a:r>
            <a:endParaRPr lang="en-GB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6FA3A7-A79B-DCF5-1CA7-632884998E96}"/>
              </a:ext>
            </a:extLst>
          </p:cNvPr>
          <p:cNvSpPr txBox="1"/>
          <p:nvPr/>
        </p:nvSpPr>
        <p:spPr>
          <a:xfrm>
            <a:off x="3071664" y="3645024"/>
            <a:ext cx="619268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800" dirty="0">
                <a:latin typeface="Comic Sans MS" panose="030F0702030302020204" pitchFamily="66" charset="0"/>
              </a:rPr>
              <a:t>Vector</a:t>
            </a:r>
          </a:p>
        </p:txBody>
      </p:sp>
    </p:spTree>
    <p:extLst>
      <p:ext uri="{BB962C8B-B14F-4D97-AF65-F5344CB8AC3E}">
        <p14:creationId xmlns:p14="http://schemas.microsoft.com/office/powerpoint/2010/main" val="178898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566952"/>
            <a:ext cx="113772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Vector or Scalar?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56B9A3-D803-4733-B764-33C26AEC4BF3}"/>
              </a:ext>
            </a:extLst>
          </p:cNvPr>
          <p:cNvSpPr txBox="1"/>
          <p:nvPr/>
        </p:nvSpPr>
        <p:spPr>
          <a:xfrm>
            <a:off x="3359696" y="116632"/>
            <a:ext cx="496855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Mass</a:t>
            </a:r>
            <a:endParaRPr lang="en-GB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6FA3A7-A79B-DCF5-1CA7-632884998E96}"/>
              </a:ext>
            </a:extLst>
          </p:cNvPr>
          <p:cNvSpPr txBox="1"/>
          <p:nvPr/>
        </p:nvSpPr>
        <p:spPr>
          <a:xfrm>
            <a:off x="2567608" y="3771324"/>
            <a:ext cx="681969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800" dirty="0">
                <a:latin typeface="Comic Sans MS" panose="030F0702030302020204" pitchFamily="66" charset="0"/>
              </a:rPr>
              <a:t>Scalar</a:t>
            </a:r>
          </a:p>
        </p:txBody>
      </p:sp>
    </p:spTree>
    <p:extLst>
      <p:ext uri="{BB962C8B-B14F-4D97-AF65-F5344CB8AC3E}">
        <p14:creationId xmlns:p14="http://schemas.microsoft.com/office/powerpoint/2010/main" val="301639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566952"/>
            <a:ext cx="113772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Vector or Scalar?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56B9A3-D803-4733-B764-33C26AEC4BF3}"/>
              </a:ext>
            </a:extLst>
          </p:cNvPr>
          <p:cNvSpPr txBox="1"/>
          <p:nvPr/>
        </p:nvSpPr>
        <p:spPr>
          <a:xfrm>
            <a:off x="3359696" y="116632"/>
            <a:ext cx="496855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Time</a:t>
            </a:r>
            <a:endParaRPr lang="en-GB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6FA3A7-A79B-DCF5-1CA7-632884998E96}"/>
              </a:ext>
            </a:extLst>
          </p:cNvPr>
          <p:cNvSpPr txBox="1"/>
          <p:nvPr/>
        </p:nvSpPr>
        <p:spPr>
          <a:xfrm>
            <a:off x="2567608" y="3771324"/>
            <a:ext cx="681969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800" dirty="0">
                <a:latin typeface="Comic Sans MS" panose="030F0702030302020204" pitchFamily="66" charset="0"/>
              </a:rPr>
              <a:t>Scalar</a:t>
            </a:r>
          </a:p>
        </p:txBody>
      </p:sp>
    </p:spTree>
    <p:extLst>
      <p:ext uri="{BB962C8B-B14F-4D97-AF65-F5344CB8AC3E}">
        <p14:creationId xmlns:p14="http://schemas.microsoft.com/office/powerpoint/2010/main" val="368044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F1864EA-3E00-419A-A2AB-E06014B89E04}"/>
              </a:ext>
            </a:extLst>
          </p:cNvPr>
          <p:cNvSpPr txBox="1"/>
          <p:nvPr/>
        </p:nvSpPr>
        <p:spPr>
          <a:xfrm>
            <a:off x="1703512" y="44624"/>
            <a:ext cx="2685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Vector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00D1D8-5716-4C7C-B795-9053932CC1A6}"/>
              </a:ext>
            </a:extLst>
          </p:cNvPr>
          <p:cNvSpPr txBox="1"/>
          <p:nvPr/>
        </p:nvSpPr>
        <p:spPr>
          <a:xfrm>
            <a:off x="7376010" y="44624"/>
            <a:ext cx="2685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Scalar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408C51-30A7-4516-851C-6AE659405B0D}"/>
              </a:ext>
            </a:extLst>
          </p:cNvPr>
          <p:cNvSpPr txBox="1"/>
          <p:nvPr/>
        </p:nvSpPr>
        <p:spPr>
          <a:xfrm>
            <a:off x="407368" y="1545459"/>
            <a:ext cx="1395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b="1" dirty="0"/>
              <a:t>Force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547DA6-F209-4479-8BDA-4781A3B25C5C}"/>
              </a:ext>
            </a:extLst>
          </p:cNvPr>
          <p:cNvSpPr txBox="1"/>
          <p:nvPr/>
        </p:nvSpPr>
        <p:spPr>
          <a:xfrm>
            <a:off x="407368" y="2988528"/>
            <a:ext cx="2869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b="1" dirty="0"/>
              <a:t>Acceleration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74F63E-B887-4082-AE80-47CDD26A2BCD}"/>
              </a:ext>
            </a:extLst>
          </p:cNvPr>
          <p:cNvCxnSpPr>
            <a:cxnSpLocks/>
          </p:cNvCxnSpPr>
          <p:nvPr/>
        </p:nvCxnSpPr>
        <p:spPr>
          <a:xfrm>
            <a:off x="335360" y="1069024"/>
            <a:ext cx="112976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E699E2B-7BDA-48E6-B5F5-873ABBEB2CC3}"/>
                  </a:ext>
                </a:extLst>
              </p:cNvPr>
              <p:cNvSpPr txBox="1"/>
              <p:nvPr/>
            </p:nvSpPr>
            <p:spPr>
              <a:xfrm>
                <a:off x="1648548" y="1184810"/>
                <a:ext cx="2101025" cy="1391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E699E2B-7BDA-48E6-B5F5-873ABBEB2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548" y="1184810"/>
                <a:ext cx="2101025" cy="13914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5B88075-94E1-43AD-81B9-AA43AAD0709B}"/>
                  </a:ext>
                </a:extLst>
              </p:cNvPr>
              <p:cNvSpPr txBox="1"/>
              <p:nvPr/>
            </p:nvSpPr>
            <p:spPr>
              <a:xfrm>
                <a:off x="7596934" y="1494229"/>
                <a:ext cx="4115691" cy="1317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=5.10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5B88075-94E1-43AD-81B9-AA43AAD070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934" y="1494229"/>
                <a:ext cx="4115691" cy="1317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0A220D9-385B-4E39-8CAC-EB72697C0217}"/>
                  </a:ext>
                </a:extLst>
              </p:cNvPr>
              <p:cNvSpPr txBox="1"/>
              <p:nvPr/>
            </p:nvSpPr>
            <p:spPr>
              <a:xfrm>
                <a:off x="3002373" y="2564904"/>
                <a:ext cx="2569117" cy="1391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0A220D9-385B-4E39-8CAC-EB72697C0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373" y="2564904"/>
                <a:ext cx="2569117" cy="13914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BC7C5CF-B5FB-4EA8-8635-9E263182BD63}"/>
                  </a:ext>
                </a:extLst>
              </p:cNvPr>
              <p:cNvSpPr txBox="1"/>
              <p:nvPr/>
            </p:nvSpPr>
            <p:spPr>
              <a:xfrm>
                <a:off x="7656032" y="3044209"/>
                <a:ext cx="20773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1.41 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BC7C5CF-B5FB-4EA8-8635-9E263182BD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6032" y="3044209"/>
                <a:ext cx="207737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BBB0E232-A02E-44D5-B999-292A385A065A}"/>
              </a:ext>
            </a:extLst>
          </p:cNvPr>
          <p:cNvSpPr txBox="1"/>
          <p:nvPr/>
        </p:nvSpPr>
        <p:spPr>
          <a:xfrm>
            <a:off x="235876" y="4363873"/>
            <a:ext cx="3257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b="1" dirty="0"/>
              <a:t>Displacement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3F7210-D14D-45C2-AEF4-46E6D2546173}"/>
              </a:ext>
            </a:extLst>
          </p:cNvPr>
          <p:cNvCxnSpPr>
            <a:cxnSpLocks/>
          </p:cNvCxnSpPr>
          <p:nvPr/>
        </p:nvCxnSpPr>
        <p:spPr>
          <a:xfrm>
            <a:off x="5951984" y="489915"/>
            <a:ext cx="0" cy="61957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BA0962D-D11C-46C0-B7E0-B87FCD139F6A}"/>
                  </a:ext>
                </a:extLst>
              </p:cNvPr>
              <p:cNvSpPr txBox="1"/>
              <p:nvPr/>
            </p:nvSpPr>
            <p:spPr>
              <a:xfrm>
                <a:off x="3465426" y="4046867"/>
                <a:ext cx="1825694" cy="1391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BA0962D-D11C-46C0-B7E0-B87FCD139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426" y="4046867"/>
                <a:ext cx="1825694" cy="13914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4634B44-DEE1-4194-B96E-9FDBADFFBF3B}"/>
                  </a:ext>
                </a:extLst>
              </p:cNvPr>
              <p:cNvSpPr txBox="1"/>
              <p:nvPr/>
            </p:nvSpPr>
            <p:spPr>
              <a:xfrm>
                <a:off x="7752184" y="4332761"/>
                <a:ext cx="12961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13 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4634B44-DEE1-4194-B96E-9FDBADFFB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4332761"/>
                <a:ext cx="129614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857FCE3B-753B-422D-88D4-1B97825E5A4D}"/>
              </a:ext>
            </a:extLst>
          </p:cNvPr>
          <p:cNvSpPr txBox="1"/>
          <p:nvPr/>
        </p:nvSpPr>
        <p:spPr>
          <a:xfrm>
            <a:off x="9181535" y="4322801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Distance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25102C-F072-4B40-8CFC-0C905279BEDA}"/>
              </a:ext>
            </a:extLst>
          </p:cNvPr>
          <p:cNvSpPr txBox="1"/>
          <p:nvPr/>
        </p:nvSpPr>
        <p:spPr>
          <a:xfrm>
            <a:off x="319023" y="5656029"/>
            <a:ext cx="2006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b="1" dirty="0"/>
              <a:t>Velocity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F5321B7-5A8B-4DA7-8A47-B1280D45CAEF}"/>
                  </a:ext>
                </a:extLst>
              </p:cNvPr>
              <p:cNvSpPr txBox="1"/>
              <p:nvPr/>
            </p:nvSpPr>
            <p:spPr>
              <a:xfrm>
                <a:off x="2346304" y="5355229"/>
                <a:ext cx="2293200" cy="1394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F5321B7-5A8B-4DA7-8A47-B1280D45CA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6304" y="5355229"/>
                <a:ext cx="2293200" cy="13946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DCF130E-D454-4808-A342-07631F48C642}"/>
                  </a:ext>
                </a:extLst>
              </p:cNvPr>
              <p:cNvSpPr txBox="1"/>
              <p:nvPr/>
            </p:nvSpPr>
            <p:spPr>
              <a:xfrm>
                <a:off x="7752184" y="5823532"/>
                <a:ext cx="12180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5 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DCF130E-D454-4808-A342-07631F48C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5823532"/>
                <a:ext cx="1218060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98645915-7EC9-435D-837E-B32135D868EF}"/>
              </a:ext>
            </a:extLst>
          </p:cNvPr>
          <p:cNvSpPr txBox="1"/>
          <p:nvPr/>
        </p:nvSpPr>
        <p:spPr>
          <a:xfrm>
            <a:off x="9072127" y="5823532"/>
            <a:ext cx="1654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Speed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5B373FB2-2843-4800-9696-62ED49E299C3}"/>
              </a:ext>
            </a:extLst>
          </p:cNvPr>
          <p:cNvSpPr/>
          <p:nvPr/>
        </p:nvSpPr>
        <p:spPr>
          <a:xfrm>
            <a:off x="6206157" y="1804433"/>
            <a:ext cx="1218060" cy="2457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CB6C8DA0-FD49-4977-A47E-63D5CFB4D230}"/>
              </a:ext>
            </a:extLst>
          </p:cNvPr>
          <p:cNvSpPr/>
          <p:nvPr/>
        </p:nvSpPr>
        <p:spPr>
          <a:xfrm>
            <a:off x="6225473" y="3289290"/>
            <a:ext cx="1218060" cy="2457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1F6047BA-89A5-4941-B6D1-F31F4404D30E}"/>
              </a:ext>
            </a:extLst>
          </p:cNvPr>
          <p:cNvSpPr/>
          <p:nvPr/>
        </p:nvSpPr>
        <p:spPr>
          <a:xfrm>
            <a:off x="6214201" y="4553874"/>
            <a:ext cx="1218060" cy="2457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B50522A3-3D8E-4059-8C1A-AE63847E5C8E}"/>
              </a:ext>
            </a:extLst>
          </p:cNvPr>
          <p:cNvSpPr/>
          <p:nvPr/>
        </p:nvSpPr>
        <p:spPr>
          <a:xfrm>
            <a:off x="6277727" y="6052536"/>
            <a:ext cx="1218060" cy="2457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</p:spTree>
    <p:extLst>
      <p:ext uri="{BB962C8B-B14F-4D97-AF65-F5344CB8AC3E}">
        <p14:creationId xmlns:p14="http://schemas.microsoft.com/office/powerpoint/2010/main" val="3052028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61844</TotalTime>
  <Words>321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1295</cp:revision>
  <dcterms:created xsi:type="dcterms:W3CDTF">2013-02-28T07:36:55Z</dcterms:created>
  <dcterms:modified xsi:type="dcterms:W3CDTF">2023-08-15T06:48:20Z</dcterms:modified>
</cp:coreProperties>
</file>