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752" y="227964"/>
            <a:ext cx="5475859" cy="4106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14bdd04a-5d6c-49ee-9cd0-788b3875ce6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71" y="227964"/>
            <a:ext cx="5475858" cy="41068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7551" y="508978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752" y="227964"/>
            <a:ext cx="5475859" cy="4106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14bdd04a-5d6c-49ee-9cd0-788b3875ce6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71" y="227964"/>
            <a:ext cx="5475858" cy="41068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00751" y="227964"/>
            <a:ext cx="5475859" cy="41068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28014" y="3069900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given the probability that they like both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59023" y="166214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07" y="244588"/>
            <a:ext cx="6600848" cy="49506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07" t="37532" r="62197" b="47932"/>
          <a:stretch/>
        </p:blipFill>
        <p:spPr>
          <a:xfrm>
            <a:off x="1266914" y="4842625"/>
            <a:ext cx="5177429" cy="20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96977" y="153276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34956" y="3180010"/>
            <a:ext cx="44693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not subtracted 18 from 38 for the people who own just an </a:t>
            </a:r>
            <a:r>
              <a:rPr lang="en-US" sz="4000" dirty="0" err="1">
                <a:solidFill>
                  <a:srgbClr val="1C1C1C"/>
                </a:solidFill>
                <a:latin typeface="robotolight"/>
              </a:rPr>
              <a:t>xbox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14bdd04a-5d6c-49ee-9cd0-788b3875ce6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71" y="227964"/>
            <a:ext cx="6588394" cy="49412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58" t="37156" r="34879" b="47306"/>
          <a:stretch/>
        </p:blipFill>
        <p:spPr>
          <a:xfrm>
            <a:off x="1292685" y="4809638"/>
            <a:ext cx="4955715" cy="204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2020-05-27T14:25:20Z</dcterms:modified>
</cp:coreProperties>
</file>