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2B5372-DB82-49D7-973D-5FB98B849ACE}" v="886" dt="2022-11-08T04:42:45.0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32B5372-DB82-49D7-973D-5FB98B849ACE}"/>
    <pc:docChg chg="undo custSel addSld delSld modSld sldOrd">
      <pc:chgData name="Stewart Gale" userId="3647ddd2-6040-41ae-a96d-232c23482af8" providerId="ADAL" clId="{F32B5372-DB82-49D7-973D-5FB98B849ACE}" dt="2022-11-08T04:42:45.054" v="1228" actId="20577"/>
      <pc:docMkLst>
        <pc:docMk/>
      </pc:docMkLst>
      <pc:sldChg chg="del">
        <pc:chgData name="Stewart Gale" userId="3647ddd2-6040-41ae-a96d-232c23482af8" providerId="ADAL" clId="{F32B5372-DB82-49D7-973D-5FB98B849ACE}" dt="2022-11-07T08:41:42.388" v="0" actId="47"/>
        <pc:sldMkLst>
          <pc:docMk/>
          <pc:sldMk cId="957493457" sldId="256"/>
        </pc:sldMkLst>
      </pc:sldChg>
      <pc:sldChg chg="addSp delSp modSp mod">
        <pc:chgData name="Stewart Gale" userId="3647ddd2-6040-41ae-a96d-232c23482af8" providerId="ADAL" clId="{F32B5372-DB82-49D7-973D-5FB98B849ACE}" dt="2022-11-07T08:43:14.551" v="27" actId="1076"/>
        <pc:sldMkLst>
          <pc:docMk/>
          <pc:sldMk cId="2932879864" sldId="257"/>
        </pc:sldMkLst>
        <pc:picChg chg="del">
          <ac:chgData name="Stewart Gale" userId="3647ddd2-6040-41ae-a96d-232c23482af8" providerId="ADAL" clId="{F32B5372-DB82-49D7-973D-5FB98B849ACE}" dt="2022-11-07T08:41:58.874" v="12" actId="478"/>
          <ac:picMkLst>
            <pc:docMk/>
            <pc:sldMk cId="2932879864" sldId="257"/>
            <ac:picMk id="2" creationId="{00000000-0000-0000-0000-000000000000}"/>
          </ac:picMkLst>
        </pc:picChg>
        <pc:picChg chg="add mod modCrop">
          <ac:chgData name="Stewart Gale" userId="3647ddd2-6040-41ae-a96d-232c23482af8" providerId="ADAL" clId="{F32B5372-DB82-49D7-973D-5FB98B849ACE}" dt="2022-11-07T08:43:14.551" v="27" actId="1076"/>
          <ac:picMkLst>
            <pc:docMk/>
            <pc:sldMk cId="2932879864" sldId="257"/>
            <ac:picMk id="4" creationId="{D389DF80-4635-775F-83A9-A4D210CEF692}"/>
          </ac:picMkLst>
        </pc:picChg>
      </pc:sldChg>
      <pc:sldChg chg="addSp delSp modSp mod ord">
        <pc:chgData name="Stewart Gale" userId="3647ddd2-6040-41ae-a96d-232c23482af8" providerId="ADAL" clId="{F32B5372-DB82-49D7-973D-5FB98B849ACE}" dt="2022-11-07T08:43:27.832" v="31" actId="1076"/>
        <pc:sldMkLst>
          <pc:docMk/>
          <pc:sldMk cId="1145095019" sldId="258"/>
        </pc:sldMkLst>
        <pc:picChg chg="add mod modCrop">
          <ac:chgData name="Stewart Gale" userId="3647ddd2-6040-41ae-a96d-232c23482af8" providerId="ADAL" clId="{F32B5372-DB82-49D7-973D-5FB98B849ACE}" dt="2022-11-07T08:43:27.832" v="31" actId="1076"/>
          <ac:picMkLst>
            <pc:docMk/>
            <pc:sldMk cId="1145095019" sldId="258"/>
            <ac:picMk id="2" creationId="{FE7A99D1-8A79-4A8B-CC48-543C3585B382}"/>
          </ac:picMkLst>
        </pc:picChg>
        <pc:picChg chg="del">
          <ac:chgData name="Stewart Gale" userId="3647ddd2-6040-41ae-a96d-232c23482af8" providerId="ADAL" clId="{F32B5372-DB82-49D7-973D-5FB98B849ACE}" dt="2022-11-07T08:41:57.260" v="11" actId="478"/>
          <ac:picMkLst>
            <pc:docMk/>
            <pc:sldMk cId="1145095019" sldId="258"/>
            <ac:picMk id="6" creationId="{00000000-0000-0000-0000-000000000000}"/>
          </ac:picMkLst>
        </pc:picChg>
      </pc:sldChg>
      <pc:sldChg chg="modSp mod">
        <pc:chgData name="Stewart Gale" userId="3647ddd2-6040-41ae-a96d-232c23482af8" providerId="ADAL" clId="{F32B5372-DB82-49D7-973D-5FB98B849ACE}" dt="2022-11-07T08:41:53.732" v="10" actId="1076"/>
        <pc:sldMkLst>
          <pc:docMk/>
          <pc:sldMk cId="2827554228" sldId="259"/>
        </pc:sldMkLst>
        <pc:spChg chg="mod">
          <ac:chgData name="Stewart Gale" userId="3647ddd2-6040-41ae-a96d-232c23482af8" providerId="ADAL" clId="{F32B5372-DB82-49D7-973D-5FB98B849ACE}" dt="2022-11-07T08:41:53.732" v="10" actId="1076"/>
          <ac:spMkLst>
            <pc:docMk/>
            <pc:sldMk cId="2827554228" sldId="259"/>
            <ac:spMk id="4" creationId="{00000000-0000-0000-0000-000000000000}"/>
          </ac:spMkLst>
        </pc:spChg>
      </pc:sldChg>
      <pc:sldChg chg="addSp delSp modSp add mod delAnim modAnim">
        <pc:chgData name="Stewart Gale" userId="3647ddd2-6040-41ae-a96d-232c23482af8" providerId="ADAL" clId="{F32B5372-DB82-49D7-973D-5FB98B849ACE}" dt="2022-11-07T11:06:52.771" v="593" actId="1076"/>
        <pc:sldMkLst>
          <pc:docMk/>
          <pc:sldMk cId="3475116457" sldId="260"/>
        </pc:sldMkLst>
        <pc:spChg chg="add mod">
          <ac:chgData name="Stewart Gale" userId="3647ddd2-6040-41ae-a96d-232c23482af8" providerId="ADAL" clId="{F32B5372-DB82-49D7-973D-5FB98B849ACE}" dt="2022-11-07T11:06:46.484" v="592" actId="404"/>
          <ac:spMkLst>
            <pc:docMk/>
            <pc:sldMk cId="3475116457" sldId="260"/>
            <ac:spMk id="3" creationId="{EB3126D8-F5EF-4727-64B3-C4FC2244582F}"/>
          </ac:spMkLst>
        </pc:spChg>
        <pc:spChg chg="add mod">
          <ac:chgData name="Stewart Gale" userId="3647ddd2-6040-41ae-a96d-232c23482af8" providerId="ADAL" clId="{F32B5372-DB82-49D7-973D-5FB98B849ACE}" dt="2022-11-07T11:06:46.484" v="592" actId="404"/>
          <ac:spMkLst>
            <pc:docMk/>
            <pc:sldMk cId="3475116457" sldId="260"/>
            <ac:spMk id="5" creationId="{4731630A-7CED-7DA0-F0CE-B9129C691BCB}"/>
          </ac:spMkLst>
        </pc:spChg>
        <pc:spChg chg="add mod">
          <ac:chgData name="Stewart Gale" userId="3647ddd2-6040-41ae-a96d-232c23482af8" providerId="ADAL" clId="{F32B5372-DB82-49D7-973D-5FB98B849ACE}" dt="2022-11-07T11:06:46.484" v="592" actId="404"/>
          <ac:spMkLst>
            <pc:docMk/>
            <pc:sldMk cId="3475116457" sldId="260"/>
            <ac:spMk id="6" creationId="{D58FB6A7-4BD0-6B17-649A-F7CA149D2A86}"/>
          </ac:spMkLst>
        </pc:spChg>
        <pc:spChg chg="add mod">
          <ac:chgData name="Stewart Gale" userId="3647ddd2-6040-41ae-a96d-232c23482af8" providerId="ADAL" clId="{F32B5372-DB82-49D7-973D-5FB98B849ACE}" dt="2022-11-07T11:06:46.484" v="592" actId="404"/>
          <ac:spMkLst>
            <pc:docMk/>
            <pc:sldMk cId="3475116457" sldId="260"/>
            <ac:spMk id="7" creationId="{59373E47-16E1-A0AF-F954-3FA3C8164533}"/>
          </ac:spMkLst>
        </pc:spChg>
        <pc:spChg chg="add mod">
          <ac:chgData name="Stewart Gale" userId="3647ddd2-6040-41ae-a96d-232c23482af8" providerId="ADAL" clId="{F32B5372-DB82-49D7-973D-5FB98B849ACE}" dt="2022-11-07T11:06:46.484" v="592" actId="404"/>
          <ac:spMkLst>
            <pc:docMk/>
            <pc:sldMk cId="3475116457" sldId="260"/>
            <ac:spMk id="8" creationId="{E63B8BE6-7099-B41C-926F-DFA98EAF4C83}"/>
          </ac:spMkLst>
        </pc:spChg>
        <pc:spChg chg="add mod">
          <ac:chgData name="Stewart Gale" userId="3647ddd2-6040-41ae-a96d-232c23482af8" providerId="ADAL" clId="{F32B5372-DB82-49D7-973D-5FB98B849ACE}" dt="2022-11-07T11:06:46.484" v="592" actId="404"/>
          <ac:spMkLst>
            <pc:docMk/>
            <pc:sldMk cId="3475116457" sldId="260"/>
            <ac:spMk id="9" creationId="{10811EC8-A033-D081-08B8-DFE893368A31}"/>
          </ac:spMkLst>
        </pc:spChg>
        <pc:spChg chg="add mod">
          <ac:chgData name="Stewart Gale" userId="3647ddd2-6040-41ae-a96d-232c23482af8" providerId="ADAL" clId="{F32B5372-DB82-49D7-973D-5FB98B849ACE}" dt="2022-11-07T11:06:52.771" v="593" actId="1076"/>
          <ac:spMkLst>
            <pc:docMk/>
            <pc:sldMk cId="3475116457" sldId="260"/>
            <ac:spMk id="10" creationId="{4286F7A5-248F-8B15-2EC8-8F46153BB754}"/>
          </ac:spMkLst>
        </pc:spChg>
        <pc:spChg chg="add mod">
          <ac:chgData name="Stewart Gale" userId="3647ddd2-6040-41ae-a96d-232c23482af8" providerId="ADAL" clId="{F32B5372-DB82-49D7-973D-5FB98B849ACE}" dt="2022-11-07T11:06:46.484" v="592" actId="404"/>
          <ac:spMkLst>
            <pc:docMk/>
            <pc:sldMk cId="3475116457" sldId="260"/>
            <ac:spMk id="11" creationId="{5DF866C5-8AC2-59CD-A301-0F3EB9EDE67B}"/>
          </ac:spMkLst>
        </pc:spChg>
        <pc:spChg chg="add del mod">
          <ac:chgData name="Stewart Gale" userId="3647ddd2-6040-41ae-a96d-232c23482af8" providerId="ADAL" clId="{F32B5372-DB82-49D7-973D-5FB98B849ACE}" dt="2022-11-07T09:56:03.617" v="291" actId="478"/>
          <ac:spMkLst>
            <pc:docMk/>
            <pc:sldMk cId="3475116457" sldId="260"/>
            <ac:spMk id="12" creationId="{8FB64534-4F8E-3631-D2C9-DBFE2AF79E41}"/>
          </ac:spMkLst>
        </pc:spChg>
        <pc:picChg chg="mod modCrop">
          <ac:chgData name="Stewart Gale" userId="3647ddd2-6040-41ae-a96d-232c23482af8" providerId="ADAL" clId="{F32B5372-DB82-49D7-973D-5FB98B849ACE}" dt="2022-11-07T09:51:19.194" v="166" actId="1076"/>
          <ac:picMkLst>
            <pc:docMk/>
            <pc:sldMk cId="3475116457" sldId="260"/>
            <ac:picMk id="4" creationId="{D389DF80-4635-775F-83A9-A4D210CEF692}"/>
          </ac:picMkLst>
        </pc:picChg>
      </pc:sldChg>
      <pc:sldChg chg="add del">
        <pc:chgData name="Stewart Gale" userId="3647ddd2-6040-41ae-a96d-232c23482af8" providerId="ADAL" clId="{F32B5372-DB82-49D7-973D-5FB98B849ACE}" dt="2022-11-07T09:46:04.651" v="51" actId="47"/>
        <pc:sldMkLst>
          <pc:docMk/>
          <pc:sldMk cId="2495816653" sldId="261"/>
        </pc:sldMkLst>
      </pc:sldChg>
      <pc:sldChg chg="addSp modSp add mod modAnim">
        <pc:chgData name="Stewart Gale" userId="3647ddd2-6040-41ae-a96d-232c23482af8" providerId="ADAL" clId="{F32B5372-DB82-49D7-973D-5FB98B849ACE}" dt="2022-11-07T11:06:39.838" v="591" actId="20577"/>
        <pc:sldMkLst>
          <pc:docMk/>
          <pc:sldMk cId="1853544286" sldId="262"/>
        </pc:sldMkLst>
        <pc:spChg chg="add mod">
          <ac:chgData name="Stewart Gale" userId="3647ddd2-6040-41ae-a96d-232c23482af8" providerId="ADAL" clId="{F32B5372-DB82-49D7-973D-5FB98B849ACE}" dt="2022-11-07T11:03:20.877" v="496" actId="404"/>
          <ac:spMkLst>
            <pc:docMk/>
            <pc:sldMk cId="1853544286" sldId="262"/>
            <ac:spMk id="2" creationId="{E804063B-FB07-E139-7EC8-0E67B153A452}"/>
          </ac:spMkLst>
        </pc:spChg>
        <pc:spChg chg="add mod">
          <ac:chgData name="Stewart Gale" userId="3647ddd2-6040-41ae-a96d-232c23482af8" providerId="ADAL" clId="{F32B5372-DB82-49D7-973D-5FB98B849ACE}" dt="2022-11-07T11:04:06.667" v="515" actId="20577"/>
          <ac:spMkLst>
            <pc:docMk/>
            <pc:sldMk cId="1853544286" sldId="262"/>
            <ac:spMk id="3" creationId="{EFBCDF66-6309-D9ED-FF75-11ADBBFE446B}"/>
          </ac:spMkLst>
        </pc:spChg>
        <pc:spChg chg="add mod">
          <ac:chgData name="Stewart Gale" userId="3647ddd2-6040-41ae-a96d-232c23482af8" providerId="ADAL" clId="{F32B5372-DB82-49D7-973D-5FB98B849ACE}" dt="2022-11-07T11:05:32.078" v="553" actId="20577"/>
          <ac:spMkLst>
            <pc:docMk/>
            <pc:sldMk cId="1853544286" sldId="262"/>
            <ac:spMk id="5" creationId="{63034F98-0A31-364A-9BB6-56D9C70F6C1F}"/>
          </ac:spMkLst>
        </pc:spChg>
        <pc:spChg chg="add mod">
          <ac:chgData name="Stewart Gale" userId="3647ddd2-6040-41ae-a96d-232c23482af8" providerId="ADAL" clId="{F32B5372-DB82-49D7-973D-5FB98B849ACE}" dt="2022-11-07T11:05:50.353" v="561" actId="20577"/>
          <ac:spMkLst>
            <pc:docMk/>
            <pc:sldMk cId="1853544286" sldId="262"/>
            <ac:spMk id="6" creationId="{398DACF6-E353-6DC5-10FA-6FCC607C8CD1}"/>
          </ac:spMkLst>
        </pc:spChg>
        <pc:spChg chg="add mod">
          <ac:chgData name="Stewart Gale" userId="3647ddd2-6040-41ae-a96d-232c23482af8" providerId="ADAL" clId="{F32B5372-DB82-49D7-973D-5FB98B849ACE}" dt="2022-11-07T11:05:59.635" v="566" actId="20577"/>
          <ac:spMkLst>
            <pc:docMk/>
            <pc:sldMk cId="1853544286" sldId="262"/>
            <ac:spMk id="7" creationId="{4F83A7DC-B93A-87A0-30D6-62C790B4E0BA}"/>
          </ac:spMkLst>
        </pc:spChg>
        <pc:spChg chg="add mod">
          <ac:chgData name="Stewart Gale" userId="3647ddd2-6040-41ae-a96d-232c23482af8" providerId="ADAL" clId="{F32B5372-DB82-49D7-973D-5FB98B849ACE}" dt="2022-11-07T11:06:08.278" v="568" actId="20577"/>
          <ac:spMkLst>
            <pc:docMk/>
            <pc:sldMk cId="1853544286" sldId="262"/>
            <ac:spMk id="8" creationId="{2EA5DFCF-DE3D-6298-882A-A7E51A2B6A1D}"/>
          </ac:spMkLst>
        </pc:spChg>
        <pc:spChg chg="add mod">
          <ac:chgData name="Stewart Gale" userId="3647ddd2-6040-41ae-a96d-232c23482af8" providerId="ADAL" clId="{F32B5372-DB82-49D7-973D-5FB98B849ACE}" dt="2022-11-07T11:06:22.968" v="579" actId="20577"/>
          <ac:spMkLst>
            <pc:docMk/>
            <pc:sldMk cId="1853544286" sldId="262"/>
            <ac:spMk id="9" creationId="{6A89AEB0-F206-7ED6-E604-9402CE52CAD0}"/>
          </ac:spMkLst>
        </pc:spChg>
        <pc:spChg chg="add mod">
          <ac:chgData name="Stewart Gale" userId="3647ddd2-6040-41ae-a96d-232c23482af8" providerId="ADAL" clId="{F32B5372-DB82-49D7-973D-5FB98B849ACE}" dt="2022-11-07T11:06:39.838" v="591" actId="20577"/>
          <ac:spMkLst>
            <pc:docMk/>
            <pc:sldMk cId="1853544286" sldId="262"/>
            <ac:spMk id="10" creationId="{C9EF20B6-51DE-7010-F3B2-69282D72F9C8}"/>
          </ac:spMkLst>
        </pc:spChg>
        <pc:picChg chg="mod modCrop">
          <ac:chgData name="Stewart Gale" userId="3647ddd2-6040-41ae-a96d-232c23482af8" providerId="ADAL" clId="{F32B5372-DB82-49D7-973D-5FB98B849ACE}" dt="2022-11-07T11:02:01.921" v="462" actId="1076"/>
          <ac:picMkLst>
            <pc:docMk/>
            <pc:sldMk cId="1853544286" sldId="262"/>
            <ac:picMk id="4" creationId="{D389DF80-4635-775F-83A9-A4D210CEF692}"/>
          </ac:picMkLst>
        </pc:picChg>
      </pc:sldChg>
      <pc:sldChg chg="add del">
        <pc:chgData name="Stewart Gale" userId="3647ddd2-6040-41ae-a96d-232c23482af8" providerId="ADAL" clId="{F32B5372-DB82-49D7-973D-5FB98B849ACE}" dt="2022-11-07T09:46:05.213" v="52" actId="47"/>
        <pc:sldMkLst>
          <pc:docMk/>
          <pc:sldMk cId="2978228467" sldId="263"/>
        </pc:sldMkLst>
      </pc:sldChg>
      <pc:sldChg chg="addSp delSp modSp add mod delAnim modAnim">
        <pc:chgData name="Stewart Gale" userId="3647ddd2-6040-41ae-a96d-232c23482af8" providerId="ADAL" clId="{F32B5372-DB82-49D7-973D-5FB98B849ACE}" dt="2022-11-08T04:29:44.005" v="1194" actId="20577"/>
        <pc:sldMkLst>
          <pc:docMk/>
          <pc:sldMk cId="3600467964" sldId="263"/>
        </pc:sldMkLst>
        <pc:spChg chg="add mod">
          <ac:chgData name="Stewart Gale" userId="3647ddd2-6040-41ae-a96d-232c23482af8" providerId="ADAL" clId="{F32B5372-DB82-49D7-973D-5FB98B849ACE}" dt="2022-11-07T09:47:06.905" v="62" actId="164"/>
          <ac:spMkLst>
            <pc:docMk/>
            <pc:sldMk cId="3600467964" sldId="263"/>
            <ac:spMk id="3" creationId="{D46040F3-BDCD-7A47-68BA-40CEC87E9886}"/>
          </ac:spMkLst>
        </pc:spChg>
        <pc:spChg chg="add mod">
          <ac:chgData name="Stewart Gale" userId="3647ddd2-6040-41ae-a96d-232c23482af8" providerId="ADAL" clId="{F32B5372-DB82-49D7-973D-5FB98B849ACE}" dt="2022-11-08T04:29:44.005" v="1194" actId="20577"/>
          <ac:spMkLst>
            <pc:docMk/>
            <pc:sldMk cId="3600467964" sldId="263"/>
            <ac:spMk id="5" creationId="{225FD233-D533-7C80-DEAE-9ECB64A8B8B3}"/>
          </ac:spMkLst>
        </pc:spChg>
        <pc:spChg chg="add del mod">
          <ac:chgData name="Stewart Gale" userId="3647ddd2-6040-41ae-a96d-232c23482af8" providerId="ADAL" clId="{F32B5372-DB82-49D7-973D-5FB98B849ACE}" dt="2022-11-07T17:02:08.645" v="729" actId="478"/>
          <ac:spMkLst>
            <pc:docMk/>
            <pc:sldMk cId="3600467964" sldId="263"/>
            <ac:spMk id="6" creationId="{C3594BE7-9886-8B6D-2577-BBD034E63D21}"/>
          </ac:spMkLst>
        </pc:spChg>
        <pc:spChg chg="add del mod">
          <ac:chgData name="Stewart Gale" userId="3647ddd2-6040-41ae-a96d-232c23482af8" providerId="ADAL" clId="{F32B5372-DB82-49D7-973D-5FB98B849ACE}" dt="2022-11-07T17:02:08.645" v="729" actId="478"/>
          <ac:spMkLst>
            <pc:docMk/>
            <pc:sldMk cId="3600467964" sldId="263"/>
            <ac:spMk id="7" creationId="{D7E76E31-8D10-A6A6-E710-8476EFAB6CE1}"/>
          </ac:spMkLst>
        </pc:spChg>
        <pc:spChg chg="add del mod">
          <ac:chgData name="Stewart Gale" userId="3647ddd2-6040-41ae-a96d-232c23482af8" providerId="ADAL" clId="{F32B5372-DB82-49D7-973D-5FB98B849ACE}" dt="2022-11-07T17:02:08.645" v="729" actId="478"/>
          <ac:spMkLst>
            <pc:docMk/>
            <pc:sldMk cId="3600467964" sldId="263"/>
            <ac:spMk id="8" creationId="{F312F5BE-5595-7835-976D-E8D42D6B7B69}"/>
          </ac:spMkLst>
        </pc:spChg>
        <pc:spChg chg="add del mod">
          <ac:chgData name="Stewart Gale" userId="3647ddd2-6040-41ae-a96d-232c23482af8" providerId="ADAL" clId="{F32B5372-DB82-49D7-973D-5FB98B849ACE}" dt="2022-11-07T16:57:59.759" v="596" actId="478"/>
          <ac:spMkLst>
            <pc:docMk/>
            <pc:sldMk cId="3600467964" sldId="263"/>
            <ac:spMk id="9" creationId="{8B60FC56-1E17-24D9-29D3-B450A4CD74BD}"/>
          </ac:spMkLst>
        </pc:spChg>
        <pc:spChg chg="add del mod">
          <ac:chgData name="Stewart Gale" userId="3647ddd2-6040-41ae-a96d-232c23482af8" providerId="ADAL" clId="{F32B5372-DB82-49D7-973D-5FB98B849ACE}" dt="2022-11-07T16:57:59.759" v="596" actId="478"/>
          <ac:spMkLst>
            <pc:docMk/>
            <pc:sldMk cId="3600467964" sldId="263"/>
            <ac:spMk id="10" creationId="{BC45F987-6D0B-1175-9B3F-73771BBAC6DE}"/>
          </ac:spMkLst>
        </pc:spChg>
        <pc:spChg chg="add del mod">
          <ac:chgData name="Stewart Gale" userId="3647ddd2-6040-41ae-a96d-232c23482af8" providerId="ADAL" clId="{F32B5372-DB82-49D7-973D-5FB98B849ACE}" dt="2022-11-07T16:57:55.776" v="595" actId="478"/>
          <ac:spMkLst>
            <pc:docMk/>
            <pc:sldMk cId="3600467964" sldId="263"/>
            <ac:spMk id="11" creationId="{8C90CA6E-D40C-6753-D30A-B7958AEE0B61}"/>
          </ac:spMkLst>
        </pc:spChg>
        <pc:spChg chg="add del mod">
          <ac:chgData name="Stewart Gale" userId="3647ddd2-6040-41ae-a96d-232c23482af8" providerId="ADAL" clId="{F32B5372-DB82-49D7-973D-5FB98B849ACE}" dt="2022-11-07T16:57:55.776" v="595" actId="478"/>
          <ac:spMkLst>
            <pc:docMk/>
            <pc:sldMk cId="3600467964" sldId="263"/>
            <ac:spMk id="12" creationId="{4B5A8C0B-03AB-9E6E-386E-4E15EFEAD897}"/>
          </ac:spMkLst>
        </pc:spChg>
        <pc:spChg chg="add mod">
          <ac:chgData name="Stewart Gale" userId="3647ddd2-6040-41ae-a96d-232c23482af8" providerId="ADAL" clId="{F32B5372-DB82-49D7-973D-5FB98B849ACE}" dt="2022-11-07T17:03:18.617" v="762" actId="1076"/>
          <ac:spMkLst>
            <pc:docMk/>
            <pc:sldMk cId="3600467964" sldId="263"/>
            <ac:spMk id="13" creationId="{EA73E7EE-9D88-4AB4-607A-9D1DAF2D12DF}"/>
          </ac:spMkLst>
        </pc:spChg>
        <pc:spChg chg="add mod">
          <ac:chgData name="Stewart Gale" userId="3647ddd2-6040-41ae-a96d-232c23482af8" providerId="ADAL" clId="{F32B5372-DB82-49D7-973D-5FB98B849ACE}" dt="2022-11-07T17:03:22.995" v="764" actId="1076"/>
          <ac:spMkLst>
            <pc:docMk/>
            <pc:sldMk cId="3600467964" sldId="263"/>
            <ac:spMk id="14" creationId="{F6CE8EAF-C3D3-D35A-4273-1B2BC70DB161}"/>
          </ac:spMkLst>
        </pc:spChg>
        <pc:spChg chg="add del mod">
          <ac:chgData name="Stewart Gale" userId="3647ddd2-6040-41ae-a96d-232c23482af8" providerId="ADAL" clId="{F32B5372-DB82-49D7-973D-5FB98B849ACE}" dt="2022-11-07T17:03:08.085" v="756" actId="478"/>
          <ac:spMkLst>
            <pc:docMk/>
            <pc:sldMk cId="3600467964" sldId="263"/>
            <ac:spMk id="15" creationId="{950F23EC-BF2E-A2FF-D2F7-377B68C90881}"/>
          </ac:spMkLst>
        </pc:spChg>
        <pc:spChg chg="add mod">
          <ac:chgData name="Stewart Gale" userId="3647ddd2-6040-41ae-a96d-232c23482af8" providerId="ADAL" clId="{F32B5372-DB82-49D7-973D-5FB98B849ACE}" dt="2022-11-07T17:07:42.493" v="858" actId="1076"/>
          <ac:spMkLst>
            <pc:docMk/>
            <pc:sldMk cId="3600467964" sldId="263"/>
            <ac:spMk id="16" creationId="{571B3014-B317-6362-EF12-8FF03A8A1C9B}"/>
          </ac:spMkLst>
        </pc:spChg>
        <pc:spChg chg="add mod">
          <ac:chgData name="Stewart Gale" userId="3647ddd2-6040-41ae-a96d-232c23482af8" providerId="ADAL" clId="{F32B5372-DB82-49D7-973D-5FB98B849ACE}" dt="2022-11-07T17:07:42.493" v="858" actId="1076"/>
          <ac:spMkLst>
            <pc:docMk/>
            <pc:sldMk cId="3600467964" sldId="263"/>
            <ac:spMk id="17" creationId="{014699E0-2A41-0C1D-AD21-28F29AFCFC14}"/>
          </ac:spMkLst>
        </pc:spChg>
        <pc:spChg chg="add mod">
          <ac:chgData name="Stewart Gale" userId="3647ddd2-6040-41ae-a96d-232c23482af8" providerId="ADAL" clId="{F32B5372-DB82-49D7-973D-5FB98B849ACE}" dt="2022-11-07T17:07:42.493" v="858" actId="1076"/>
          <ac:spMkLst>
            <pc:docMk/>
            <pc:sldMk cId="3600467964" sldId="263"/>
            <ac:spMk id="18" creationId="{568EA1FC-B2AE-7ABA-6365-C6F02A98BE54}"/>
          </ac:spMkLst>
        </pc:spChg>
        <pc:spChg chg="add mod">
          <ac:chgData name="Stewart Gale" userId="3647ddd2-6040-41ae-a96d-232c23482af8" providerId="ADAL" clId="{F32B5372-DB82-49D7-973D-5FB98B849ACE}" dt="2022-11-07T17:07:42.493" v="858" actId="1076"/>
          <ac:spMkLst>
            <pc:docMk/>
            <pc:sldMk cId="3600467964" sldId="263"/>
            <ac:spMk id="19" creationId="{AC070C7D-AFEE-4A34-501D-2E1940B8267F}"/>
          </ac:spMkLst>
        </pc:spChg>
        <pc:spChg chg="add mod">
          <ac:chgData name="Stewart Gale" userId="3647ddd2-6040-41ae-a96d-232c23482af8" providerId="ADAL" clId="{F32B5372-DB82-49D7-973D-5FB98B849ACE}" dt="2022-11-08T04:29:25.325" v="1179" actId="20577"/>
          <ac:spMkLst>
            <pc:docMk/>
            <pc:sldMk cId="3600467964" sldId="263"/>
            <ac:spMk id="20" creationId="{28AB5A90-D3FD-8664-8D73-4C0FF16D8FF2}"/>
          </ac:spMkLst>
        </pc:spChg>
        <pc:spChg chg="add mod">
          <ac:chgData name="Stewart Gale" userId="3647ddd2-6040-41ae-a96d-232c23482af8" providerId="ADAL" clId="{F32B5372-DB82-49D7-973D-5FB98B849ACE}" dt="2022-11-07T17:08:25.670" v="888" actId="1076"/>
          <ac:spMkLst>
            <pc:docMk/>
            <pc:sldMk cId="3600467964" sldId="263"/>
            <ac:spMk id="21" creationId="{7F862A7D-A57E-64E1-AD06-1CCD858D61CA}"/>
          </ac:spMkLst>
        </pc:spChg>
        <pc:spChg chg="add mod">
          <ac:chgData name="Stewart Gale" userId="3647ddd2-6040-41ae-a96d-232c23482af8" providerId="ADAL" clId="{F32B5372-DB82-49D7-973D-5FB98B849ACE}" dt="2022-11-08T04:29:34.140" v="1186" actId="20577"/>
          <ac:spMkLst>
            <pc:docMk/>
            <pc:sldMk cId="3600467964" sldId="263"/>
            <ac:spMk id="22" creationId="{FB9CB26C-B1F2-995F-5D0A-8CC8D65D8B0E}"/>
          </ac:spMkLst>
        </pc:spChg>
        <pc:spChg chg="add mod">
          <ac:chgData name="Stewart Gale" userId="3647ddd2-6040-41ae-a96d-232c23482af8" providerId="ADAL" clId="{F32B5372-DB82-49D7-973D-5FB98B849ACE}" dt="2022-11-07T17:09:18.781" v="938" actId="20577"/>
          <ac:spMkLst>
            <pc:docMk/>
            <pc:sldMk cId="3600467964" sldId="263"/>
            <ac:spMk id="23" creationId="{23AF3EFE-A1A9-28D6-0D71-88AA327408B9}"/>
          </ac:spMkLst>
        </pc:spChg>
        <pc:spChg chg="add mod">
          <ac:chgData name="Stewart Gale" userId="3647ddd2-6040-41ae-a96d-232c23482af8" providerId="ADAL" clId="{F32B5372-DB82-49D7-973D-5FB98B849ACE}" dt="2022-11-07T17:09:25.744" v="946" actId="20577"/>
          <ac:spMkLst>
            <pc:docMk/>
            <pc:sldMk cId="3600467964" sldId="263"/>
            <ac:spMk id="24" creationId="{C246FCEB-F01F-7337-FDB4-EF1AF6E151B2}"/>
          </ac:spMkLst>
        </pc:spChg>
        <pc:spChg chg="add mod">
          <ac:chgData name="Stewart Gale" userId="3647ddd2-6040-41ae-a96d-232c23482af8" providerId="ADAL" clId="{F32B5372-DB82-49D7-973D-5FB98B849ACE}" dt="2022-11-07T17:09:43.950" v="958" actId="20577"/>
          <ac:spMkLst>
            <pc:docMk/>
            <pc:sldMk cId="3600467964" sldId="263"/>
            <ac:spMk id="25" creationId="{00F68498-BA38-B940-9F1F-CB820EF61C1E}"/>
          </ac:spMkLst>
        </pc:spChg>
        <pc:spChg chg="add mod">
          <ac:chgData name="Stewart Gale" userId="3647ddd2-6040-41ae-a96d-232c23482af8" providerId="ADAL" clId="{F32B5372-DB82-49D7-973D-5FB98B849ACE}" dt="2022-11-07T17:09:23.144" v="943" actId="20577"/>
          <ac:spMkLst>
            <pc:docMk/>
            <pc:sldMk cId="3600467964" sldId="263"/>
            <ac:spMk id="26" creationId="{37AB414C-9526-074E-CD8C-BBDCA99B77B0}"/>
          </ac:spMkLst>
        </pc:spChg>
        <pc:grpChg chg="add mod">
          <ac:chgData name="Stewart Gale" userId="3647ddd2-6040-41ae-a96d-232c23482af8" providerId="ADAL" clId="{F32B5372-DB82-49D7-973D-5FB98B849ACE}" dt="2022-11-07T09:47:06.905" v="62" actId="164"/>
          <ac:grpSpMkLst>
            <pc:docMk/>
            <pc:sldMk cId="3600467964" sldId="263"/>
            <ac:grpSpMk id="4" creationId="{E96F09A4-AD91-1BF9-53E7-8E5BB780C552}"/>
          </ac:grpSpMkLst>
        </pc:grpChg>
        <pc:picChg chg="mod modCrop">
          <ac:chgData name="Stewart Gale" userId="3647ddd2-6040-41ae-a96d-232c23482af8" providerId="ADAL" clId="{F32B5372-DB82-49D7-973D-5FB98B849ACE}" dt="2022-11-07T09:47:06.905" v="62" actId="164"/>
          <ac:picMkLst>
            <pc:docMk/>
            <pc:sldMk cId="3600467964" sldId="263"/>
            <ac:picMk id="2" creationId="{FE7A99D1-8A79-4A8B-CC48-543C3585B382}"/>
          </ac:picMkLst>
        </pc:picChg>
      </pc:sldChg>
      <pc:sldChg chg="addSp delSp modSp add mod delAnim modAnim">
        <pc:chgData name="Stewart Gale" userId="3647ddd2-6040-41ae-a96d-232c23482af8" providerId="ADAL" clId="{F32B5372-DB82-49D7-973D-5FB98B849ACE}" dt="2022-11-08T04:42:45.054" v="1228" actId="20577"/>
        <pc:sldMkLst>
          <pc:docMk/>
          <pc:sldMk cId="2864325068" sldId="264"/>
        </pc:sldMkLst>
        <pc:spChg chg="add mod">
          <ac:chgData name="Stewart Gale" userId="3647ddd2-6040-41ae-a96d-232c23482af8" providerId="ADAL" clId="{F32B5372-DB82-49D7-973D-5FB98B849ACE}" dt="2022-11-07T09:48:16.165" v="81" actId="164"/>
          <ac:spMkLst>
            <pc:docMk/>
            <pc:sldMk cId="2864325068" sldId="264"/>
            <ac:spMk id="3" creationId="{9A93AD01-F780-BAF9-FB3F-E0FA8DF77D0C}"/>
          </ac:spMkLst>
        </pc:spChg>
        <pc:spChg chg="add mod">
          <ac:chgData name="Stewart Gale" userId="3647ddd2-6040-41ae-a96d-232c23482af8" providerId="ADAL" clId="{F32B5372-DB82-49D7-973D-5FB98B849ACE}" dt="2022-11-07T09:48:16.165" v="81" actId="164"/>
          <ac:spMkLst>
            <pc:docMk/>
            <pc:sldMk cId="2864325068" sldId="264"/>
            <ac:spMk id="4" creationId="{2BBEF253-03C1-A27B-23F4-484844523B59}"/>
          </ac:spMkLst>
        </pc:spChg>
        <pc:spChg chg="add mod">
          <ac:chgData name="Stewart Gale" userId="3647ddd2-6040-41ae-a96d-232c23482af8" providerId="ADAL" clId="{F32B5372-DB82-49D7-973D-5FB98B849ACE}" dt="2022-11-08T04:42:19.977" v="1216" actId="20577"/>
          <ac:spMkLst>
            <pc:docMk/>
            <pc:sldMk cId="2864325068" sldId="264"/>
            <ac:spMk id="6" creationId="{4B5E74FD-C2B0-350C-FE1D-5D2CEA53E35F}"/>
          </ac:spMkLst>
        </pc:spChg>
        <pc:spChg chg="add mod">
          <ac:chgData name="Stewart Gale" userId="3647ddd2-6040-41ae-a96d-232c23482af8" providerId="ADAL" clId="{F32B5372-DB82-49D7-973D-5FB98B849ACE}" dt="2022-11-08T04:41:45.482" v="1204" actId="1038"/>
          <ac:spMkLst>
            <pc:docMk/>
            <pc:sldMk cId="2864325068" sldId="264"/>
            <ac:spMk id="7" creationId="{04DB8BE9-990F-B712-244D-41AF2EABF20D}"/>
          </ac:spMkLst>
        </pc:spChg>
        <pc:spChg chg="add del mod">
          <ac:chgData name="Stewart Gale" userId="3647ddd2-6040-41ae-a96d-232c23482af8" providerId="ADAL" clId="{F32B5372-DB82-49D7-973D-5FB98B849ACE}" dt="2022-11-07T17:13:37.766" v="1046" actId="478"/>
          <ac:spMkLst>
            <pc:docMk/>
            <pc:sldMk cId="2864325068" sldId="264"/>
            <ac:spMk id="7" creationId="{553E503A-5032-4C13-6BBB-73BCB6A10552}"/>
          </ac:spMkLst>
        </pc:spChg>
        <pc:spChg chg="add del mod">
          <ac:chgData name="Stewart Gale" userId="3647ddd2-6040-41ae-a96d-232c23482af8" providerId="ADAL" clId="{F32B5372-DB82-49D7-973D-5FB98B849ACE}" dt="2022-11-07T17:13:37.766" v="1046" actId="478"/>
          <ac:spMkLst>
            <pc:docMk/>
            <pc:sldMk cId="2864325068" sldId="264"/>
            <ac:spMk id="8" creationId="{0E3F3A55-5D25-F89B-7B4C-B1AD484E65DD}"/>
          </ac:spMkLst>
        </pc:spChg>
        <pc:spChg chg="add mod">
          <ac:chgData name="Stewart Gale" userId="3647ddd2-6040-41ae-a96d-232c23482af8" providerId="ADAL" clId="{F32B5372-DB82-49D7-973D-5FB98B849ACE}" dt="2022-11-08T04:41:59.383" v="1209" actId="1038"/>
          <ac:spMkLst>
            <pc:docMk/>
            <pc:sldMk cId="2864325068" sldId="264"/>
            <ac:spMk id="8" creationId="{737504ED-FBF0-92EE-FADC-EA3B354C97A0}"/>
          </ac:spMkLst>
        </pc:spChg>
        <pc:spChg chg="add del mod">
          <ac:chgData name="Stewart Gale" userId="3647ddd2-6040-41ae-a96d-232c23482af8" providerId="ADAL" clId="{F32B5372-DB82-49D7-973D-5FB98B849ACE}" dt="2022-11-07T17:13:37.766" v="1046" actId="478"/>
          <ac:spMkLst>
            <pc:docMk/>
            <pc:sldMk cId="2864325068" sldId="264"/>
            <ac:spMk id="9" creationId="{B66C7119-228B-0229-9209-F093792E342B}"/>
          </ac:spMkLst>
        </pc:spChg>
        <pc:spChg chg="add mod">
          <ac:chgData name="Stewart Gale" userId="3647ddd2-6040-41ae-a96d-232c23482af8" providerId="ADAL" clId="{F32B5372-DB82-49D7-973D-5FB98B849ACE}" dt="2022-11-08T04:42:45.054" v="1228" actId="20577"/>
          <ac:spMkLst>
            <pc:docMk/>
            <pc:sldMk cId="2864325068" sldId="264"/>
            <ac:spMk id="10" creationId="{6C11EB7C-6974-96CD-D0EB-ED18BBC60889}"/>
          </ac:spMkLst>
        </pc:spChg>
        <pc:spChg chg="add mod">
          <ac:chgData name="Stewart Gale" userId="3647ddd2-6040-41ae-a96d-232c23482af8" providerId="ADAL" clId="{F32B5372-DB82-49D7-973D-5FB98B849ACE}" dt="2022-11-07T17:18:22.941" v="1080" actId="20577"/>
          <ac:spMkLst>
            <pc:docMk/>
            <pc:sldMk cId="2864325068" sldId="264"/>
            <ac:spMk id="11" creationId="{09391DD1-6574-A62F-95E8-A80189623191}"/>
          </ac:spMkLst>
        </pc:spChg>
        <pc:spChg chg="add del mod">
          <ac:chgData name="Stewart Gale" userId="3647ddd2-6040-41ae-a96d-232c23482af8" providerId="ADAL" clId="{F32B5372-DB82-49D7-973D-5FB98B849ACE}" dt="2022-11-07T17:20:23.660" v="1144" actId="478"/>
          <ac:spMkLst>
            <pc:docMk/>
            <pc:sldMk cId="2864325068" sldId="264"/>
            <ac:spMk id="12" creationId="{7A18564D-7E2D-743F-2A9E-3406773A2C57}"/>
          </ac:spMkLst>
        </pc:spChg>
        <pc:spChg chg="add mod">
          <ac:chgData name="Stewart Gale" userId="3647ddd2-6040-41ae-a96d-232c23482af8" providerId="ADAL" clId="{F32B5372-DB82-49D7-973D-5FB98B849ACE}" dt="2022-11-07T17:21:20.202" v="1168" actId="1076"/>
          <ac:spMkLst>
            <pc:docMk/>
            <pc:sldMk cId="2864325068" sldId="264"/>
            <ac:spMk id="13" creationId="{5DFA0982-4BCC-9C2C-9E96-9E577B13ACF2}"/>
          </ac:spMkLst>
        </pc:spChg>
        <pc:grpChg chg="add mod">
          <ac:chgData name="Stewart Gale" userId="3647ddd2-6040-41ae-a96d-232c23482af8" providerId="ADAL" clId="{F32B5372-DB82-49D7-973D-5FB98B849ACE}" dt="2022-11-07T09:48:16.165" v="81" actId="164"/>
          <ac:grpSpMkLst>
            <pc:docMk/>
            <pc:sldMk cId="2864325068" sldId="264"/>
            <ac:grpSpMk id="5" creationId="{959E10C0-9C68-268A-F670-91A2EAD0A97F}"/>
          </ac:grpSpMkLst>
        </pc:grpChg>
        <pc:picChg chg="mod modCrop">
          <ac:chgData name="Stewart Gale" userId="3647ddd2-6040-41ae-a96d-232c23482af8" providerId="ADAL" clId="{F32B5372-DB82-49D7-973D-5FB98B849ACE}" dt="2022-11-07T09:48:16.165" v="81" actId="164"/>
          <ac:picMkLst>
            <pc:docMk/>
            <pc:sldMk cId="2864325068" sldId="264"/>
            <ac:picMk id="2" creationId="{FE7A99D1-8A79-4A8B-CC48-543C3585B382}"/>
          </ac:picMkLst>
        </pc:picChg>
      </pc:sldChg>
      <pc:sldChg chg="add del">
        <pc:chgData name="Stewart Gale" userId="3647ddd2-6040-41ae-a96d-232c23482af8" providerId="ADAL" clId="{F32B5372-DB82-49D7-973D-5FB98B849ACE}" dt="2022-11-07T09:47:56.995" v="75"/>
        <pc:sldMkLst>
          <pc:docMk/>
          <pc:sldMk cId="2081784587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6C178-5972-4D68-B4DC-0F4F3134E940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21E0-E10C-44B8-AD7A-A2578FFC3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7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6C178-5972-4D68-B4DC-0F4F3134E940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21E0-E10C-44B8-AD7A-A2578FFC3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988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6C178-5972-4D68-B4DC-0F4F3134E940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21E0-E10C-44B8-AD7A-A2578FFC3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407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6C178-5972-4D68-B4DC-0F4F3134E940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21E0-E10C-44B8-AD7A-A2578FFC3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792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6C178-5972-4D68-B4DC-0F4F3134E940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21E0-E10C-44B8-AD7A-A2578FFC3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20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6C178-5972-4D68-B4DC-0F4F3134E940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21E0-E10C-44B8-AD7A-A2578FFC3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74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6C178-5972-4D68-B4DC-0F4F3134E940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21E0-E10C-44B8-AD7A-A2578FFC3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835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6C178-5972-4D68-B4DC-0F4F3134E940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21E0-E10C-44B8-AD7A-A2578FFC3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91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6C178-5972-4D68-B4DC-0F4F3134E940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21E0-E10C-44B8-AD7A-A2578FFC3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176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6C178-5972-4D68-B4DC-0F4F3134E940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21E0-E10C-44B8-AD7A-A2578FFC3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852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6C178-5972-4D68-B4DC-0F4F3134E940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621E0-E10C-44B8-AD7A-A2578FFC3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336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6C178-5972-4D68-B4DC-0F4F3134E940}" type="datetimeFigureOut">
              <a:rPr lang="en-GB" smtClean="0"/>
              <a:t>08/11/2022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621E0-E10C-44B8-AD7A-A2578FFC3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780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89DF80-4635-775F-83A9-A4D210CEF6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89" t="25044" r="51002" b="37075"/>
          <a:stretch/>
        </p:blipFill>
        <p:spPr>
          <a:xfrm>
            <a:off x="1422740" y="3051"/>
            <a:ext cx="9150009" cy="685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7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7A99D1-8A79-4A8B-CC48-543C3585B3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89" t="63106" r="51002" b="10769"/>
          <a:stretch/>
        </p:blipFill>
        <p:spPr>
          <a:xfrm>
            <a:off x="146390" y="476249"/>
            <a:ext cx="11743309" cy="60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9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6756" y="2081592"/>
            <a:ext cx="88558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827554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89DF80-4635-775F-83A9-A4D210CEF6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15" t="25044" r="52511" b="56024"/>
          <a:stretch/>
        </p:blipFill>
        <p:spPr>
          <a:xfrm>
            <a:off x="0" y="0"/>
            <a:ext cx="12036612" cy="5211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B3126D8-F5EF-4727-64B3-C4FC2244582F}"/>
                  </a:ext>
                </a:extLst>
              </p:cNvPr>
              <p:cNvSpPr txBox="1"/>
              <p:nvPr/>
            </p:nvSpPr>
            <p:spPr>
              <a:xfrm>
                <a:off x="53794" y="5065664"/>
                <a:ext cx="3573929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B3126D8-F5EF-4727-64B3-C4FC22445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4" y="5065664"/>
                <a:ext cx="3573929" cy="407099"/>
              </a:xfrm>
              <a:prstGeom prst="rect">
                <a:avLst/>
              </a:prstGeom>
              <a:blipFill>
                <a:blip r:embed="rId3"/>
                <a:stretch>
                  <a:fillRect l="-1877" t="-5970" b="-26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31630A-7CED-7DA0-F0CE-B9129C691BCB}"/>
                  </a:ext>
                </a:extLst>
              </p:cNvPr>
              <p:cNvSpPr txBox="1"/>
              <p:nvPr/>
            </p:nvSpPr>
            <p:spPr>
              <a:xfrm>
                <a:off x="53794" y="5639859"/>
                <a:ext cx="3926545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𝟐𝟓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31630A-7CED-7DA0-F0CE-B9129C691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4" y="5639859"/>
                <a:ext cx="3926545" cy="407099"/>
              </a:xfrm>
              <a:prstGeom prst="rect">
                <a:avLst/>
              </a:prstGeom>
              <a:blipFill>
                <a:blip r:embed="rId4"/>
                <a:stretch>
                  <a:fillRect l="-1708" t="-4478" b="-26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58FB6A7-4BD0-6B17-649A-F7CA149D2A86}"/>
                  </a:ext>
                </a:extLst>
              </p:cNvPr>
              <p:cNvSpPr txBox="1"/>
              <p:nvPr/>
            </p:nvSpPr>
            <p:spPr>
              <a:xfrm>
                <a:off x="53795" y="6225258"/>
                <a:ext cx="3573928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58FB6A7-4BD0-6B17-649A-F7CA149D2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5" y="6225258"/>
                <a:ext cx="3573928" cy="407099"/>
              </a:xfrm>
              <a:prstGeom prst="rect">
                <a:avLst/>
              </a:prstGeom>
              <a:blipFill>
                <a:blip r:embed="rId5"/>
                <a:stretch>
                  <a:fillRect l="-1877" t="-4478" b="-26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373E47-16E1-A0AF-F954-3FA3C8164533}"/>
                  </a:ext>
                </a:extLst>
              </p:cNvPr>
              <p:cNvSpPr txBox="1"/>
              <p:nvPr/>
            </p:nvSpPr>
            <p:spPr>
              <a:xfrm>
                <a:off x="3944468" y="5059892"/>
                <a:ext cx="3977338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𝟐𝟓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9373E47-16E1-A0AF-F954-3FA3C81645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4468" y="5059892"/>
                <a:ext cx="3977338" cy="407099"/>
              </a:xfrm>
              <a:prstGeom prst="rect">
                <a:avLst/>
              </a:prstGeom>
              <a:blipFill>
                <a:blip r:embed="rId6"/>
                <a:stretch>
                  <a:fillRect l="-1531" t="-4478" b="-26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63B8BE6-7099-B41C-926F-DFA98EAF4C83}"/>
                  </a:ext>
                </a:extLst>
              </p:cNvPr>
              <p:cNvSpPr txBox="1"/>
              <p:nvPr/>
            </p:nvSpPr>
            <p:spPr>
              <a:xfrm>
                <a:off x="3844360" y="5657878"/>
                <a:ext cx="3977337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 e)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𝟐𝟓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63B8BE6-7099-B41C-926F-DFA98EAF4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360" y="5657878"/>
                <a:ext cx="3977337" cy="407099"/>
              </a:xfrm>
              <a:prstGeom prst="rect">
                <a:avLst/>
              </a:prstGeom>
              <a:blipFill>
                <a:blip r:embed="rId7"/>
                <a:stretch>
                  <a:fillRect l="-307" t="-4478" b="-26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0811EC8-A033-D081-08B8-DFE893368A31}"/>
                  </a:ext>
                </a:extLst>
              </p:cNvPr>
              <p:cNvSpPr txBox="1"/>
              <p:nvPr/>
            </p:nvSpPr>
            <p:spPr>
              <a:xfrm>
                <a:off x="3939984" y="6285015"/>
                <a:ext cx="3806612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f)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0811EC8-A033-D081-08B8-DFE893368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984" y="6285015"/>
                <a:ext cx="3806612" cy="407099"/>
              </a:xfrm>
              <a:prstGeom prst="rect">
                <a:avLst/>
              </a:prstGeom>
              <a:blipFill>
                <a:blip r:embed="rId8"/>
                <a:stretch>
                  <a:fillRect l="-1600" t="-4478" b="-26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86F7A5-248F-8B15-2EC8-8F46153BB754}"/>
                  </a:ext>
                </a:extLst>
              </p:cNvPr>
              <p:cNvSpPr txBox="1"/>
              <p:nvPr/>
            </p:nvSpPr>
            <p:spPr>
              <a:xfrm>
                <a:off x="7682753" y="5424022"/>
                <a:ext cx="3977338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g)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𝟒𝟐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𝟐𝟓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86F7A5-248F-8B15-2EC8-8F46153BB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2753" y="5424022"/>
                <a:ext cx="3977338" cy="407099"/>
              </a:xfrm>
              <a:prstGeom prst="rect">
                <a:avLst/>
              </a:prstGeom>
              <a:blipFill>
                <a:blip r:embed="rId9"/>
                <a:stretch>
                  <a:fillRect l="-1531" t="-5970" b="-26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F866C5-8AC2-59CD-A301-0F3EB9EDE67B}"/>
                  </a:ext>
                </a:extLst>
              </p:cNvPr>
              <p:cNvSpPr txBox="1"/>
              <p:nvPr/>
            </p:nvSpPr>
            <p:spPr>
              <a:xfrm>
                <a:off x="7682753" y="6008358"/>
                <a:ext cx="4455459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h)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𝟎𝟔𝟐𝟓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F866C5-8AC2-59CD-A301-0F3EB9EDE6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2753" y="6008358"/>
                <a:ext cx="4455459" cy="407099"/>
              </a:xfrm>
              <a:prstGeom prst="rect">
                <a:avLst/>
              </a:prstGeom>
              <a:blipFill>
                <a:blip r:embed="rId10"/>
                <a:stretch>
                  <a:fillRect l="-1368" t="-6061" b="-287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5116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89DF80-4635-775F-83A9-A4D210CEF6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89" t="44579" r="51985" b="37075"/>
          <a:stretch/>
        </p:blipFill>
        <p:spPr>
          <a:xfrm>
            <a:off x="262964" y="109070"/>
            <a:ext cx="11546542" cy="43687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804063B-FB07-E139-7EC8-0E67B153A452}"/>
                  </a:ext>
                </a:extLst>
              </p:cNvPr>
              <p:cNvSpPr txBox="1"/>
              <p:nvPr/>
            </p:nvSpPr>
            <p:spPr>
              <a:xfrm>
                <a:off x="107582" y="4862464"/>
                <a:ext cx="3573929" cy="5354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box>
                          <m:boxPr>
                            <m:ctrlPr>
                              <a:rPr lang="en-US" sz="20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box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804063B-FB07-E139-7EC8-0E67B153A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82" y="4862464"/>
                <a:ext cx="3573929" cy="535468"/>
              </a:xfrm>
              <a:prstGeom prst="rect">
                <a:avLst/>
              </a:prstGeom>
              <a:blipFill>
                <a:blip r:embed="rId3"/>
                <a:stretch>
                  <a:fillRect l="-1877" b="-91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FBCDF66-6309-D9ED-FF75-11ADBBFE446B}"/>
                  </a:ext>
                </a:extLst>
              </p:cNvPr>
              <p:cNvSpPr txBox="1"/>
              <p:nvPr/>
            </p:nvSpPr>
            <p:spPr>
              <a:xfrm>
                <a:off x="107582" y="5490443"/>
                <a:ext cx="3926545" cy="5354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box>
                          <m:boxPr>
                            <m:ctrlPr>
                              <a:rPr lang="en-US" sz="20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den>
                            </m:f>
                          </m:e>
                        </m:box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FBCDF66-6309-D9ED-FF75-11ADBBFE4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82" y="5490443"/>
                <a:ext cx="3926545" cy="535468"/>
              </a:xfrm>
              <a:prstGeom prst="rect">
                <a:avLst/>
              </a:prstGeom>
              <a:blipFill>
                <a:blip r:embed="rId4"/>
                <a:stretch>
                  <a:fillRect l="-1708" b="-7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3034F98-0A31-364A-9BB6-56D9C70F6C1F}"/>
                  </a:ext>
                </a:extLst>
              </p:cNvPr>
              <p:cNvSpPr txBox="1"/>
              <p:nvPr/>
            </p:nvSpPr>
            <p:spPr>
              <a:xfrm>
                <a:off x="107583" y="6075842"/>
                <a:ext cx="3573928" cy="554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box>
                          <m:boxPr>
                            <m:ctrlPr>
                              <a:rPr lang="en-US" sz="20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num>
                              <m:den>
                                <m:r>
                                  <a:rPr lang="en-US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den>
                            </m:f>
                          </m:e>
                        </m:box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𝟕𝟓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3034F98-0A31-364A-9BB6-56D9C70F6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83" y="6075842"/>
                <a:ext cx="3573928" cy="554832"/>
              </a:xfrm>
              <a:prstGeom prst="rect">
                <a:avLst/>
              </a:prstGeom>
              <a:blipFill>
                <a:blip r:embed="rId5"/>
                <a:stretch>
                  <a:fillRect l="-1877" b="-43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8DACF6-E353-6DC5-10FA-6FCC607C8CD1}"/>
                  </a:ext>
                </a:extLst>
              </p:cNvPr>
              <p:cNvSpPr txBox="1"/>
              <p:nvPr/>
            </p:nvSpPr>
            <p:spPr>
              <a:xfrm>
                <a:off x="3998256" y="4856692"/>
                <a:ext cx="3977338" cy="5354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box>
                          <m:boxPr>
                            <m:ctrlPr>
                              <a:rPr lang="en-US" sz="20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den>
                            </m:f>
                          </m:e>
                        </m:box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𝟏𝟔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8DACF6-E353-6DC5-10FA-6FCC607C8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8256" y="4856692"/>
                <a:ext cx="3977338" cy="535468"/>
              </a:xfrm>
              <a:prstGeom prst="rect">
                <a:avLst/>
              </a:prstGeom>
              <a:blipFill>
                <a:blip r:embed="rId6"/>
                <a:stretch>
                  <a:fillRect l="-1687" b="-7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83A7DC-B93A-87A0-30D6-62C790B4E0BA}"/>
                  </a:ext>
                </a:extLst>
              </p:cNvPr>
              <p:cNvSpPr txBox="1"/>
              <p:nvPr/>
            </p:nvSpPr>
            <p:spPr>
              <a:xfrm>
                <a:off x="3898148" y="5454678"/>
                <a:ext cx="3977337" cy="554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 e)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box>
                          <m:boxPr>
                            <m:ctrlPr>
                              <a:rPr lang="en-US" sz="20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num>
                              <m:den>
                                <m:r>
                                  <a:rPr lang="en-US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den>
                            </m:f>
                          </m:e>
                        </m:box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83A7DC-B93A-87A0-30D6-62C790B4E0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148" y="5454678"/>
                <a:ext cx="3977337" cy="554832"/>
              </a:xfrm>
              <a:prstGeom prst="rect">
                <a:avLst/>
              </a:prstGeom>
              <a:blipFill>
                <a:blip r:embed="rId7"/>
                <a:stretch>
                  <a:fillRect l="-153" b="-43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A5DFCF-DE3D-6298-882A-A7E51A2B6A1D}"/>
                  </a:ext>
                </a:extLst>
              </p:cNvPr>
              <p:cNvSpPr txBox="1"/>
              <p:nvPr/>
            </p:nvSpPr>
            <p:spPr>
              <a:xfrm>
                <a:off x="3993772" y="6081815"/>
                <a:ext cx="3806612" cy="5354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f)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box>
                          <m:boxPr>
                            <m:ctrlPr>
                              <a:rPr lang="en-US" sz="20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box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EA5DFCF-DE3D-6298-882A-A7E51A2B6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3772" y="6081815"/>
                <a:ext cx="3806612" cy="535468"/>
              </a:xfrm>
              <a:prstGeom prst="rect">
                <a:avLst/>
              </a:prstGeom>
              <a:blipFill>
                <a:blip r:embed="rId8"/>
                <a:stretch>
                  <a:fillRect l="-1600" b="-7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89AEB0-F206-7ED6-E604-9402CE52CAD0}"/>
                  </a:ext>
                </a:extLst>
              </p:cNvPr>
              <p:cNvSpPr txBox="1"/>
              <p:nvPr/>
            </p:nvSpPr>
            <p:spPr>
              <a:xfrm>
                <a:off x="7682755" y="4846905"/>
                <a:ext cx="3977338" cy="5354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g)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box>
                          <m:boxPr>
                            <m:ctrlPr>
                              <a:rPr lang="en-US" sz="20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den>
                            </m:f>
                          </m:e>
                        </m:box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𝟓𝟔𝟐𝟓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89AEB0-F206-7ED6-E604-9402CE52C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2755" y="4846905"/>
                <a:ext cx="3977338" cy="535468"/>
              </a:xfrm>
              <a:prstGeom prst="rect">
                <a:avLst/>
              </a:prstGeom>
              <a:blipFill>
                <a:blip r:embed="rId9"/>
                <a:stretch>
                  <a:fillRect l="-1531" b="-7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EF20B6-51DE-7010-F3B2-69282D72F9C8}"/>
                  </a:ext>
                </a:extLst>
              </p:cNvPr>
              <p:cNvSpPr txBox="1"/>
              <p:nvPr/>
            </p:nvSpPr>
            <p:spPr>
              <a:xfrm>
                <a:off x="7682755" y="5572794"/>
                <a:ext cx="4104745" cy="5354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h)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𝑨𝒓𝒆𝒂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box>
                          <m:boxPr>
                            <m:ctrlPr>
                              <a:rPr lang="en-US" sz="20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num>
                              <m:den>
                                <m:r>
                                  <a:rPr lang="en-US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den>
                            </m:f>
                          </m:e>
                        </m:box>
                        <m:r>
                          <a:rPr lang="el-GR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𝟔𝟖𝟕𝟓</m:t>
                    </m:r>
                    <m:r>
                      <a:rPr lang="el-GR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𝛑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EF20B6-51DE-7010-F3B2-69282D72F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2755" y="5572794"/>
                <a:ext cx="4104745" cy="535468"/>
              </a:xfrm>
              <a:prstGeom prst="rect">
                <a:avLst/>
              </a:prstGeom>
              <a:blipFill>
                <a:blip r:embed="rId10"/>
                <a:stretch>
                  <a:fillRect l="-1484" b="-7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354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96F09A4-AD91-1BF9-53E7-8E5BB780C552}"/>
              </a:ext>
            </a:extLst>
          </p:cNvPr>
          <p:cNvGrpSpPr/>
          <p:nvPr/>
        </p:nvGrpSpPr>
        <p:grpSpPr>
          <a:xfrm>
            <a:off x="146389" y="476249"/>
            <a:ext cx="11743310" cy="3259045"/>
            <a:chOff x="146389" y="476249"/>
            <a:chExt cx="11743310" cy="325904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E7A99D1-8A79-4A8B-CC48-543C3585B3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289" t="63106" r="51002" b="22861"/>
            <a:stretch/>
          </p:blipFill>
          <p:spPr>
            <a:xfrm>
              <a:off x="146390" y="476249"/>
              <a:ext cx="11743309" cy="3259045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46040F3-BDCD-7A47-68BA-40CEC87E9886}"/>
                </a:ext>
              </a:extLst>
            </p:cNvPr>
            <p:cNvSpPr/>
            <p:nvPr/>
          </p:nvSpPr>
          <p:spPr>
            <a:xfrm>
              <a:off x="146389" y="3429000"/>
              <a:ext cx="4061045" cy="2345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5FD233-D533-7C80-DEAE-9ECB64A8B8B3}"/>
                  </a:ext>
                </a:extLst>
              </p:cNvPr>
              <p:cNvSpPr txBox="1"/>
              <p:nvPr/>
            </p:nvSpPr>
            <p:spPr>
              <a:xfrm>
                <a:off x="401725" y="3081361"/>
                <a:ext cx="249088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𝑺𝒆𝒎𝒊𝑪𝒊𝒓𝒄𝒍𝒆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5FD233-D533-7C80-DEAE-9ECB64A8B8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25" y="3081361"/>
                <a:ext cx="2490887" cy="400110"/>
              </a:xfrm>
              <a:prstGeom prst="rect">
                <a:avLst/>
              </a:prstGeom>
              <a:blipFill>
                <a:blip r:embed="rId3"/>
                <a:stretch>
                  <a:fillRect l="-2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A73E7EE-9D88-4AB4-607A-9D1DAF2D12DF}"/>
                  </a:ext>
                </a:extLst>
              </p:cNvPr>
              <p:cNvSpPr txBox="1"/>
              <p:nvPr/>
            </p:nvSpPr>
            <p:spPr>
              <a:xfrm>
                <a:off x="401726" y="3663576"/>
                <a:ext cx="216815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𝑹𝒆𝒄𝒕𝒂𝒏𝒈𝒍𝒆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A73E7EE-9D88-4AB4-607A-9D1DAF2D1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26" y="3663576"/>
                <a:ext cx="2168158" cy="400110"/>
              </a:xfrm>
              <a:prstGeom prst="rect">
                <a:avLst/>
              </a:prstGeom>
              <a:blipFill>
                <a:blip r:embed="rId4"/>
                <a:stretch>
                  <a:fillRect l="-1404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6CE8EAF-C3D3-D35A-4273-1B2BC70DB161}"/>
                  </a:ext>
                </a:extLst>
              </p:cNvPr>
              <p:cNvSpPr txBox="1"/>
              <p:nvPr/>
            </p:nvSpPr>
            <p:spPr>
              <a:xfrm>
                <a:off x="401725" y="4306872"/>
                <a:ext cx="2245851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𝑻𝒐𝒕𝒂𝒍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𝟐𝟔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6CE8EAF-C3D3-D35A-4273-1B2BC70DB1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25" y="4306872"/>
                <a:ext cx="2245851" cy="407099"/>
              </a:xfrm>
              <a:prstGeom prst="rect">
                <a:avLst/>
              </a:prstGeom>
              <a:blipFill>
                <a:blip r:embed="rId5"/>
                <a:stretch>
                  <a:fillRect l="-2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71B3014-B317-6362-EF12-8FF03A8A1C9B}"/>
                  </a:ext>
                </a:extLst>
              </p:cNvPr>
              <p:cNvSpPr txBox="1"/>
              <p:nvPr/>
            </p:nvSpPr>
            <p:spPr>
              <a:xfrm>
                <a:off x="3300318" y="3847018"/>
                <a:ext cx="249088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𝑺𝒆𝒎𝒊𝑪𝒊𝒓𝒄𝒍𝒆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71B3014-B317-6362-EF12-8FF03A8A1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0318" y="3847018"/>
                <a:ext cx="2490887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14699E0-2A41-0C1D-AD21-28F29AFCFC14}"/>
                  </a:ext>
                </a:extLst>
              </p:cNvPr>
              <p:cNvSpPr txBox="1"/>
              <p:nvPr/>
            </p:nvSpPr>
            <p:spPr>
              <a:xfrm>
                <a:off x="3300317" y="4883117"/>
                <a:ext cx="216815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𝑹𝒆𝒄𝒕𝒂𝒏𝒈𝒍𝒆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14699E0-2A41-0C1D-AD21-28F29AFCFC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0317" y="4883117"/>
                <a:ext cx="2168158" cy="400110"/>
              </a:xfrm>
              <a:prstGeom prst="rect">
                <a:avLst/>
              </a:prstGeom>
              <a:blipFill>
                <a:blip r:embed="rId7"/>
                <a:stretch>
                  <a:fillRect l="-1404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68EA1FC-B2AE-7ABA-6365-C6F02A98BE54}"/>
                  </a:ext>
                </a:extLst>
              </p:cNvPr>
              <p:cNvSpPr txBox="1"/>
              <p:nvPr/>
            </p:nvSpPr>
            <p:spPr>
              <a:xfrm>
                <a:off x="3300317" y="5482772"/>
                <a:ext cx="2245851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𝑻𝒐𝒕𝒂𝒍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68EA1FC-B2AE-7ABA-6365-C6F02A98B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0317" y="5482772"/>
                <a:ext cx="2245851" cy="4070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C070C7D-AFEE-4A34-501D-2E1940B8267F}"/>
                  </a:ext>
                </a:extLst>
              </p:cNvPr>
              <p:cNvSpPr txBox="1"/>
              <p:nvPr/>
            </p:nvSpPr>
            <p:spPr>
              <a:xfrm>
                <a:off x="3300317" y="4357026"/>
                <a:ext cx="249088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𝑺𝒆𝒎𝒊𝑪𝒊𝒓𝒄𝒍𝒆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C070C7D-AFEE-4A34-501D-2E1940B82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0317" y="4357026"/>
                <a:ext cx="2490887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8AB5A90-D3FD-8664-8D73-4C0FF16D8FF2}"/>
                  </a:ext>
                </a:extLst>
              </p:cNvPr>
              <p:cNvSpPr txBox="1"/>
              <p:nvPr/>
            </p:nvSpPr>
            <p:spPr>
              <a:xfrm>
                <a:off x="6121218" y="4160114"/>
                <a:ext cx="294889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𝑸𝒖𝒂𝒕𝒆𝒓𝑪𝒊𝒓𝒄𝒍𝒆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8AB5A90-D3FD-8664-8D73-4C0FF16D8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1218" y="4160114"/>
                <a:ext cx="2948892" cy="400110"/>
              </a:xfrm>
              <a:prstGeom prst="rect">
                <a:avLst/>
              </a:prstGeom>
              <a:blipFill>
                <a:blip r:embed="rId10"/>
                <a:stretch>
                  <a:fillRect l="-826" b="-121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F862A7D-A57E-64E1-AD06-1CCD858D61CA}"/>
                  </a:ext>
                </a:extLst>
              </p:cNvPr>
              <p:cNvSpPr txBox="1"/>
              <p:nvPr/>
            </p:nvSpPr>
            <p:spPr>
              <a:xfrm>
                <a:off x="6121216" y="4773036"/>
                <a:ext cx="216815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𝑹𝒆𝒄𝒕𝒂𝒏𝒈𝒍𝒆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F862A7D-A57E-64E1-AD06-1CCD858D61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1216" y="4773036"/>
                <a:ext cx="2168158" cy="400110"/>
              </a:xfrm>
              <a:prstGeom prst="rect">
                <a:avLst/>
              </a:prstGeom>
              <a:blipFill>
                <a:blip r:embed="rId11"/>
                <a:stretch>
                  <a:fillRect l="-1404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B9CB26C-B1F2-995F-5D0A-8CC8D65D8B0E}"/>
                  </a:ext>
                </a:extLst>
              </p:cNvPr>
              <p:cNvSpPr txBox="1"/>
              <p:nvPr/>
            </p:nvSpPr>
            <p:spPr>
              <a:xfrm>
                <a:off x="6121218" y="5385625"/>
                <a:ext cx="2502841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𝑻𝒐𝒕𝒂𝒍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𝟓𝟖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B9CB26C-B1F2-995F-5D0A-8CC8D65D8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1218" y="5385625"/>
                <a:ext cx="2502841" cy="4070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AF3EFE-A1A9-28D6-0D71-88AA327408B9}"/>
                  </a:ext>
                </a:extLst>
              </p:cNvPr>
              <p:cNvSpPr txBox="1"/>
              <p:nvPr/>
            </p:nvSpPr>
            <p:spPr>
              <a:xfrm>
                <a:off x="9155954" y="3847018"/>
                <a:ext cx="272777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𝑸𝒖𝒂𝒕𝒆𝒓𝑪𝒊𝒓𝒄𝒍𝒆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AF3EFE-A1A9-28D6-0D71-88AA32740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5954" y="3847018"/>
                <a:ext cx="2727774" cy="400110"/>
              </a:xfrm>
              <a:prstGeom prst="rect">
                <a:avLst/>
              </a:prstGeom>
              <a:blipFill>
                <a:blip r:embed="rId13"/>
                <a:stretch>
                  <a:fillRect l="-1119" b="-121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246FCEB-F01F-7337-FDB4-EF1AF6E151B2}"/>
                  </a:ext>
                </a:extLst>
              </p:cNvPr>
              <p:cNvSpPr txBox="1"/>
              <p:nvPr/>
            </p:nvSpPr>
            <p:spPr>
              <a:xfrm>
                <a:off x="9155953" y="4867034"/>
                <a:ext cx="216815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𝑹𝒆𝒄𝒕𝒂𝒏𝒈𝒍𝒆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246FCEB-F01F-7337-FDB4-EF1AF6E151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5953" y="4867034"/>
                <a:ext cx="2168158" cy="400110"/>
              </a:xfrm>
              <a:prstGeom prst="rect">
                <a:avLst/>
              </a:prstGeom>
              <a:blipFill>
                <a:blip r:embed="rId14"/>
                <a:stretch>
                  <a:fillRect l="-1404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0F68498-BA38-B940-9F1F-CB820EF61C1E}"/>
                  </a:ext>
                </a:extLst>
              </p:cNvPr>
              <p:cNvSpPr txBox="1"/>
              <p:nvPr/>
            </p:nvSpPr>
            <p:spPr>
              <a:xfrm>
                <a:off x="9199109" y="5385625"/>
                <a:ext cx="2245851" cy="40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𝑻𝒐𝒕𝒂𝒍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𝟒𝟏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0F68498-BA38-B940-9F1F-CB820EF61C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9109" y="5385625"/>
                <a:ext cx="2245851" cy="4070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7AB414C-9526-074E-CD8C-BBDCA99B77B0}"/>
                  </a:ext>
                </a:extLst>
              </p:cNvPr>
              <p:cNvSpPr txBox="1"/>
              <p:nvPr/>
            </p:nvSpPr>
            <p:spPr>
              <a:xfrm>
                <a:off x="9155953" y="4357026"/>
                <a:ext cx="272777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𝑸𝒖𝒂𝒕𝒆𝒓𝑪𝒊𝒓𝒄𝒍𝒆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7AB414C-9526-074E-CD8C-BBDCA99B77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5953" y="4357026"/>
                <a:ext cx="2727773" cy="400110"/>
              </a:xfrm>
              <a:prstGeom prst="rect">
                <a:avLst/>
              </a:prstGeom>
              <a:blipFill>
                <a:blip r:embed="rId16"/>
                <a:stretch>
                  <a:fillRect l="-1119" b="-1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046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59E10C0-9C68-268A-F670-91A2EAD0A97F}"/>
              </a:ext>
            </a:extLst>
          </p:cNvPr>
          <p:cNvGrpSpPr/>
          <p:nvPr/>
        </p:nvGrpSpPr>
        <p:grpSpPr>
          <a:xfrm>
            <a:off x="239059" y="322726"/>
            <a:ext cx="11788848" cy="3484285"/>
            <a:chOff x="239059" y="322726"/>
            <a:chExt cx="11788848" cy="348428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E7A99D1-8A79-4A8B-CC48-543C3585B3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796" t="75621" r="53239" b="10769"/>
            <a:stretch/>
          </p:blipFill>
          <p:spPr>
            <a:xfrm>
              <a:off x="239059" y="352610"/>
              <a:ext cx="11788848" cy="3454401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A93AD01-F780-BAF9-FB3F-E0FA8DF77D0C}"/>
                </a:ext>
              </a:extLst>
            </p:cNvPr>
            <p:cNvSpPr/>
            <p:nvPr/>
          </p:nvSpPr>
          <p:spPr>
            <a:xfrm>
              <a:off x="4404659" y="322726"/>
              <a:ext cx="4583953" cy="1374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BEF253-03C1-A27B-23F4-484844523B59}"/>
                </a:ext>
              </a:extLst>
            </p:cNvPr>
            <p:cNvSpPr/>
            <p:nvPr/>
          </p:nvSpPr>
          <p:spPr>
            <a:xfrm>
              <a:off x="5662706" y="490072"/>
              <a:ext cx="4583953" cy="2689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5E74FD-C2B0-350C-FE1D-5D2CEA53E35F}"/>
                  </a:ext>
                </a:extLst>
              </p:cNvPr>
              <p:cNvSpPr txBox="1"/>
              <p:nvPr/>
            </p:nvSpPr>
            <p:spPr>
              <a:xfrm>
                <a:off x="197239" y="4005089"/>
                <a:ext cx="3932502" cy="4290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r>
                      <a:rPr lang="en-US" sz="20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𝐑𝐚𝐝𝐢𝐮𝐬</m:t>
                    </m:r>
                    <m:r>
                      <a:rPr lang="en-US" sz="20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𝟒𝟎𝟎</m:t>
                        </m:r>
                        <m: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÷</m:t>
                        </m:r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</m:e>
                    </m:rad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5E74FD-C2B0-350C-FE1D-5D2CEA53E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39" y="4005089"/>
                <a:ext cx="3932502" cy="429092"/>
              </a:xfrm>
              <a:prstGeom prst="rect">
                <a:avLst/>
              </a:prstGeom>
              <a:blipFill>
                <a:blip r:embed="rId3"/>
                <a:stretch>
                  <a:fillRect l="-1550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11EB7C-6974-96CD-D0EB-ED18BBC60889}"/>
                  </a:ext>
                </a:extLst>
              </p:cNvPr>
              <p:cNvSpPr txBox="1"/>
              <p:nvPr/>
            </p:nvSpPr>
            <p:spPr>
              <a:xfrm>
                <a:off x="2913545" y="4832831"/>
                <a:ext cx="3397608" cy="7368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b) </a:t>
                </a:r>
                <a14:m>
                  <m:oMath xmlns:m="http://schemas.openxmlformats.org/officeDocument/2006/math">
                    <m:r>
                      <a:rPr lang="en-US" sz="20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𝐑𝐚𝐝𝐢𝐮𝐬</m:t>
                    </m:r>
                    <m:r>
                      <a:rPr lang="en-US" sz="20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𝟏𝟔</m:t>
                        </m:r>
                        <m: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÷</m:t>
                        </m:r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</m:rad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US" sz="2000" b="1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0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𝐃𝐢𝐚𝐦𝐞𝐭𝐞𝐫</m:t>
                    </m:r>
                    <m:r>
                      <a:rPr lang="en-US" sz="20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x 2 </a:t>
                </a:r>
                <a:r>
                  <a:rPr lang="en-GB" sz="2000" b="1">
                    <a:solidFill>
                      <a:srgbClr val="FF0000"/>
                    </a:solidFill>
                  </a:rPr>
                  <a:t>= 4.6</a:t>
                </a:r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11EB7C-6974-96CD-D0EB-ED18BBC60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545" y="4832831"/>
                <a:ext cx="3397608" cy="736868"/>
              </a:xfrm>
              <a:prstGeom prst="rect">
                <a:avLst/>
              </a:prstGeom>
              <a:blipFill>
                <a:blip r:embed="rId4"/>
                <a:stretch>
                  <a:fillRect l="-1975" t="-826" b="-140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391DD1-6574-A62F-95E8-A80189623191}"/>
                  </a:ext>
                </a:extLst>
              </p:cNvPr>
              <p:cNvSpPr txBox="1"/>
              <p:nvPr/>
            </p:nvSpPr>
            <p:spPr>
              <a:xfrm>
                <a:off x="6133483" y="3944473"/>
                <a:ext cx="3397608" cy="428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c) </a:t>
                </a:r>
                <a14:m>
                  <m:oMath xmlns:m="http://schemas.openxmlformats.org/officeDocument/2006/math">
                    <m:r>
                      <a:rPr lang="en-US" sz="20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𝐑𝐚𝐝𝐢𝐮𝐬</m:t>
                    </m:r>
                    <m:r>
                      <a:rPr lang="en-US" sz="20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𝟒𝟗</m:t>
                        </m:r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  <m: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÷</m:t>
                        </m:r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𝛑</m:t>
                        </m:r>
                      </m:e>
                    </m:rad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391DD1-6574-A62F-95E8-A801896231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483" y="3944473"/>
                <a:ext cx="3397608" cy="428579"/>
              </a:xfrm>
              <a:prstGeom prst="rect">
                <a:avLst/>
              </a:prstGeom>
              <a:blipFill>
                <a:blip r:embed="rId5"/>
                <a:stretch>
                  <a:fillRect l="-1795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FA0982-4BCC-9C2C-9E96-9E577B13ACF2}"/>
                  </a:ext>
                </a:extLst>
              </p:cNvPr>
              <p:cNvSpPr txBox="1"/>
              <p:nvPr/>
            </p:nvSpPr>
            <p:spPr>
              <a:xfrm>
                <a:off x="8803341" y="4832831"/>
                <a:ext cx="3346823" cy="7368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d) </a:t>
                </a:r>
                <a14:m>
                  <m:oMath xmlns:m="http://schemas.openxmlformats.org/officeDocument/2006/math">
                    <m:r>
                      <a:rPr lang="en-US" sz="20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𝐑𝐚𝐝𝐢𝐮𝐬</m:t>
                    </m:r>
                    <m:r>
                      <a:rPr lang="en-US" sz="20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𝟏𝟎𝟎</m:t>
                        </m:r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US" sz="20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÷</m:t>
                        </m:r>
                        <m:r>
                          <a:rPr lang="el-G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</m:rad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endParaRPr lang="en-US" sz="2000" b="1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0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𝐃𝐢𝐚𝐦𝐞𝐭𝐞𝐫</m:t>
                    </m:r>
                    <m:r>
                      <a:rPr lang="en-US" sz="20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x 2 = 20cm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FA0982-4BCC-9C2C-9E96-9E577B13A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3341" y="4832831"/>
                <a:ext cx="3346823" cy="736868"/>
              </a:xfrm>
              <a:prstGeom prst="rect">
                <a:avLst/>
              </a:prstGeom>
              <a:blipFill>
                <a:blip r:embed="rId6"/>
                <a:stretch>
                  <a:fillRect l="-1821" t="-826" b="-140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04DB8BE9-990F-B712-244D-41AF2EABF20D}"/>
              </a:ext>
            </a:extLst>
          </p:cNvPr>
          <p:cNvSpPr/>
          <p:nvPr/>
        </p:nvSpPr>
        <p:spPr>
          <a:xfrm>
            <a:off x="2244438" y="2970415"/>
            <a:ext cx="166254" cy="205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7504ED-FBF0-92EE-FADC-EA3B354C97A0}"/>
              </a:ext>
            </a:extLst>
          </p:cNvPr>
          <p:cNvSpPr/>
          <p:nvPr/>
        </p:nvSpPr>
        <p:spPr>
          <a:xfrm>
            <a:off x="5156664" y="3505200"/>
            <a:ext cx="166254" cy="205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32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226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2015-11-22T04:20:43Z</dcterms:created>
  <dcterms:modified xsi:type="dcterms:W3CDTF">2022-11-08T04:42:46Z</dcterms:modified>
</cp:coreProperties>
</file>