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E86A7C-8C3E-468C-9D9A-ABFE58935D9D}" v="1" dt="2023-09-08T09:50:23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4E86A7C-8C3E-468C-9D9A-ABFE58935D9D}"/>
    <pc:docChg chg="custSel addSld modSld sldOrd">
      <pc:chgData name="Stewart Gale" userId="3647ddd2-6040-41ae-a96d-232c23482af8" providerId="ADAL" clId="{F4E86A7C-8C3E-468C-9D9A-ABFE58935D9D}" dt="2023-09-08T09:51:12.546" v="25" actId="1076"/>
      <pc:docMkLst>
        <pc:docMk/>
      </pc:docMkLst>
      <pc:sldChg chg="delSp modSp mod">
        <pc:chgData name="Stewart Gale" userId="3647ddd2-6040-41ae-a96d-232c23482af8" providerId="ADAL" clId="{F4E86A7C-8C3E-468C-9D9A-ABFE58935D9D}" dt="2023-09-08T09:50:55.610" v="17" actId="1076"/>
        <pc:sldMkLst>
          <pc:docMk/>
          <pc:sldMk cId="2859213235" sldId="256"/>
        </pc:sldMkLst>
        <pc:spChg chg="del">
          <ac:chgData name="Stewart Gale" userId="3647ddd2-6040-41ae-a96d-232c23482af8" providerId="ADAL" clId="{F4E86A7C-8C3E-468C-9D9A-ABFE58935D9D}" dt="2023-09-08T09:50:28.246" v="1" actId="478"/>
          <ac:spMkLst>
            <pc:docMk/>
            <pc:sldMk cId="2859213235" sldId="256"/>
            <ac:spMk id="5" creationId="{00000000-0000-0000-0000-000000000000}"/>
          </ac:spMkLst>
        </pc:spChg>
        <pc:graphicFrameChg chg="mod modGraphic">
          <ac:chgData name="Stewart Gale" userId="3647ddd2-6040-41ae-a96d-232c23482af8" providerId="ADAL" clId="{F4E86A7C-8C3E-468C-9D9A-ABFE58935D9D}" dt="2023-09-08T09:50:55.610" v="17" actId="1076"/>
          <ac:graphicFrameMkLst>
            <pc:docMk/>
            <pc:sldMk cId="2859213235" sldId="256"/>
            <ac:graphicFrameMk id="4" creationId="{00000000-0000-0000-0000-000000000000}"/>
          </ac:graphicFrameMkLst>
        </pc:graphicFrameChg>
      </pc:sldChg>
      <pc:sldChg chg="delSp modSp add mod ord">
        <pc:chgData name="Stewart Gale" userId="3647ddd2-6040-41ae-a96d-232c23482af8" providerId="ADAL" clId="{F4E86A7C-8C3E-468C-9D9A-ABFE58935D9D}" dt="2023-09-08T09:51:12.546" v="25" actId="1076"/>
        <pc:sldMkLst>
          <pc:docMk/>
          <pc:sldMk cId="1136437880" sldId="266"/>
        </pc:sldMkLst>
        <pc:spChg chg="mod">
          <ac:chgData name="Stewart Gale" userId="3647ddd2-6040-41ae-a96d-232c23482af8" providerId="ADAL" clId="{F4E86A7C-8C3E-468C-9D9A-ABFE58935D9D}" dt="2023-09-08T09:51:12.546" v="25" actId="1076"/>
          <ac:spMkLst>
            <pc:docMk/>
            <pc:sldMk cId="1136437880" sldId="266"/>
            <ac:spMk id="5" creationId="{00000000-0000-0000-0000-000000000000}"/>
          </ac:spMkLst>
        </pc:spChg>
        <pc:graphicFrameChg chg="del">
          <ac:chgData name="Stewart Gale" userId="3647ddd2-6040-41ae-a96d-232c23482af8" providerId="ADAL" clId="{F4E86A7C-8C3E-468C-9D9A-ABFE58935D9D}" dt="2023-09-08T09:51:02.116" v="20" actId="478"/>
          <ac:graphicFrameMkLst>
            <pc:docMk/>
            <pc:sldMk cId="1136437880" sldId="266"/>
            <ac:graphicFrameMk id="4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66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41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59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64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5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1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68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59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56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996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3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21AE7-9E60-4C10-B21D-A32E3CDA37AB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A75FE-E4A0-4F45-BD4E-7337BDA91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308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7561" y="2143068"/>
            <a:ext cx="108644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Investigate T-Totals</a:t>
            </a:r>
          </a:p>
        </p:txBody>
      </p:sp>
    </p:spTree>
    <p:extLst>
      <p:ext uri="{BB962C8B-B14F-4D97-AF65-F5344CB8AC3E}">
        <p14:creationId xmlns:p14="http://schemas.microsoft.com/office/powerpoint/2010/main" val="1136437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566737"/>
              </p:ext>
            </p:extLst>
          </p:nvPr>
        </p:nvGraphicFramePr>
        <p:xfrm>
          <a:off x="777828" y="305875"/>
          <a:ext cx="10735886" cy="6189186"/>
        </p:xfrm>
        <a:graphic>
          <a:graphicData uri="http://schemas.openxmlformats.org/drawingml/2006/table">
            <a:tbl>
              <a:tblPr/>
              <a:tblGrid>
                <a:gridCol w="707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3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3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73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9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64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64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7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25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72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25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728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00599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75282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GB" sz="2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by 6 Grid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305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8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 using algebra find the rule that connects T-numbers and T-totals.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11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8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1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11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1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1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175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66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370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78291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49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685625"/>
              </p:ext>
            </p:extLst>
          </p:nvPr>
        </p:nvGraphicFramePr>
        <p:xfrm>
          <a:off x="775855" y="364196"/>
          <a:ext cx="10601499" cy="6097563"/>
        </p:xfrm>
        <a:graphic>
          <a:graphicData uri="http://schemas.openxmlformats.org/drawingml/2006/table">
            <a:tbl>
              <a:tblPr/>
              <a:tblGrid>
                <a:gridCol w="2572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4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92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7606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the table.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29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8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Grid Size (g)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T-total Rule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8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Given a grid size of 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8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find the </a:t>
                      </a:r>
                      <a:r>
                        <a:rPr lang="en-GB" sz="28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T-number 7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8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8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8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78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129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461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954596"/>
              </p:ext>
            </p:extLst>
          </p:nvPr>
        </p:nvGraphicFramePr>
        <p:xfrm>
          <a:off x="535936" y="962458"/>
          <a:ext cx="10981381" cy="4820671"/>
        </p:xfrm>
        <a:graphic>
          <a:graphicData uri="http://schemas.openxmlformats.org/drawingml/2006/table">
            <a:tbl>
              <a:tblPr/>
              <a:tblGrid>
                <a:gridCol w="516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618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32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706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11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11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11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413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68620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0971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61177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5534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T-number</a:t>
                      </a:r>
                      <a:endParaRPr lang="en-GB" sz="2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4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4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4" gridSpan="7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Investigate the connection between the   </a:t>
                      </a:r>
                    </a:p>
                    <a:p>
                      <a:pPr algn="ctr" fontAlgn="ctr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T-Number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the </a:t>
                      </a:r>
                      <a:r>
                        <a:rPr lang="en-GB" sz="36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7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1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213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206936"/>
              </p:ext>
            </p:extLst>
          </p:nvPr>
        </p:nvGraphicFramePr>
        <p:xfrm>
          <a:off x="180308" y="267281"/>
          <a:ext cx="11809920" cy="6295266"/>
        </p:xfrm>
        <a:graphic>
          <a:graphicData uri="http://schemas.openxmlformats.org/drawingml/2006/table">
            <a:tbl>
              <a:tblPr/>
              <a:tblGrid>
                <a:gridCol w="787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8732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48866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the </a:t>
                      </a:r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T-numbers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find the </a:t>
                      </a:r>
                      <a:r>
                        <a:rPr lang="en-GB" sz="28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9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98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983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24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06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24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624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866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do you notice about the totals?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624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13"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624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624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005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854566"/>
              </p:ext>
            </p:extLst>
          </p:nvPr>
        </p:nvGraphicFramePr>
        <p:xfrm>
          <a:off x="504691" y="408491"/>
          <a:ext cx="11279475" cy="6067430"/>
        </p:xfrm>
        <a:graphic>
          <a:graphicData uri="http://schemas.openxmlformats.org/drawingml/2006/table">
            <a:tbl>
              <a:tblPr/>
              <a:tblGrid>
                <a:gridCol w="702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4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56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26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6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16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022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769975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 using algebra find the rule that connects </a:t>
                      </a:r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T-numbers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en-GB" sz="28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073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915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2915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915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451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451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9975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184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141679"/>
              </p:ext>
            </p:extLst>
          </p:nvPr>
        </p:nvGraphicFramePr>
        <p:xfrm>
          <a:off x="1705917" y="399244"/>
          <a:ext cx="8545662" cy="6049971"/>
        </p:xfrm>
        <a:graphic>
          <a:graphicData uri="http://schemas.openxmlformats.org/drawingml/2006/table">
            <a:tbl>
              <a:tblPr/>
              <a:tblGrid>
                <a:gridCol w="949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95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38888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GB" sz="32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by 9 Grid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146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1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928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081426"/>
              </p:ext>
            </p:extLst>
          </p:nvPr>
        </p:nvGraphicFramePr>
        <p:xfrm>
          <a:off x="675718" y="769555"/>
          <a:ext cx="10799355" cy="5434319"/>
        </p:xfrm>
        <a:graphic>
          <a:graphicData uri="http://schemas.openxmlformats.org/drawingml/2006/table">
            <a:tbl>
              <a:tblPr/>
              <a:tblGrid>
                <a:gridCol w="71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23376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the </a:t>
                      </a:r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T-numbers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find the </a:t>
                      </a:r>
                      <a:r>
                        <a:rPr lang="en-GB" sz="28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971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05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05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05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971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0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065" marR="9065" marT="906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376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do you notice about the totals?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2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13">
                  <a:txBody>
                    <a:bodyPr/>
                    <a:lstStyle/>
                    <a:p>
                      <a:pPr algn="ctr" fontAlgn="ctr"/>
                      <a:r>
                        <a:rPr lang="en-GB" sz="19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2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283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65" marR="9065" marT="9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961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604725"/>
              </p:ext>
            </p:extLst>
          </p:nvPr>
        </p:nvGraphicFramePr>
        <p:xfrm>
          <a:off x="464810" y="529360"/>
          <a:ext cx="11372042" cy="5443326"/>
        </p:xfrm>
        <a:graphic>
          <a:graphicData uri="http://schemas.openxmlformats.org/drawingml/2006/table">
            <a:tbl>
              <a:tblPr/>
              <a:tblGrid>
                <a:gridCol w="707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74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9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2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02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92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079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758089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 using algebra find the rule that connects T-numbers and T-totals.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8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353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6353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6353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55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55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8089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2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01578"/>
              </p:ext>
            </p:extLst>
          </p:nvPr>
        </p:nvGraphicFramePr>
        <p:xfrm>
          <a:off x="953040" y="373487"/>
          <a:ext cx="10573551" cy="5953843"/>
        </p:xfrm>
        <a:graphic>
          <a:graphicData uri="http://schemas.openxmlformats.org/drawingml/2006/table">
            <a:tbl>
              <a:tblPr/>
              <a:tblGrid>
                <a:gridCol w="615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55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5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30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304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40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2009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403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009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2403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87543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741976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GB" sz="2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by 8 Grid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69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9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8"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 using algebra find the rule that connects T-numbers and T-totals.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8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8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9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68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9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9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9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9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5872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6563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>
                          <a:solidFill>
                            <a:srgbClr val="3333CC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981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754439"/>
              </p:ext>
            </p:extLst>
          </p:nvPr>
        </p:nvGraphicFramePr>
        <p:xfrm>
          <a:off x="626328" y="485187"/>
          <a:ext cx="11067688" cy="6118799"/>
        </p:xfrm>
        <a:graphic>
          <a:graphicData uri="http://schemas.openxmlformats.org/drawingml/2006/table">
            <a:tbl>
              <a:tblPr/>
              <a:tblGrid>
                <a:gridCol w="684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4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4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4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41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29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02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02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128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919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128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8919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128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97298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5233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GB" sz="2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by 7 Grid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139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8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 using algebra find the rule that connects T-numbers and T-totals.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8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8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8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8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8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8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89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3356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77729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T-Totals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77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1391</Words>
  <Application>Microsoft Office PowerPoint</Application>
  <PresentationFormat>Widescreen</PresentationFormat>
  <Paragraphs>1266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</cp:revision>
  <dcterms:created xsi:type="dcterms:W3CDTF">2016-02-08T16:04:51Z</dcterms:created>
  <dcterms:modified xsi:type="dcterms:W3CDTF">2023-09-08T09:51:14Z</dcterms:modified>
</cp:coreProperties>
</file>