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493db0b-1eef-47c4-b7b2-269f93e6b6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98" y="160713"/>
            <a:ext cx="5862743" cy="43970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dafdc7e-4f5f-475a-98ad-ed3b657eca5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04" y="147566"/>
            <a:ext cx="5880272" cy="44102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a493db0b-1eef-47c4-b7b2-269f93e6b6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98" y="160713"/>
            <a:ext cx="5862743" cy="43970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dafdc7e-4f5f-475a-98ad-ed3b657eca5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004" y="147566"/>
            <a:ext cx="5880272" cy="44102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5893130" cy="437930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72595" y="3208446"/>
            <a:ext cx="42305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 smtClean="0">
                <a:solidFill>
                  <a:srgbClr val="1C1C1C"/>
                </a:solidFill>
                <a:effectLst/>
              </a:rPr>
              <a:t>They keep the negative.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886732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a493db0b-1eef-47c4-b7b2-269f93e6b6d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15" y="205046"/>
            <a:ext cx="6754976" cy="50662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07" t="48112" r="61874" b="36785"/>
          <a:stretch/>
        </p:blipFill>
        <p:spPr>
          <a:xfrm>
            <a:off x="1371601" y="5002050"/>
            <a:ext cx="4611756" cy="18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24933" y="1532217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67465" y="3064455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change the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two negative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into a positive.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dafdc7e-4f5f-475a-98ad-ed3b657eca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7" y="186358"/>
            <a:ext cx="6755476" cy="50666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568" t="47998" r="35023" b="36556"/>
          <a:stretch/>
        </p:blipFill>
        <p:spPr>
          <a:xfrm>
            <a:off x="1453395" y="4905029"/>
            <a:ext cx="4537310" cy="191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2020-05-18T06:14:49Z</dcterms:modified>
</cp:coreProperties>
</file>