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5b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330266" y="2973354"/>
            <a:ext cx="27651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Shape and Space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D6FE67-65D0-4131-A898-11C990FE79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45" t="8932"/>
          <a:stretch/>
        </p:blipFill>
        <p:spPr>
          <a:xfrm>
            <a:off x="247726" y="1357745"/>
            <a:ext cx="11696547" cy="323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5C6626-64D9-4453-BD1F-1C730EF84E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09"/>
          <a:stretch/>
        </p:blipFill>
        <p:spPr>
          <a:xfrm>
            <a:off x="227214" y="1207748"/>
            <a:ext cx="11737571" cy="543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5129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AB16EA-FD5B-4CD3-BEDB-2C586B5EA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30"/>
          <a:stretch/>
        </p:blipFill>
        <p:spPr>
          <a:xfrm>
            <a:off x="1418707" y="249013"/>
            <a:ext cx="10462952" cy="647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47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3577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E21385-BACB-4828-9EA5-FD0BA24930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01"/>
          <a:stretch/>
        </p:blipFill>
        <p:spPr>
          <a:xfrm>
            <a:off x="1878676" y="208267"/>
            <a:ext cx="8855825" cy="64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65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32B97A-BF34-4D4B-97E4-6468870087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66"/>
          <a:stretch/>
        </p:blipFill>
        <p:spPr>
          <a:xfrm>
            <a:off x="1363287" y="342023"/>
            <a:ext cx="10659280" cy="617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5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130B8F-8998-487B-B912-FA7ADC389F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61"/>
          <a:stretch/>
        </p:blipFill>
        <p:spPr>
          <a:xfrm>
            <a:off x="242133" y="1149046"/>
            <a:ext cx="11736013" cy="234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F676CD-7E1F-46C6-9276-D9AFF2F282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46"/>
          <a:stretch/>
        </p:blipFill>
        <p:spPr>
          <a:xfrm>
            <a:off x="210588" y="1209150"/>
            <a:ext cx="11637357" cy="345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2CE0E9-5BC2-4AFC-9606-C627A39BD2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38"/>
          <a:stretch/>
        </p:blipFill>
        <p:spPr>
          <a:xfrm>
            <a:off x="2316480" y="180537"/>
            <a:ext cx="7559040" cy="649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7A1284-5A86-4A15-80AE-9E9FE8AADA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14" t="4597"/>
          <a:stretch/>
        </p:blipFill>
        <p:spPr>
          <a:xfrm>
            <a:off x="1141615" y="202473"/>
            <a:ext cx="10135986" cy="645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685B5A-BCCB-4AA8-9B25-6DCE5B75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79"/>
          <a:stretch/>
        </p:blipFill>
        <p:spPr>
          <a:xfrm>
            <a:off x="1036320" y="393192"/>
            <a:ext cx="10921739" cy="607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74381B-3423-4560-8F8C-3EB4991BC0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69"/>
          <a:stretch/>
        </p:blipFill>
        <p:spPr>
          <a:xfrm>
            <a:off x="273978" y="1361266"/>
            <a:ext cx="11644043" cy="388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37565-AE34-4801-B0E5-465134E6B1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38" t="-844" r="-265" b="844"/>
          <a:stretch/>
        </p:blipFill>
        <p:spPr>
          <a:xfrm>
            <a:off x="1562793" y="65803"/>
            <a:ext cx="8811490" cy="644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9E8807-FFBE-43E1-8992-7EEFC3F4B3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98" t="8890"/>
          <a:stretch/>
        </p:blipFill>
        <p:spPr>
          <a:xfrm>
            <a:off x="177338" y="1257625"/>
            <a:ext cx="11745756" cy="464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35</Words>
  <Application>Microsoft Office PowerPoint</Application>
  <PresentationFormat>Widescreen</PresentationFormat>
  <Paragraphs>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52</cp:revision>
  <dcterms:created xsi:type="dcterms:W3CDTF">2020-06-17T17:33:36Z</dcterms:created>
  <dcterms:modified xsi:type="dcterms:W3CDTF">2020-08-09T11:07:28Z</dcterms:modified>
</cp:coreProperties>
</file>