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9" r:id="rId3"/>
    <p:sldId id="265" r:id="rId4"/>
    <p:sldId id="266" r:id="rId5"/>
    <p:sldId id="267" r:id="rId6"/>
    <p:sldId id="268" r:id="rId7"/>
    <p:sldId id="26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887E76-21A6-402D-B380-4F5E6FF05025}" v="230" dt="2024-05-22T06:41:31.9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9887E76-21A6-402D-B380-4F5E6FF05025}"/>
    <pc:docChg chg="undo custSel addSld delSld modSld sldOrd">
      <pc:chgData name="Stewart Gale" userId="3647ddd2-6040-41ae-a96d-232c23482af8" providerId="ADAL" clId="{09887E76-21A6-402D-B380-4F5E6FF05025}" dt="2024-05-22T06:41:31.969" v="514"/>
      <pc:docMkLst>
        <pc:docMk/>
      </pc:docMkLst>
      <pc:sldChg chg="del">
        <pc:chgData name="Stewart Gale" userId="3647ddd2-6040-41ae-a96d-232c23482af8" providerId="ADAL" clId="{09887E76-21A6-402D-B380-4F5E6FF05025}" dt="2022-11-14T07:33:54.254" v="25" actId="47"/>
        <pc:sldMkLst>
          <pc:docMk/>
          <pc:sldMk cId="227330139" sldId="257"/>
        </pc:sldMkLst>
      </pc:sldChg>
      <pc:sldChg chg="del">
        <pc:chgData name="Stewart Gale" userId="3647ddd2-6040-41ae-a96d-232c23482af8" providerId="ADAL" clId="{09887E76-21A6-402D-B380-4F5E6FF05025}" dt="2022-11-14T07:33:54.663" v="26" actId="47"/>
        <pc:sldMkLst>
          <pc:docMk/>
          <pc:sldMk cId="491728612" sldId="258"/>
        </pc:sldMkLst>
      </pc:sldChg>
      <pc:sldChg chg="modSp mod">
        <pc:chgData name="Stewart Gale" userId="3647ddd2-6040-41ae-a96d-232c23482af8" providerId="ADAL" clId="{09887E76-21A6-402D-B380-4F5E6FF05025}" dt="2023-10-06T05:06:34.198" v="417" actId="1076"/>
        <pc:sldMkLst>
          <pc:docMk/>
          <pc:sldMk cId="3995334575" sldId="259"/>
        </pc:sldMkLst>
        <pc:spChg chg="mod">
          <ac:chgData name="Stewart Gale" userId="3647ddd2-6040-41ae-a96d-232c23482af8" providerId="ADAL" clId="{09887E76-21A6-402D-B380-4F5E6FF05025}" dt="2023-10-06T05:06:34.198" v="417" actId="1076"/>
          <ac:spMkLst>
            <pc:docMk/>
            <pc:sldMk cId="3995334575" sldId="259"/>
            <ac:spMk id="4" creationId="{00000000-0000-0000-0000-000000000000}"/>
          </ac:spMkLst>
        </pc:spChg>
      </pc:sldChg>
      <pc:sldChg chg="delSp modSp del mod delAnim">
        <pc:chgData name="Stewart Gale" userId="3647ddd2-6040-41ae-a96d-232c23482af8" providerId="ADAL" clId="{09887E76-21A6-402D-B380-4F5E6FF05025}" dt="2022-11-14T07:44:31.020" v="184" actId="47"/>
        <pc:sldMkLst>
          <pc:docMk/>
          <pc:sldMk cId="2261570182" sldId="260"/>
        </pc:sldMkLst>
        <pc:spChg chg="del">
          <ac:chgData name="Stewart Gale" userId="3647ddd2-6040-41ae-a96d-232c23482af8" providerId="ADAL" clId="{09887E76-21A6-402D-B380-4F5E6FF05025}" dt="2022-11-14T07:30:38.480" v="13" actId="478"/>
          <ac:spMkLst>
            <pc:docMk/>
            <pc:sldMk cId="2261570182" sldId="260"/>
            <ac:spMk id="6" creationId="{00000000-0000-0000-0000-000000000000}"/>
          </ac:spMkLst>
        </pc:spChg>
        <pc:spChg chg="del">
          <ac:chgData name="Stewart Gale" userId="3647ddd2-6040-41ae-a96d-232c23482af8" providerId="ADAL" clId="{09887E76-21A6-402D-B380-4F5E6FF05025}" dt="2022-11-14T07:30:36.364" v="12" actId="478"/>
          <ac:spMkLst>
            <pc:docMk/>
            <pc:sldMk cId="2261570182" sldId="260"/>
            <ac:spMk id="7" creationId="{00000000-0000-0000-0000-000000000000}"/>
          </ac:spMkLst>
        </pc:spChg>
        <pc:spChg chg="del">
          <ac:chgData name="Stewart Gale" userId="3647ddd2-6040-41ae-a96d-232c23482af8" providerId="ADAL" clId="{09887E76-21A6-402D-B380-4F5E6FF05025}" dt="2022-11-14T07:36:41.057" v="45" actId="478"/>
          <ac:spMkLst>
            <pc:docMk/>
            <pc:sldMk cId="2261570182" sldId="260"/>
            <ac:spMk id="9" creationId="{00000000-0000-0000-0000-000000000000}"/>
          </ac:spMkLst>
        </pc:spChg>
        <pc:picChg chg="del mod">
          <ac:chgData name="Stewart Gale" userId="3647ddd2-6040-41ae-a96d-232c23482af8" providerId="ADAL" clId="{09887E76-21A6-402D-B380-4F5E6FF05025}" dt="2022-11-14T07:36:45.291" v="47" actId="478"/>
          <ac:picMkLst>
            <pc:docMk/>
            <pc:sldMk cId="2261570182" sldId="260"/>
            <ac:picMk id="4" creationId="{00000000-0000-0000-0000-000000000000}"/>
          </ac:picMkLst>
        </pc:picChg>
        <pc:picChg chg="del">
          <ac:chgData name="Stewart Gale" userId="3647ddd2-6040-41ae-a96d-232c23482af8" providerId="ADAL" clId="{09887E76-21A6-402D-B380-4F5E6FF05025}" dt="2022-11-14T07:30:33.863" v="11" actId="478"/>
          <ac:picMkLst>
            <pc:docMk/>
            <pc:sldMk cId="2261570182" sldId="260"/>
            <ac:picMk id="5" creationId="{00000000-0000-0000-0000-000000000000}"/>
          </ac:picMkLst>
        </pc:picChg>
      </pc:sldChg>
      <pc:sldChg chg="delSp modSp del mod delAnim">
        <pc:chgData name="Stewart Gale" userId="3647ddd2-6040-41ae-a96d-232c23482af8" providerId="ADAL" clId="{09887E76-21A6-402D-B380-4F5E6FF05025}" dt="2022-11-14T08:44:13.721" v="322" actId="47"/>
        <pc:sldMkLst>
          <pc:docMk/>
          <pc:sldMk cId="2977668008" sldId="261"/>
        </pc:sldMkLst>
        <pc:spChg chg="del">
          <ac:chgData name="Stewart Gale" userId="3647ddd2-6040-41ae-a96d-232c23482af8" providerId="ADAL" clId="{09887E76-21A6-402D-B380-4F5E6FF05025}" dt="2022-11-14T07:33:37.209" v="22" actId="478"/>
          <ac:spMkLst>
            <pc:docMk/>
            <pc:sldMk cId="2977668008" sldId="261"/>
            <ac:spMk id="6" creationId="{00000000-0000-0000-0000-000000000000}"/>
          </ac:spMkLst>
        </pc:spChg>
        <pc:picChg chg="mod modCrop">
          <ac:chgData name="Stewart Gale" userId="3647ddd2-6040-41ae-a96d-232c23482af8" providerId="ADAL" clId="{09887E76-21A6-402D-B380-4F5E6FF05025}" dt="2022-11-14T07:33:42.038" v="23" actId="732"/>
          <ac:picMkLst>
            <pc:docMk/>
            <pc:sldMk cId="2977668008" sldId="261"/>
            <ac:picMk id="5" creationId="{00000000-0000-0000-0000-000000000000}"/>
          </ac:picMkLst>
        </pc:picChg>
      </pc:sldChg>
      <pc:sldChg chg="del">
        <pc:chgData name="Stewart Gale" userId="3647ddd2-6040-41ae-a96d-232c23482af8" providerId="ADAL" clId="{09887E76-21A6-402D-B380-4F5E6FF05025}" dt="2022-11-14T07:30:26.302" v="9" actId="47"/>
        <pc:sldMkLst>
          <pc:docMk/>
          <pc:sldMk cId="2805272069" sldId="262"/>
        </pc:sldMkLst>
      </pc:sldChg>
      <pc:sldChg chg="add del">
        <pc:chgData name="Stewart Gale" userId="3647ddd2-6040-41ae-a96d-232c23482af8" providerId="ADAL" clId="{09887E76-21A6-402D-B380-4F5E6FF05025}" dt="2022-11-14T07:33:51.623" v="24" actId="47"/>
        <pc:sldMkLst>
          <pc:docMk/>
          <pc:sldMk cId="3811763459" sldId="262"/>
        </pc:sldMkLst>
      </pc:sldChg>
      <pc:sldChg chg="delSp modSp add del mod ord delAnim">
        <pc:chgData name="Stewart Gale" userId="3647ddd2-6040-41ae-a96d-232c23482af8" providerId="ADAL" clId="{09887E76-21A6-402D-B380-4F5E6FF05025}" dt="2022-11-14T07:44:29.771" v="183" actId="47"/>
        <pc:sldMkLst>
          <pc:docMk/>
          <pc:sldMk cId="3060491468" sldId="263"/>
        </pc:sldMkLst>
        <pc:spChg chg="del">
          <ac:chgData name="Stewart Gale" userId="3647ddd2-6040-41ae-a96d-232c23482af8" providerId="ADAL" clId="{09887E76-21A6-402D-B380-4F5E6FF05025}" dt="2022-11-14T07:30:56.127" v="15" actId="478"/>
          <ac:spMkLst>
            <pc:docMk/>
            <pc:sldMk cId="3060491468" sldId="263"/>
            <ac:spMk id="8" creationId="{00000000-0000-0000-0000-000000000000}"/>
          </ac:spMkLst>
        </pc:spChg>
        <pc:spChg chg="mod">
          <ac:chgData name="Stewart Gale" userId="3647ddd2-6040-41ae-a96d-232c23482af8" providerId="ADAL" clId="{09887E76-21A6-402D-B380-4F5E6FF05025}" dt="2022-11-14T07:41:56.848" v="98" actId="20577"/>
          <ac:spMkLst>
            <pc:docMk/>
            <pc:sldMk cId="3060491468" sldId="263"/>
            <ac:spMk id="9" creationId="{00000000-0000-0000-0000-000000000000}"/>
          </ac:spMkLst>
        </pc:spChg>
        <pc:picChg chg="mod modCrop">
          <ac:chgData name="Stewart Gale" userId="3647ddd2-6040-41ae-a96d-232c23482af8" providerId="ADAL" clId="{09887E76-21A6-402D-B380-4F5E6FF05025}" dt="2022-11-14T07:31:06.469" v="17" actId="14100"/>
          <ac:picMkLst>
            <pc:docMk/>
            <pc:sldMk cId="3060491468" sldId="263"/>
            <ac:picMk id="4" creationId="{00000000-0000-0000-0000-000000000000}"/>
          </ac:picMkLst>
        </pc:picChg>
      </pc:sldChg>
      <pc:sldChg chg="addSp delSp modSp new mod ord">
        <pc:chgData name="Stewart Gale" userId="3647ddd2-6040-41ae-a96d-232c23482af8" providerId="ADAL" clId="{09887E76-21A6-402D-B380-4F5E6FF05025}" dt="2024-05-22T06:40:50.951" v="507" actId="1076"/>
        <pc:sldMkLst>
          <pc:docMk/>
          <pc:sldMk cId="2491437748" sldId="264"/>
        </pc:sldMkLst>
        <pc:spChg chg="del mod">
          <ac:chgData name="Stewart Gale" userId="3647ddd2-6040-41ae-a96d-232c23482af8" providerId="ADAL" clId="{09887E76-21A6-402D-B380-4F5E6FF05025}" dt="2022-11-14T07:34:01.907" v="32" actId="478"/>
          <ac:spMkLst>
            <pc:docMk/>
            <pc:sldMk cId="2491437748" sldId="264"/>
            <ac:spMk id="2" creationId="{53558387-F8C1-C04B-5234-ACCB70F46781}"/>
          </ac:spMkLst>
        </pc:spChg>
        <pc:spChg chg="del mod">
          <ac:chgData name="Stewart Gale" userId="3647ddd2-6040-41ae-a96d-232c23482af8" providerId="ADAL" clId="{09887E76-21A6-402D-B380-4F5E6FF05025}" dt="2022-11-14T07:34:01.907" v="32" actId="478"/>
          <ac:spMkLst>
            <pc:docMk/>
            <pc:sldMk cId="2491437748" sldId="264"/>
            <ac:spMk id="3" creationId="{D9756F14-2A06-6550-2F6D-999F060F12E0}"/>
          </ac:spMkLst>
        </pc:spChg>
        <pc:spChg chg="add mod">
          <ac:chgData name="Stewart Gale" userId="3647ddd2-6040-41ae-a96d-232c23482af8" providerId="ADAL" clId="{09887E76-21A6-402D-B380-4F5E6FF05025}" dt="2024-05-22T06:40:50.951" v="507" actId="1076"/>
          <ac:spMkLst>
            <pc:docMk/>
            <pc:sldMk cId="2491437748" sldId="264"/>
            <ac:spMk id="3" creationId="{FE23166B-FD08-22A2-75B7-A943B76584D6}"/>
          </ac:spMkLst>
        </pc:spChg>
        <pc:picChg chg="add mod modCrop">
          <ac:chgData name="Stewart Gale" userId="3647ddd2-6040-41ae-a96d-232c23482af8" providerId="ADAL" clId="{09887E76-21A6-402D-B380-4F5E6FF05025}" dt="2024-05-22T06:39:45.455" v="431" actId="1076"/>
          <ac:picMkLst>
            <pc:docMk/>
            <pc:sldMk cId="2491437748" sldId="264"/>
            <ac:picMk id="2" creationId="{66C75D6E-54EC-0D41-1D4C-C458F163DB31}"/>
          </ac:picMkLst>
        </pc:picChg>
        <pc:picChg chg="add del mod modCrop">
          <ac:chgData name="Stewart Gale" userId="3647ddd2-6040-41ae-a96d-232c23482af8" providerId="ADAL" clId="{09887E76-21A6-402D-B380-4F5E6FF05025}" dt="2022-11-14T07:34:37.382" v="35" actId="478"/>
          <ac:picMkLst>
            <pc:docMk/>
            <pc:sldMk cId="2491437748" sldId="264"/>
            <ac:picMk id="5" creationId="{19E7B235-6C97-09C0-3D4C-D92523A58957}"/>
          </ac:picMkLst>
        </pc:picChg>
        <pc:picChg chg="add mod modCrop">
          <ac:chgData name="Stewart Gale" userId="3647ddd2-6040-41ae-a96d-232c23482af8" providerId="ADAL" clId="{09887E76-21A6-402D-B380-4F5E6FF05025}" dt="2024-05-22T06:40:38.211" v="503" actId="1076"/>
          <ac:picMkLst>
            <pc:docMk/>
            <pc:sldMk cId="2491437748" sldId="264"/>
            <ac:picMk id="7" creationId="{9A042BA1-60B4-B4B9-D8AD-C3BDB65F4D18}"/>
          </ac:picMkLst>
        </pc:picChg>
      </pc:sldChg>
      <pc:sldChg chg="addSp delSp modSp new mod ord modAnim">
        <pc:chgData name="Stewart Gale" userId="3647ddd2-6040-41ae-a96d-232c23482af8" providerId="ADAL" clId="{09887E76-21A6-402D-B380-4F5E6FF05025}" dt="2024-05-22T06:41:10.526" v="508"/>
        <pc:sldMkLst>
          <pc:docMk/>
          <pc:sldMk cId="2031861232" sldId="265"/>
        </pc:sldMkLst>
        <pc:spChg chg="add mod">
          <ac:chgData name="Stewart Gale" userId="3647ddd2-6040-41ae-a96d-232c23482af8" providerId="ADAL" clId="{09887E76-21A6-402D-B380-4F5E6FF05025}" dt="2023-10-06T05:00:08.830" v="340" actId="1076"/>
          <ac:spMkLst>
            <pc:docMk/>
            <pc:sldMk cId="2031861232" sldId="265"/>
            <ac:spMk id="2" creationId="{8BE59A60-EE18-66D3-4FD5-9B065852B445}"/>
          </ac:spMkLst>
        </pc:spChg>
        <pc:spChg chg="del">
          <ac:chgData name="Stewart Gale" userId="3647ddd2-6040-41ae-a96d-232c23482af8" providerId="ADAL" clId="{09887E76-21A6-402D-B380-4F5E6FF05025}" dt="2022-11-14T07:36:57.235" v="51" actId="478"/>
          <ac:spMkLst>
            <pc:docMk/>
            <pc:sldMk cId="2031861232" sldId="265"/>
            <ac:spMk id="2" creationId="{B6BFE711-D99B-DBD9-9226-9D175B2C5091}"/>
          </ac:spMkLst>
        </pc:spChg>
        <pc:spChg chg="del">
          <ac:chgData name="Stewart Gale" userId="3647ddd2-6040-41ae-a96d-232c23482af8" providerId="ADAL" clId="{09887E76-21A6-402D-B380-4F5E6FF05025}" dt="2022-11-14T07:36:57.235" v="51" actId="478"/>
          <ac:spMkLst>
            <pc:docMk/>
            <pc:sldMk cId="2031861232" sldId="265"/>
            <ac:spMk id="3" creationId="{E6426184-02DD-FA5D-3B38-22B99BD1D735}"/>
          </ac:spMkLst>
        </pc:spChg>
        <pc:spChg chg="add mod">
          <ac:chgData name="Stewart Gale" userId="3647ddd2-6040-41ae-a96d-232c23482af8" providerId="ADAL" clId="{09887E76-21A6-402D-B380-4F5E6FF05025}" dt="2023-10-06T04:59:42.147" v="329" actId="1076"/>
          <ac:spMkLst>
            <pc:docMk/>
            <pc:sldMk cId="2031861232" sldId="265"/>
            <ac:spMk id="5" creationId="{82690663-33DA-60A7-CEA8-E94CDD91137E}"/>
          </ac:spMkLst>
        </pc:spChg>
        <pc:spChg chg="add mod">
          <ac:chgData name="Stewart Gale" userId="3647ddd2-6040-41ae-a96d-232c23482af8" providerId="ADAL" clId="{09887E76-21A6-402D-B380-4F5E6FF05025}" dt="2022-11-14T07:42:43.877" v="128" actId="14100"/>
          <ac:spMkLst>
            <pc:docMk/>
            <pc:sldMk cId="2031861232" sldId="265"/>
            <ac:spMk id="6" creationId="{4BE426D8-7F93-913C-66B7-64B8A5DFAA91}"/>
          </ac:spMkLst>
        </pc:spChg>
        <pc:spChg chg="add mod">
          <ac:chgData name="Stewart Gale" userId="3647ddd2-6040-41ae-a96d-232c23482af8" providerId="ADAL" clId="{09887E76-21A6-402D-B380-4F5E6FF05025}" dt="2022-11-14T07:42:53.631" v="130" actId="1076"/>
          <ac:spMkLst>
            <pc:docMk/>
            <pc:sldMk cId="2031861232" sldId="265"/>
            <ac:spMk id="7" creationId="{DA3A8B10-801F-3C6C-7FCF-7030FFBE86DF}"/>
          </ac:spMkLst>
        </pc:spChg>
        <pc:spChg chg="add mod">
          <ac:chgData name="Stewart Gale" userId="3647ddd2-6040-41ae-a96d-232c23482af8" providerId="ADAL" clId="{09887E76-21A6-402D-B380-4F5E6FF05025}" dt="2022-11-14T07:44:40.174" v="186" actId="14100"/>
          <ac:spMkLst>
            <pc:docMk/>
            <pc:sldMk cId="2031861232" sldId="265"/>
            <ac:spMk id="8" creationId="{E9DCC0C6-276E-3A92-93F3-92EEDEAD2F74}"/>
          </ac:spMkLst>
        </pc:spChg>
        <pc:picChg chg="add mod modCrop">
          <ac:chgData name="Stewart Gale" userId="3647ddd2-6040-41ae-a96d-232c23482af8" providerId="ADAL" clId="{09887E76-21A6-402D-B380-4F5E6FF05025}" dt="2022-11-14T07:37:18.345" v="57" actId="14100"/>
          <ac:picMkLst>
            <pc:docMk/>
            <pc:sldMk cId="2031861232" sldId="265"/>
            <ac:picMk id="4" creationId="{71304B39-C627-8EAE-A6A4-C39D51C8A99D}"/>
          </ac:picMkLst>
        </pc:picChg>
      </pc:sldChg>
      <pc:sldChg chg="addSp delSp modSp new mod modAnim">
        <pc:chgData name="Stewart Gale" userId="3647ddd2-6040-41ae-a96d-232c23482af8" providerId="ADAL" clId="{09887E76-21A6-402D-B380-4F5E6FF05025}" dt="2024-05-22T06:41:15.547" v="510"/>
        <pc:sldMkLst>
          <pc:docMk/>
          <pc:sldMk cId="1481116432" sldId="266"/>
        </pc:sldMkLst>
        <pc:spChg chg="add mod">
          <ac:chgData name="Stewart Gale" userId="3647ddd2-6040-41ae-a96d-232c23482af8" providerId="ADAL" clId="{09887E76-21A6-402D-B380-4F5E6FF05025}" dt="2024-05-22T06:41:13.666" v="509" actId="1076"/>
          <ac:spMkLst>
            <pc:docMk/>
            <pc:sldMk cId="1481116432" sldId="266"/>
            <ac:spMk id="2" creationId="{2296BC51-F312-BAFA-D06E-8772475022BF}"/>
          </ac:spMkLst>
        </pc:spChg>
        <pc:spChg chg="del">
          <ac:chgData name="Stewart Gale" userId="3647ddd2-6040-41ae-a96d-232c23482af8" providerId="ADAL" clId="{09887E76-21A6-402D-B380-4F5E6FF05025}" dt="2022-11-14T07:37:23.646" v="59" actId="478"/>
          <ac:spMkLst>
            <pc:docMk/>
            <pc:sldMk cId="1481116432" sldId="266"/>
            <ac:spMk id="2" creationId="{506A2BF8-EC6F-EE48-F343-288599DC7EED}"/>
          </ac:spMkLst>
        </pc:spChg>
        <pc:spChg chg="del">
          <ac:chgData name="Stewart Gale" userId="3647ddd2-6040-41ae-a96d-232c23482af8" providerId="ADAL" clId="{09887E76-21A6-402D-B380-4F5E6FF05025}" dt="2022-11-14T07:37:23.646" v="59" actId="478"/>
          <ac:spMkLst>
            <pc:docMk/>
            <pc:sldMk cId="1481116432" sldId="266"/>
            <ac:spMk id="3" creationId="{12953A93-073A-057F-7FE1-3CBE9C18D436}"/>
          </ac:spMkLst>
        </pc:spChg>
        <pc:spChg chg="add mod">
          <ac:chgData name="Stewart Gale" userId="3647ddd2-6040-41ae-a96d-232c23482af8" providerId="ADAL" clId="{09887E76-21A6-402D-B380-4F5E6FF05025}" dt="2024-05-22T06:41:13.666" v="509" actId="1076"/>
          <ac:spMkLst>
            <pc:docMk/>
            <pc:sldMk cId="1481116432" sldId="266"/>
            <ac:spMk id="5" creationId="{E666B3EF-4725-ABDA-D7D4-BC579C6B249C}"/>
          </ac:spMkLst>
        </pc:spChg>
        <pc:spChg chg="add mod">
          <ac:chgData name="Stewart Gale" userId="3647ddd2-6040-41ae-a96d-232c23482af8" providerId="ADAL" clId="{09887E76-21A6-402D-B380-4F5E6FF05025}" dt="2024-05-22T06:41:13.666" v="509" actId="1076"/>
          <ac:spMkLst>
            <pc:docMk/>
            <pc:sldMk cId="1481116432" sldId="266"/>
            <ac:spMk id="6" creationId="{9665F8CE-6E5B-77AC-170B-12BE7341C833}"/>
          </ac:spMkLst>
        </pc:spChg>
        <pc:spChg chg="add mod">
          <ac:chgData name="Stewart Gale" userId="3647ddd2-6040-41ae-a96d-232c23482af8" providerId="ADAL" clId="{09887E76-21A6-402D-B380-4F5E6FF05025}" dt="2022-11-14T08:40:25.835" v="200" actId="1076"/>
          <ac:spMkLst>
            <pc:docMk/>
            <pc:sldMk cId="1481116432" sldId="266"/>
            <ac:spMk id="7" creationId="{16A2B4C8-93BD-4DDA-CC23-4653DF4CAE20}"/>
          </ac:spMkLst>
        </pc:spChg>
        <pc:spChg chg="add mod">
          <ac:chgData name="Stewart Gale" userId="3647ddd2-6040-41ae-a96d-232c23482af8" providerId="ADAL" clId="{09887E76-21A6-402D-B380-4F5E6FF05025}" dt="2024-05-22T06:41:13.666" v="509" actId="1076"/>
          <ac:spMkLst>
            <pc:docMk/>
            <pc:sldMk cId="1481116432" sldId="266"/>
            <ac:spMk id="8" creationId="{8FCBDE4C-C314-9F20-7053-9199BC1602FD}"/>
          </ac:spMkLst>
        </pc:spChg>
        <pc:picChg chg="add mod modCrop">
          <ac:chgData name="Stewart Gale" userId="3647ddd2-6040-41ae-a96d-232c23482af8" providerId="ADAL" clId="{09887E76-21A6-402D-B380-4F5E6FF05025}" dt="2022-11-14T07:43:59.879" v="161" actId="1076"/>
          <ac:picMkLst>
            <pc:docMk/>
            <pc:sldMk cId="1481116432" sldId="266"/>
            <ac:picMk id="4" creationId="{E1AC45E6-68B7-5ACE-7D6C-518828EC6F5C}"/>
          </ac:picMkLst>
        </pc:picChg>
      </pc:sldChg>
      <pc:sldChg chg="addSp delSp modSp new mod modAnim">
        <pc:chgData name="Stewart Gale" userId="3647ddd2-6040-41ae-a96d-232c23482af8" providerId="ADAL" clId="{09887E76-21A6-402D-B380-4F5E6FF05025}" dt="2024-05-22T06:41:20.782" v="511"/>
        <pc:sldMkLst>
          <pc:docMk/>
          <pc:sldMk cId="1995304871" sldId="267"/>
        </pc:sldMkLst>
        <pc:spChg chg="add mod">
          <ac:chgData name="Stewart Gale" userId="3647ddd2-6040-41ae-a96d-232c23482af8" providerId="ADAL" clId="{09887E76-21A6-402D-B380-4F5E6FF05025}" dt="2023-10-06T05:01:08.966" v="366" actId="20577"/>
          <ac:spMkLst>
            <pc:docMk/>
            <pc:sldMk cId="1995304871" sldId="267"/>
            <ac:spMk id="2" creationId="{7C81D7A9-354D-D54A-CB45-7BD2A5CE761C}"/>
          </ac:spMkLst>
        </pc:spChg>
        <pc:spChg chg="del">
          <ac:chgData name="Stewart Gale" userId="3647ddd2-6040-41ae-a96d-232c23482af8" providerId="ADAL" clId="{09887E76-21A6-402D-B380-4F5E6FF05025}" dt="2022-11-14T07:38:21.507" v="69" actId="478"/>
          <ac:spMkLst>
            <pc:docMk/>
            <pc:sldMk cId="1995304871" sldId="267"/>
            <ac:spMk id="2" creationId="{DDF1E485-1D81-61F8-A590-DD6B8690E800}"/>
          </ac:spMkLst>
        </pc:spChg>
        <pc:spChg chg="del">
          <ac:chgData name="Stewart Gale" userId="3647ddd2-6040-41ae-a96d-232c23482af8" providerId="ADAL" clId="{09887E76-21A6-402D-B380-4F5E6FF05025}" dt="2022-11-14T07:38:21.507" v="69" actId="478"/>
          <ac:spMkLst>
            <pc:docMk/>
            <pc:sldMk cId="1995304871" sldId="267"/>
            <ac:spMk id="3" creationId="{3A3AD744-F21C-F452-095D-E6B851DCECF0}"/>
          </ac:spMkLst>
        </pc:spChg>
        <pc:spChg chg="add mod">
          <ac:chgData name="Stewart Gale" userId="3647ddd2-6040-41ae-a96d-232c23482af8" providerId="ADAL" clId="{09887E76-21A6-402D-B380-4F5E6FF05025}" dt="2023-10-06T05:00:51.295" v="356" actId="1076"/>
          <ac:spMkLst>
            <pc:docMk/>
            <pc:sldMk cId="1995304871" sldId="267"/>
            <ac:spMk id="6" creationId="{ABBBC92E-36FB-7CA5-F8B2-A0C7AC27F498}"/>
          </ac:spMkLst>
        </pc:spChg>
        <pc:spChg chg="add mod">
          <ac:chgData name="Stewart Gale" userId="3647ddd2-6040-41ae-a96d-232c23482af8" providerId="ADAL" clId="{09887E76-21A6-402D-B380-4F5E6FF05025}" dt="2022-11-14T08:41:11.783" v="213" actId="20577"/>
          <ac:spMkLst>
            <pc:docMk/>
            <pc:sldMk cId="1995304871" sldId="267"/>
            <ac:spMk id="7" creationId="{3CE229FB-2926-28F4-65EB-30166F46DE43}"/>
          </ac:spMkLst>
        </pc:spChg>
        <pc:spChg chg="add mod">
          <ac:chgData name="Stewart Gale" userId="3647ddd2-6040-41ae-a96d-232c23482af8" providerId="ADAL" clId="{09887E76-21A6-402D-B380-4F5E6FF05025}" dt="2022-11-14T08:41:14.959" v="216" actId="20577"/>
          <ac:spMkLst>
            <pc:docMk/>
            <pc:sldMk cId="1995304871" sldId="267"/>
            <ac:spMk id="8" creationId="{E6A11349-CF09-E234-72AA-4040FFFDC2E9}"/>
          </ac:spMkLst>
        </pc:spChg>
        <pc:spChg chg="add mod">
          <ac:chgData name="Stewart Gale" userId="3647ddd2-6040-41ae-a96d-232c23482af8" providerId="ADAL" clId="{09887E76-21A6-402D-B380-4F5E6FF05025}" dt="2022-11-14T08:42:15.536" v="233" actId="14100"/>
          <ac:spMkLst>
            <pc:docMk/>
            <pc:sldMk cId="1995304871" sldId="267"/>
            <ac:spMk id="9" creationId="{2AB07306-8B9C-96FF-1AFA-2B7C806F5921}"/>
          </ac:spMkLst>
        </pc:spChg>
        <pc:picChg chg="add mod modCrop">
          <ac:chgData name="Stewart Gale" userId="3647ddd2-6040-41ae-a96d-232c23482af8" providerId="ADAL" clId="{09887E76-21A6-402D-B380-4F5E6FF05025}" dt="2022-11-14T07:41:16.862" v="90" actId="14100"/>
          <ac:picMkLst>
            <pc:docMk/>
            <pc:sldMk cId="1995304871" sldId="267"/>
            <ac:picMk id="4" creationId="{A2F9BBDC-98C6-08D5-497B-A67DDAC784F1}"/>
          </ac:picMkLst>
        </pc:picChg>
        <pc:picChg chg="add mod modCrop">
          <ac:chgData name="Stewart Gale" userId="3647ddd2-6040-41ae-a96d-232c23482af8" providerId="ADAL" clId="{09887E76-21A6-402D-B380-4F5E6FF05025}" dt="2022-11-14T08:42:31.920" v="241" actId="1076"/>
          <ac:picMkLst>
            <pc:docMk/>
            <pc:sldMk cId="1995304871" sldId="267"/>
            <ac:picMk id="5" creationId="{BC04FC3B-AE41-B4E9-36CE-D15756F30621}"/>
          </ac:picMkLst>
        </pc:picChg>
      </pc:sldChg>
      <pc:sldChg chg="addSp delSp modSp new mod modAnim">
        <pc:chgData name="Stewart Gale" userId="3647ddd2-6040-41ae-a96d-232c23482af8" providerId="ADAL" clId="{09887E76-21A6-402D-B380-4F5E6FF05025}" dt="2024-05-22T06:41:26.056" v="513"/>
        <pc:sldMkLst>
          <pc:docMk/>
          <pc:sldMk cId="2433854752" sldId="268"/>
        </pc:sldMkLst>
        <pc:spChg chg="del mod">
          <ac:chgData name="Stewart Gale" userId="3647ddd2-6040-41ae-a96d-232c23482af8" providerId="ADAL" clId="{09887E76-21A6-402D-B380-4F5E6FF05025}" dt="2022-11-14T07:39:02.147" v="84" actId="478"/>
          <ac:spMkLst>
            <pc:docMk/>
            <pc:sldMk cId="2433854752" sldId="268"/>
            <ac:spMk id="2" creationId="{70E4F215-1412-41CE-1B95-C25D2892F9B2}"/>
          </ac:spMkLst>
        </pc:spChg>
        <pc:spChg chg="add mod">
          <ac:chgData name="Stewart Gale" userId="3647ddd2-6040-41ae-a96d-232c23482af8" providerId="ADAL" clId="{09887E76-21A6-402D-B380-4F5E6FF05025}" dt="2023-10-06T05:01:42.876" v="386" actId="20577"/>
          <ac:spMkLst>
            <pc:docMk/>
            <pc:sldMk cId="2433854752" sldId="268"/>
            <ac:spMk id="2" creationId="{7831E901-A607-283E-7FEC-045DC2129240}"/>
          </ac:spMkLst>
        </pc:spChg>
        <pc:spChg chg="del mod">
          <ac:chgData name="Stewart Gale" userId="3647ddd2-6040-41ae-a96d-232c23482af8" providerId="ADAL" clId="{09887E76-21A6-402D-B380-4F5E6FF05025}" dt="2022-11-14T07:39:02.147" v="84" actId="478"/>
          <ac:spMkLst>
            <pc:docMk/>
            <pc:sldMk cId="2433854752" sldId="268"/>
            <ac:spMk id="3" creationId="{C168B53B-5F1C-8124-5D5A-7E68EACCE829}"/>
          </ac:spMkLst>
        </pc:spChg>
        <pc:spChg chg="add mod">
          <ac:chgData name="Stewart Gale" userId="3647ddd2-6040-41ae-a96d-232c23482af8" providerId="ADAL" clId="{09887E76-21A6-402D-B380-4F5E6FF05025}" dt="2024-05-22T06:41:24.633" v="512" actId="1076"/>
          <ac:spMkLst>
            <pc:docMk/>
            <pc:sldMk cId="2433854752" sldId="268"/>
            <ac:spMk id="6" creationId="{52B3E9EF-45C6-21F3-0F5B-D3E592D0934F}"/>
          </ac:spMkLst>
        </pc:spChg>
        <pc:spChg chg="add mod">
          <ac:chgData name="Stewart Gale" userId="3647ddd2-6040-41ae-a96d-232c23482af8" providerId="ADAL" clId="{09887E76-21A6-402D-B380-4F5E6FF05025}" dt="2024-05-22T06:41:24.633" v="512" actId="1076"/>
          <ac:spMkLst>
            <pc:docMk/>
            <pc:sldMk cId="2433854752" sldId="268"/>
            <ac:spMk id="7" creationId="{FDC4A341-392C-910A-5EC3-CFBDC193CF76}"/>
          </ac:spMkLst>
        </pc:spChg>
        <pc:spChg chg="add mod">
          <ac:chgData name="Stewart Gale" userId="3647ddd2-6040-41ae-a96d-232c23482af8" providerId="ADAL" clId="{09887E76-21A6-402D-B380-4F5E6FF05025}" dt="2024-05-22T06:41:24.633" v="512" actId="1076"/>
          <ac:spMkLst>
            <pc:docMk/>
            <pc:sldMk cId="2433854752" sldId="268"/>
            <ac:spMk id="8" creationId="{11B4CD57-6E94-E723-6E03-DCEFD35C302B}"/>
          </ac:spMkLst>
        </pc:spChg>
        <pc:spChg chg="add mod">
          <ac:chgData name="Stewart Gale" userId="3647ddd2-6040-41ae-a96d-232c23482af8" providerId="ADAL" clId="{09887E76-21A6-402D-B380-4F5E6FF05025}" dt="2024-05-22T06:41:24.633" v="512" actId="1076"/>
          <ac:spMkLst>
            <pc:docMk/>
            <pc:sldMk cId="2433854752" sldId="268"/>
            <ac:spMk id="9" creationId="{CD27A3E8-4649-1F78-907E-D9A395337B2D}"/>
          </ac:spMkLst>
        </pc:spChg>
        <pc:picChg chg="add mod modCrop">
          <ac:chgData name="Stewart Gale" userId="3647ddd2-6040-41ae-a96d-232c23482af8" providerId="ADAL" clId="{09887E76-21A6-402D-B380-4F5E6FF05025}" dt="2022-11-14T07:39:22.413" v="89" actId="14100"/>
          <ac:picMkLst>
            <pc:docMk/>
            <pc:sldMk cId="2433854752" sldId="268"/>
            <ac:picMk id="4" creationId="{779F0FF7-019A-2A4A-7D5F-683B518D09A8}"/>
          </ac:picMkLst>
        </pc:picChg>
        <pc:picChg chg="add mod">
          <ac:chgData name="Stewart Gale" userId="3647ddd2-6040-41ae-a96d-232c23482af8" providerId="ADAL" clId="{09887E76-21A6-402D-B380-4F5E6FF05025}" dt="2023-10-06T05:01:14.452" v="368" actId="1076"/>
          <ac:picMkLst>
            <pc:docMk/>
            <pc:sldMk cId="2433854752" sldId="268"/>
            <ac:picMk id="5" creationId="{C2BEC280-0F4D-430F-33A7-24476C0E1F22}"/>
          </ac:picMkLst>
        </pc:picChg>
      </pc:sldChg>
      <pc:sldChg chg="addSp delSp modSp new mod modAnim">
        <pc:chgData name="Stewart Gale" userId="3647ddd2-6040-41ae-a96d-232c23482af8" providerId="ADAL" clId="{09887E76-21A6-402D-B380-4F5E6FF05025}" dt="2024-05-22T06:41:31.969" v="514"/>
        <pc:sldMkLst>
          <pc:docMk/>
          <pc:sldMk cId="1490817389" sldId="269"/>
        </pc:sldMkLst>
        <pc:spChg chg="add mod">
          <ac:chgData name="Stewart Gale" userId="3647ddd2-6040-41ae-a96d-232c23482af8" providerId="ADAL" clId="{09887E76-21A6-402D-B380-4F5E6FF05025}" dt="2023-10-06T05:02:21.336" v="408" actId="1076"/>
          <ac:spMkLst>
            <pc:docMk/>
            <pc:sldMk cId="1490817389" sldId="269"/>
            <ac:spMk id="2" creationId="{22A8E4D1-E600-8D85-F613-5B109BD4DED3}"/>
          </ac:spMkLst>
        </pc:spChg>
        <pc:spChg chg="del">
          <ac:chgData name="Stewart Gale" userId="3647ddd2-6040-41ae-a96d-232c23482af8" providerId="ADAL" clId="{09887E76-21A6-402D-B380-4F5E6FF05025}" dt="2022-11-14T07:41:32.098" v="92" actId="478"/>
          <ac:spMkLst>
            <pc:docMk/>
            <pc:sldMk cId="1490817389" sldId="269"/>
            <ac:spMk id="2" creationId="{82EF5EE5-C6DF-987D-A256-7404C307F096}"/>
          </ac:spMkLst>
        </pc:spChg>
        <pc:spChg chg="del">
          <ac:chgData name="Stewart Gale" userId="3647ddd2-6040-41ae-a96d-232c23482af8" providerId="ADAL" clId="{09887E76-21A6-402D-B380-4F5E6FF05025}" dt="2022-11-14T07:41:32.098" v="92" actId="478"/>
          <ac:spMkLst>
            <pc:docMk/>
            <pc:sldMk cId="1490817389" sldId="269"/>
            <ac:spMk id="3" creationId="{07985DBC-76F1-4F34-A9B3-9120C0646175}"/>
          </ac:spMkLst>
        </pc:spChg>
        <pc:spChg chg="add mod">
          <ac:chgData name="Stewart Gale" userId="3647ddd2-6040-41ae-a96d-232c23482af8" providerId="ADAL" clId="{09887E76-21A6-402D-B380-4F5E6FF05025}" dt="2023-10-06T05:02:08.306" v="400" actId="20577"/>
          <ac:spMkLst>
            <pc:docMk/>
            <pc:sldMk cId="1490817389" sldId="269"/>
            <ac:spMk id="6" creationId="{C661D223-B051-96E2-3AF6-D8C87A998F84}"/>
          </ac:spMkLst>
        </pc:spChg>
        <pc:spChg chg="add mod">
          <ac:chgData name="Stewart Gale" userId="3647ddd2-6040-41ae-a96d-232c23482af8" providerId="ADAL" clId="{09887E76-21A6-402D-B380-4F5E6FF05025}" dt="2022-11-14T08:43:22.984" v="269" actId="14100"/>
          <ac:spMkLst>
            <pc:docMk/>
            <pc:sldMk cId="1490817389" sldId="269"/>
            <ac:spMk id="7" creationId="{926461A3-DAEF-9879-D45C-1EA1F6AD13DA}"/>
          </ac:spMkLst>
        </pc:spChg>
        <pc:spChg chg="add mod">
          <ac:chgData name="Stewart Gale" userId="3647ddd2-6040-41ae-a96d-232c23482af8" providerId="ADAL" clId="{09887E76-21A6-402D-B380-4F5E6FF05025}" dt="2022-11-14T08:43:29.796" v="289" actId="1038"/>
          <ac:spMkLst>
            <pc:docMk/>
            <pc:sldMk cId="1490817389" sldId="269"/>
            <ac:spMk id="8" creationId="{3FE4C103-4EF2-964B-C35D-0DB926204880}"/>
          </ac:spMkLst>
        </pc:spChg>
        <pc:spChg chg="add mod">
          <ac:chgData name="Stewart Gale" userId="3647ddd2-6040-41ae-a96d-232c23482af8" providerId="ADAL" clId="{09887E76-21A6-402D-B380-4F5E6FF05025}" dt="2022-11-14T08:43:59.348" v="310" actId="14100"/>
          <ac:spMkLst>
            <pc:docMk/>
            <pc:sldMk cId="1490817389" sldId="269"/>
            <ac:spMk id="9" creationId="{5857AD0A-5EF6-4521-FBEB-965DE4A5152B}"/>
          </ac:spMkLst>
        </pc:spChg>
        <pc:picChg chg="add mod modCrop">
          <ac:chgData name="Stewart Gale" userId="3647ddd2-6040-41ae-a96d-232c23482af8" providerId="ADAL" clId="{09887E76-21A6-402D-B380-4F5E6FF05025}" dt="2022-11-14T07:41:50.001" v="96" actId="14100"/>
          <ac:picMkLst>
            <pc:docMk/>
            <pc:sldMk cId="1490817389" sldId="269"/>
            <ac:picMk id="4" creationId="{70630D70-376B-9ACB-8BE9-4B2D2EF8145E}"/>
          </ac:picMkLst>
        </pc:picChg>
        <pc:picChg chg="add mod">
          <ac:chgData name="Stewart Gale" userId="3647ddd2-6040-41ae-a96d-232c23482af8" providerId="ADAL" clId="{09887E76-21A6-402D-B380-4F5E6FF05025}" dt="2023-10-06T05:01:47.971" v="388" actId="1076"/>
          <ac:picMkLst>
            <pc:docMk/>
            <pc:sldMk cId="1490817389" sldId="269"/>
            <ac:picMk id="5" creationId="{134A3577-0FC8-D21C-8435-0DDD6C7C2FE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4D6-D9D4-4C3C-B5C6-72BD2F4440A3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35E-7C2B-486E-AB59-A9435DFE9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99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4D6-D9D4-4C3C-B5C6-72BD2F4440A3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35E-7C2B-486E-AB59-A9435DFE9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721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4D6-D9D4-4C3C-B5C6-72BD2F4440A3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35E-7C2B-486E-AB59-A9435DFE9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3680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4D6-D9D4-4C3C-B5C6-72BD2F4440A3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35E-7C2B-486E-AB59-A9435DFE9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296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4D6-D9D4-4C3C-B5C6-72BD2F4440A3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35E-7C2B-486E-AB59-A9435DFE9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491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4D6-D9D4-4C3C-B5C6-72BD2F4440A3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35E-7C2B-486E-AB59-A9435DFE9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847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4D6-D9D4-4C3C-B5C6-72BD2F4440A3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35E-7C2B-486E-AB59-A9435DFE9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495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4D6-D9D4-4C3C-B5C6-72BD2F4440A3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35E-7C2B-486E-AB59-A9435DFE9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634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4D6-D9D4-4C3C-B5C6-72BD2F4440A3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35E-7C2B-486E-AB59-A9435DFE9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916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4D6-D9D4-4C3C-B5C6-72BD2F4440A3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35E-7C2B-486E-AB59-A9435DFE9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95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4D6-D9D4-4C3C-B5C6-72BD2F4440A3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35E-7C2B-486E-AB59-A9435DFE9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4656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6B4D6-D9D4-4C3C-B5C6-72BD2F4440A3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8F35E-7C2B-486E-AB59-A9435DFE9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372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A042BA1-60B4-B4B9-D8AD-C3BDB65F4D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38" t="18804" r="57121" b="11400"/>
          <a:stretch/>
        </p:blipFill>
        <p:spPr>
          <a:xfrm>
            <a:off x="886691" y="382385"/>
            <a:ext cx="6084915" cy="634399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6C75D6E-54EC-0D41-1D4C-C458F163DB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375" b="4808"/>
          <a:stretch/>
        </p:blipFill>
        <p:spPr>
          <a:xfrm>
            <a:off x="7359534" y="37406"/>
            <a:ext cx="3128998" cy="66889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23166B-FD08-22A2-75B7-A943B76584D6}"/>
              </a:ext>
            </a:extLst>
          </p:cNvPr>
          <p:cNvSpPr txBox="1"/>
          <p:nvPr/>
        </p:nvSpPr>
        <p:spPr>
          <a:xfrm>
            <a:off x="1285702" y="37406"/>
            <a:ext cx="5940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Calculate the Volume and Surface Area of each cylinder.</a:t>
            </a:r>
          </a:p>
        </p:txBody>
      </p:sp>
    </p:spTree>
    <p:extLst>
      <p:ext uri="{BB962C8B-B14F-4D97-AF65-F5344CB8AC3E}">
        <p14:creationId xmlns:p14="http://schemas.microsoft.com/office/powerpoint/2010/main" val="2491437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69621" y="2321004"/>
            <a:ext cx="806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995334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304B39-C627-8EAE-A6A4-C39D51C8A9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9" t="8161" r="51466" b="47475"/>
          <a:stretch/>
        </p:blipFill>
        <p:spPr>
          <a:xfrm>
            <a:off x="155171" y="144086"/>
            <a:ext cx="8516961" cy="657259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2690663-33DA-60A7-CEA8-E94CDD91137E}"/>
              </a:ext>
            </a:extLst>
          </p:cNvPr>
          <p:cNvSpPr/>
          <p:nvPr/>
        </p:nvSpPr>
        <p:spPr>
          <a:xfrm>
            <a:off x="8727550" y="4665639"/>
            <a:ext cx="3078732" cy="825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SA = 130</a:t>
            </a: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</a:t>
            </a:r>
            <a:endParaRPr lang="en-GB" sz="44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E426D8-7F93-913C-66B7-64B8A5DFAA91}"/>
              </a:ext>
            </a:extLst>
          </p:cNvPr>
          <p:cNvSpPr/>
          <p:nvPr/>
        </p:nvSpPr>
        <p:spPr>
          <a:xfrm>
            <a:off x="3940632" y="900082"/>
            <a:ext cx="1097533" cy="758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0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25</a:t>
            </a:r>
            <a:r>
              <a:rPr lang="en-GB" sz="4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</a:t>
            </a:r>
            <a:endParaRPr lang="en-GB" sz="40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3A8B10-801F-3C6C-7FCF-7030FFBE86DF}"/>
              </a:ext>
            </a:extLst>
          </p:cNvPr>
          <p:cNvSpPr/>
          <p:nvPr/>
        </p:nvSpPr>
        <p:spPr>
          <a:xfrm>
            <a:off x="6280420" y="4477000"/>
            <a:ext cx="1097533" cy="758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0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25</a:t>
            </a:r>
            <a:r>
              <a:rPr lang="en-GB" sz="4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</a:t>
            </a:r>
            <a:endParaRPr lang="en-GB" sz="40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DCC0C6-276E-3A92-93F3-92EEDEAD2F74}"/>
              </a:ext>
            </a:extLst>
          </p:cNvPr>
          <p:cNvSpPr/>
          <p:nvPr/>
        </p:nvSpPr>
        <p:spPr>
          <a:xfrm>
            <a:off x="3718434" y="2849851"/>
            <a:ext cx="4110742" cy="991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en-GB" sz="54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8 x 10</a:t>
            </a:r>
            <a:r>
              <a:rPr lang="en-GB" sz="54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n-GB" sz="54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= 80</a:t>
            </a:r>
            <a:r>
              <a:rPr lang="en-GB" sz="54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</a:t>
            </a:r>
            <a:endParaRPr lang="en-GB" sz="54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BE59A60-EE18-66D3-4FD5-9B065852B445}"/>
              </a:ext>
            </a:extLst>
          </p:cNvPr>
          <p:cNvSpPr/>
          <p:nvPr/>
        </p:nvSpPr>
        <p:spPr>
          <a:xfrm>
            <a:off x="8985244" y="5604977"/>
            <a:ext cx="2414276" cy="825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 = 200</a:t>
            </a: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</a:t>
            </a:r>
            <a:endParaRPr lang="en-GB" sz="44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86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AC45E6-68B7-5ACE-7D6C-518828EC6F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980" r="45601" b="3220"/>
          <a:stretch/>
        </p:blipFill>
        <p:spPr>
          <a:xfrm>
            <a:off x="67858" y="-19398"/>
            <a:ext cx="9955159" cy="639629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666B3EF-4725-ABDA-D7D4-BC579C6B249C}"/>
              </a:ext>
            </a:extLst>
          </p:cNvPr>
          <p:cNvSpPr/>
          <p:nvPr/>
        </p:nvSpPr>
        <p:spPr>
          <a:xfrm>
            <a:off x="9012919" y="5142924"/>
            <a:ext cx="2815768" cy="825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SA = 28</a:t>
            </a: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</a:t>
            </a:r>
            <a:endParaRPr lang="en-GB" sz="44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65F8CE-6E5B-77AC-170B-12BE7341C833}"/>
              </a:ext>
            </a:extLst>
          </p:cNvPr>
          <p:cNvSpPr/>
          <p:nvPr/>
        </p:nvSpPr>
        <p:spPr>
          <a:xfrm>
            <a:off x="4514429" y="971519"/>
            <a:ext cx="1097533" cy="758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0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GB" sz="4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</a:t>
            </a:r>
            <a:endParaRPr lang="en-GB" sz="40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A2B4C8-93BD-4DDA-CC23-4653DF4CAE20}"/>
              </a:ext>
            </a:extLst>
          </p:cNvPr>
          <p:cNvSpPr/>
          <p:nvPr/>
        </p:nvSpPr>
        <p:spPr>
          <a:xfrm>
            <a:off x="7055244" y="4763590"/>
            <a:ext cx="1097533" cy="758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0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GB" sz="4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</a:t>
            </a:r>
            <a:endParaRPr lang="en-GB" sz="40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CBDE4C-C314-9F20-7053-9199BC1602FD}"/>
              </a:ext>
            </a:extLst>
          </p:cNvPr>
          <p:cNvSpPr/>
          <p:nvPr/>
        </p:nvSpPr>
        <p:spPr>
          <a:xfrm>
            <a:off x="4394900" y="3052770"/>
            <a:ext cx="4189485" cy="1091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en-GB" sz="60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5 x 4</a:t>
            </a:r>
            <a:r>
              <a:rPr lang="en-GB" sz="6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n-GB" sz="60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= 20</a:t>
            </a:r>
            <a:r>
              <a:rPr lang="en-GB" sz="6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</a:t>
            </a:r>
            <a:endParaRPr lang="en-GB" sz="60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96BC51-F312-BAFA-D06E-8772475022BF}"/>
              </a:ext>
            </a:extLst>
          </p:cNvPr>
          <p:cNvSpPr/>
          <p:nvPr/>
        </p:nvSpPr>
        <p:spPr>
          <a:xfrm>
            <a:off x="9273419" y="5898693"/>
            <a:ext cx="2076225" cy="825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 = 20</a:t>
            </a: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</a:t>
            </a:r>
            <a:endParaRPr lang="en-GB" sz="44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11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2F9BBDC-98C6-08D5-497B-A67DDAC784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383" t="-261" r="4983" b="75512"/>
          <a:stretch/>
        </p:blipFill>
        <p:spPr>
          <a:xfrm>
            <a:off x="197223" y="101600"/>
            <a:ext cx="5074024" cy="43553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04FC3B-AE41-B4E9-36CE-D15756F306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671"/>
          <a:stretch/>
        </p:blipFill>
        <p:spPr>
          <a:xfrm>
            <a:off x="5336988" y="101600"/>
            <a:ext cx="6603415" cy="639525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BBBC92E-36FB-7CA5-F8B2-A0C7AC27F498}"/>
              </a:ext>
            </a:extLst>
          </p:cNvPr>
          <p:cNvSpPr/>
          <p:nvPr/>
        </p:nvSpPr>
        <p:spPr>
          <a:xfrm>
            <a:off x="1203879" y="4701109"/>
            <a:ext cx="3730168" cy="991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54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SA = 204</a:t>
            </a:r>
            <a:r>
              <a:rPr lang="en-GB" sz="54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</a:t>
            </a:r>
            <a:endParaRPr lang="en-GB" sz="54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E229FB-2926-28F4-65EB-30166F46DE43}"/>
              </a:ext>
            </a:extLst>
          </p:cNvPr>
          <p:cNvSpPr/>
          <p:nvPr/>
        </p:nvSpPr>
        <p:spPr>
          <a:xfrm>
            <a:off x="6520349" y="1103002"/>
            <a:ext cx="1097533" cy="758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0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36</a:t>
            </a:r>
            <a:r>
              <a:rPr lang="en-GB" sz="4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</a:t>
            </a:r>
            <a:endParaRPr lang="en-GB" sz="40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A11349-CF09-E234-72AA-4040FFFDC2E9}"/>
              </a:ext>
            </a:extLst>
          </p:cNvPr>
          <p:cNvSpPr/>
          <p:nvPr/>
        </p:nvSpPr>
        <p:spPr>
          <a:xfrm>
            <a:off x="9033455" y="4895073"/>
            <a:ext cx="1097533" cy="758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0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36</a:t>
            </a:r>
            <a:r>
              <a:rPr lang="en-GB" sz="4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</a:t>
            </a:r>
            <a:endParaRPr lang="en-GB" sz="40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B07306-8B9C-96FF-1AFA-2B7C806F5921}"/>
              </a:ext>
            </a:extLst>
          </p:cNvPr>
          <p:cNvSpPr/>
          <p:nvPr/>
        </p:nvSpPr>
        <p:spPr>
          <a:xfrm>
            <a:off x="5749365" y="3184253"/>
            <a:ext cx="5307106" cy="1091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en-GB" sz="60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11 x 12</a:t>
            </a:r>
            <a:r>
              <a:rPr lang="en-GB" sz="6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n-GB" sz="60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= 132</a:t>
            </a:r>
            <a:r>
              <a:rPr lang="en-GB" sz="6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</a:t>
            </a:r>
            <a:endParaRPr lang="en-GB" sz="60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C81D7A9-354D-D54A-CB45-7BD2A5CE761C}"/>
              </a:ext>
            </a:extLst>
          </p:cNvPr>
          <p:cNvSpPr/>
          <p:nvPr/>
        </p:nvSpPr>
        <p:spPr>
          <a:xfrm>
            <a:off x="1502447" y="5549559"/>
            <a:ext cx="2890872" cy="991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54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 = 396</a:t>
            </a:r>
            <a:r>
              <a:rPr lang="en-GB" sz="54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</a:t>
            </a:r>
            <a:endParaRPr lang="en-GB" sz="54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30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9F0FF7-019A-2A4A-7D5F-683B518D09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252" t="30414" r="1549" b="35686"/>
          <a:stretch/>
        </p:blipFill>
        <p:spPr>
          <a:xfrm>
            <a:off x="197222" y="0"/>
            <a:ext cx="5617883" cy="50822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BEC280-0F4D-430F-33A7-24476C0E1F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671"/>
          <a:stretch/>
        </p:blipFill>
        <p:spPr>
          <a:xfrm>
            <a:off x="5336988" y="119530"/>
            <a:ext cx="6603415" cy="639525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2B3E9EF-45C6-21F3-0F5B-D3E592D0934F}"/>
              </a:ext>
            </a:extLst>
          </p:cNvPr>
          <p:cNvSpPr/>
          <p:nvPr/>
        </p:nvSpPr>
        <p:spPr>
          <a:xfrm>
            <a:off x="1130741" y="4688821"/>
            <a:ext cx="4014072" cy="991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54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SA = 96</a:t>
            </a:r>
            <a:r>
              <a:rPr lang="en-GB" sz="54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</a:t>
            </a:r>
            <a:endParaRPr lang="en-GB" sz="54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C4A341-392C-910A-5EC3-CFBDC193CF76}"/>
              </a:ext>
            </a:extLst>
          </p:cNvPr>
          <p:cNvSpPr/>
          <p:nvPr/>
        </p:nvSpPr>
        <p:spPr>
          <a:xfrm>
            <a:off x="6579246" y="1013354"/>
            <a:ext cx="1097533" cy="758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0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en-GB" sz="4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</a:t>
            </a:r>
            <a:endParaRPr lang="en-GB" sz="40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B4CD57-6E94-E723-6E03-DCEFD35C302B}"/>
              </a:ext>
            </a:extLst>
          </p:cNvPr>
          <p:cNvSpPr/>
          <p:nvPr/>
        </p:nvSpPr>
        <p:spPr>
          <a:xfrm>
            <a:off x="9092352" y="4805425"/>
            <a:ext cx="1097533" cy="758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0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en-GB" sz="4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</a:t>
            </a:r>
            <a:endParaRPr lang="en-GB" sz="40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7A3E8-4649-1F78-907E-D9A395337B2D}"/>
              </a:ext>
            </a:extLst>
          </p:cNvPr>
          <p:cNvSpPr/>
          <p:nvPr/>
        </p:nvSpPr>
        <p:spPr>
          <a:xfrm>
            <a:off x="6154897" y="3094605"/>
            <a:ext cx="4494306" cy="1091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en-GB" sz="60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13 x 6</a:t>
            </a:r>
            <a:r>
              <a:rPr lang="en-GB" sz="6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n-GB" sz="60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= 78</a:t>
            </a:r>
            <a:r>
              <a:rPr lang="en-GB" sz="6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</a:t>
            </a:r>
            <a:endParaRPr lang="en-GB" sz="60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31E901-A607-283E-7FEC-045DC2129240}"/>
              </a:ext>
            </a:extLst>
          </p:cNvPr>
          <p:cNvSpPr/>
          <p:nvPr/>
        </p:nvSpPr>
        <p:spPr>
          <a:xfrm>
            <a:off x="1415120" y="5680696"/>
            <a:ext cx="2907498" cy="991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54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 = 117</a:t>
            </a:r>
            <a:r>
              <a:rPr lang="en-GB" sz="54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</a:t>
            </a:r>
            <a:endParaRPr lang="en-GB" sz="54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854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630D70-376B-9ACB-8BE9-4B2D2EF814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126" t="67015"/>
          <a:stretch/>
        </p:blipFill>
        <p:spPr>
          <a:xfrm>
            <a:off x="251011" y="191247"/>
            <a:ext cx="5384801" cy="4464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4A3577-0FC8-D21C-8435-0DDD6C7C2F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671"/>
          <a:stretch/>
        </p:blipFill>
        <p:spPr>
          <a:xfrm>
            <a:off x="5336988" y="101600"/>
            <a:ext cx="6603415" cy="639525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661D223-B051-96E2-3AF6-D8C87A998F84}"/>
              </a:ext>
            </a:extLst>
          </p:cNvPr>
          <p:cNvSpPr/>
          <p:nvPr/>
        </p:nvSpPr>
        <p:spPr>
          <a:xfrm>
            <a:off x="896470" y="4475089"/>
            <a:ext cx="3789082" cy="991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54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SA = 420</a:t>
            </a:r>
            <a:r>
              <a:rPr lang="en-GB" sz="54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</a:t>
            </a:r>
            <a:endParaRPr lang="en-GB" sz="54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6461A3-DAEF-9879-D45C-1EA1F6AD13DA}"/>
              </a:ext>
            </a:extLst>
          </p:cNvPr>
          <p:cNvSpPr/>
          <p:nvPr/>
        </p:nvSpPr>
        <p:spPr>
          <a:xfrm>
            <a:off x="6287248" y="1079096"/>
            <a:ext cx="1282824" cy="758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0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100</a:t>
            </a:r>
            <a:r>
              <a:rPr lang="en-GB" sz="4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</a:t>
            </a:r>
            <a:endParaRPr lang="en-GB" sz="40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4C103-4EF2-964B-C35D-0DB926204880}"/>
              </a:ext>
            </a:extLst>
          </p:cNvPr>
          <p:cNvSpPr/>
          <p:nvPr/>
        </p:nvSpPr>
        <p:spPr>
          <a:xfrm>
            <a:off x="8836236" y="4871167"/>
            <a:ext cx="1341697" cy="758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0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100</a:t>
            </a:r>
            <a:r>
              <a:rPr lang="en-GB" sz="4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</a:t>
            </a:r>
            <a:endParaRPr lang="en-GB" sz="40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57AD0A-5EF6-4521-FBEB-965DE4A5152B}"/>
              </a:ext>
            </a:extLst>
          </p:cNvPr>
          <p:cNvSpPr/>
          <p:nvPr/>
        </p:nvSpPr>
        <p:spPr>
          <a:xfrm>
            <a:off x="5773271" y="3160347"/>
            <a:ext cx="5301129" cy="1091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en-GB" sz="60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11 x 20</a:t>
            </a:r>
            <a:r>
              <a:rPr lang="en-GB" sz="6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n-GB" sz="60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= 220</a:t>
            </a:r>
            <a:r>
              <a:rPr lang="en-GB" sz="6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</a:t>
            </a:r>
            <a:endParaRPr lang="en-GB" sz="60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A8E4D1-E600-8D85-F613-5B109BD4DED3}"/>
              </a:ext>
            </a:extLst>
          </p:cNvPr>
          <p:cNvSpPr/>
          <p:nvPr/>
        </p:nvSpPr>
        <p:spPr>
          <a:xfrm>
            <a:off x="1215616" y="5466964"/>
            <a:ext cx="3306508" cy="991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54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 = 1100</a:t>
            </a:r>
            <a:r>
              <a:rPr lang="en-GB" sz="54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</a:t>
            </a:r>
            <a:endParaRPr lang="en-GB" sz="54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817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76</Words>
  <Application>Microsoft Office PowerPoint</Application>
  <PresentationFormat>Widescreen</PresentationFormat>
  <Paragraphs>27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2016-01-03T07:05:57Z</dcterms:created>
  <dcterms:modified xsi:type="dcterms:W3CDTF">2024-05-22T06:41:40Z</dcterms:modified>
</cp:coreProperties>
</file>