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1" r:id="rId2"/>
    <p:sldId id="277" r:id="rId3"/>
    <p:sldId id="260" r:id="rId4"/>
    <p:sldId id="271" r:id="rId5"/>
    <p:sldId id="272" r:id="rId6"/>
    <p:sldId id="273" r:id="rId7"/>
    <p:sldId id="267" r:id="rId8"/>
    <p:sldId id="275" r:id="rId9"/>
    <p:sldId id="262" r:id="rId10"/>
    <p:sldId id="278" r:id="rId11"/>
    <p:sldId id="279" r:id="rId12"/>
    <p:sldId id="280" r:id="rId13"/>
    <p:sldId id="27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C022D6-AED0-44CA-A919-9BF69404D4D9}" v="49" dt="2025-01-27T17:56:20.1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5A8A7D7-0113-4081-866C-FB5E2159577C}"/>
    <pc:docChg chg="undo custSel addSld delSld modSld sldOrd">
      <pc:chgData name="Stewart Gale" userId="3647ddd2-6040-41ae-a96d-232c23482af8" providerId="ADAL" clId="{D5A8A7D7-0113-4081-866C-FB5E2159577C}" dt="2021-03-21T04:21:18.299" v="572"/>
      <pc:docMkLst>
        <pc:docMk/>
      </pc:docMkLst>
      <pc:sldChg chg="modSp mod">
        <pc:chgData name="Stewart Gale" userId="3647ddd2-6040-41ae-a96d-232c23482af8" providerId="ADAL" clId="{D5A8A7D7-0113-4081-866C-FB5E2159577C}" dt="2021-03-21T04:18:56.899" v="488" actId="20577"/>
        <pc:sldMkLst>
          <pc:docMk/>
          <pc:sldMk cId="2308056741" sldId="258"/>
        </pc:sldMkLst>
      </pc:sldChg>
      <pc:sldChg chg="del">
        <pc:chgData name="Stewart Gale" userId="3647ddd2-6040-41ae-a96d-232c23482af8" providerId="ADAL" clId="{D5A8A7D7-0113-4081-866C-FB5E2159577C}" dt="2021-03-09T16:18:42.958" v="477" actId="47"/>
        <pc:sldMkLst>
          <pc:docMk/>
          <pc:sldMk cId="155073831" sldId="259"/>
        </pc:sldMkLst>
      </pc:sldChg>
      <pc:sldChg chg="addSp delSp modSp mod ord modAnim">
        <pc:chgData name="Stewart Gale" userId="3647ddd2-6040-41ae-a96d-232c23482af8" providerId="ADAL" clId="{D5A8A7D7-0113-4081-866C-FB5E2159577C}" dt="2021-03-09T16:16:14.953" v="451" actId="1076"/>
        <pc:sldMkLst>
          <pc:docMk/>
          <pc:sldMk cId="3558224752" sldId="260"/>
        </pc:sldMkLst>
      </pc:sldChg>
      <pc:sldChg chg="modSp mod">
        <pc:chgData name="Stewart Gale" userId="3647ddd2-6040-41ae-a96d-232c23482af8" providerId="ADAL" clId="{D5A8A7D7-0113-4081-866C-FB5E2159577C}" dt="2021-03-09T16:10:16.625" v="314" actId="1076"/>
        <pc:sldMkLst>
          <pc:docMk/>
          <pc:sldMk cId="2184507063" sldId="261"/>
        </pc:sldMkLst>
      </pc:sldChg>
      <pc:sldChg chg="addSp modSp mod ord modAnim">
        <pc:chgData name="Stewart Gale" userId="3647ddd2-6040-41ae-a96d-232c23482af8" providerId="ADAL" clId="{D5A8A7D7-0113-4081-866C-FB5E2159577C}" dt="2021-03-09T16:18:18.980" v="474"/>
        <pc:sldMkLst>
          <pc:docMk/>
          <pc:sldMk cId="1473417761" sldId="262"/>
        </pc:sldMkLst>
      </pc:sldChg>
      <pc:sldChg chg="modSp mod">
        <pc:chgData name="Stewart Gale" userId="3647ddd2-6040-41ae-a96d-232c23482af8" providerId="ADAL" clId="{D5A8A7D7-0113-4081-866C-FB5E2159577C}" dt="2021-03-21T04:19:21.206" v="492" actId="20577"/>
        <pc:sldMkLst>
          <pc:docMk/>
          <pc:sldMk cId="3398538282" sldId="265"/>
        </pc:sldMkLst>
      </pc:sldChg>
      <pc:sldChg chg="modSp mod">
        <pc:chgData name="Stewart Gale" userId="3647ddd2-6040-41ae-a96d-232c23482af8" providerId="ADAL" clId="{D5A8A7D7-0113-4081-866C-FB5E2159577C}" dt="2021-03-21T04:19:41.716" v="496" actId="20577"/>
        <pc:sldMkLst>
          <pc:docMk/>
          <pc:sldMk cId="2047009452" sldId="266"/>
        </pc:sldMkLst>
      </pc:sldChg>
      <pc:sldChg chg="addSp delSp modSp mod ord delAnim">
        <pc:chgData name="Stewart Gale" userId="3647ddd2-6040-41ae-a96d-232c23482af8" providerId="ADAL" clId="{D5A8A7D7-0113-4081-866C-FB5E2159577C}" dt="2021-03-09T16:13:16.327" v="417" actId="1076"/>
        <pc:sldMkLst>
          <pc:docMk/>
          <pc:sldMk cId="2455539059" sldId="267"/>
        </pc:sldMkLst>
      </pc:sldChg>
      <pc:sldChg chg="delSp modSp add del mod delAnim">
        <pc:chgData name="Stewart Gale" userId="3647ddd2-6040-41ae-a96d-232c23482af8" providerId="ADAL" clId="{D5A8A7D7-0113-4081-866C-FB5E2159577C}" dt="2021-03-09T16:18:30.631" v="475" actId="47"/>
        <pc:sldMkLst>
          <pc:docMk/>
          <pc:sldMk cId="3063021486" sldId="268"/>
        </pc:sldMkLst>
      </pc:sldChg>
      <pc:sldChg chg="modSp add del mod">
        <pc:chgData name="Stewart Gale" userId="3647ddd2-6040-41ae-a96d-232c23482af8" providerId="ADAL" clId="{D5A8A7D7-0113-4081-866C-FB5E2159577C}" dt="2021-03-09T16:11:17.147" v="320" actId="47"/>
        <pc:sldMkLst>
          <pc:docMk/>
          <pc:sldMk cId="2862621805" sldId="269"/>
        </pc:sldMkLst>
      </pc:sldChg>
      <pc:sldChg chg="add del mod">
        <pc:chgData name="Stewart Gale" userId="3647ddd2-6040-41ae-a96d-232c23482af8" providerId="ADAL" clId="{D5A8A7D7-0113-4081-866C-FB5E2159577C}" dt="2021-03-09T16:07:52.874" v="221" actId="47"/>
        <pc:sldMkLst>
          <pc:docMk/>
          <pc:sldMk cId="2214115925" sldId="270"/>
        </pc:sldMkLst>
      </pc:sldChg>
      <pc:sldChg chg="addSp delSp modSp add mod delAnim modAnim">
        <pc:chgData name="Stewart Gale" userId="3647ddd2-6040-41ae-a96d-232c23482af8" providerId="ADAL" clId="{D5A8A7D7-0113-4081-866C-FB5E2159577C}" dt="2021-03-09T16:16:27.167" v="452"/>
        <pc:sldMkLst>
          <pc:docMk/>
          <pc:sldMk cId="1994650358" sldId="271"/>
        </pc:sldMkLst>
      </pc:sldChg>
      <pc:sldChg chg="modSp add mod modAnim">
        <pc:chgData name="Stewart Gale" userId="3647ddd2-6040-41ae-a96d-232c23482af8" providerId="ADAL" clId="{D5A8A7D7-0113-4081-866C-FB5E2159577C}" dt="2021-03-09T16:16:30.820" v="453"/>
        <pc:sldMkLst>
          <pc:docMk/>
          <pc:sldMk cId="2284861929" sldId="272"/>
        </pc:sldMkLst>
      </pc:sldChg>
      <pc:sldChg chg="modSp add mod">
        <pc:chgData name="Stewart Gale" userId="3647ddd2-6040-41ae-a96d-232c23482af8" providerId="ADAL" clId="{D5A8A7D7-0113-4081-866C-FB5E2159577C}" dt="2021-03-09T16:10:06.300" v="312" actId="1076"/>
        <pc:sldMkLst>
          <pc:docMk/>
          <pc:sldMk cId="2722225620" sldId="273"/>
        </pc:sldMkLst>
      </pc:sldChg>
      <pc:sldChg chg="add del">
        <pc:chgData name="Stewart Gale" userId="3647ddd2-6040-41ae-a96d-232c23482af8" providerId="ADAL" clId="{D5A8A7D7-0113-4081-866C-FB5E2159577C}" dt="2021-03-09T16:18:31.422" v="476" actId="47"/>
        <pc:sldMkLst>
          <pc:docMk/>
          <pc:sldMk cId="1242278108" sldId="274"/>
        </pc:sldMkLst>
      </pc:sldChg>
      <pc:sldChg chg="addSp delSp modSp add mod modAnim">
        <pc:chgData name="Stewart Gale" userId="3647ddd2-6040-41ae-a96d-232c23482af8" providerId="ADAL" clId="{D5A8A7D7-0113-4081-866C-FB5E2159577C}" dt="2021-03-21T04:21:18.299" v="572"/>
        <pc:sldMkLst>
          <pc:docMk/>
          <pc:sldMk cId="738766898" sldId="275"/>
        </pc:sldMkLst>
      </pc:sldChg>
      <pc:sldChg chg="delSp modSp add mod">
        <pc:chgData name="Stewart Gale" userId="3647ddd2-6040-41ae-a96d-232c23482af8" providerId="ADAL" clId="{D5A8A7D7-0113-4081-866C-FB5E2159577C}" dt="2021-03-21T04:21:07.329" v="571" actId="1076"/>
        <pc:sldMkLst>
          <pc:docMk/>
          <pc:sldMk cId="3064230583" sldId="276"/>
        </pc:sldMkLst>
      </pc:sldChg>
    </pc:docChg>
  </pc:docChgLst>
  <pc:docChgLst>
    <pc:chgData name="Stewart Gale" userId="3647ddd2-6040-41ae-a96d-232c23482af8" providerId="ADAL" clId="{EDC022D6-AED0-44CA-A919-9BF69404D4D9}"/>
    <pc:docChg chg="custSel addSld delSld modSld sldOrd">
      <pc:chgData name="Stewart Gale" userId="3647ddd2-6040-41ae-a96d-232c23482af8" providerId="ADAL" clId="{EDC022D6-AED0-44CA-A919-9BF69404D4D9}" dt="2025-01-27T17:56:52.831" v="206" actId="1076"/>
      <pc:docMkLst>
        <pc:docMk/>
      </pc:docMkLst>
      <pc:sldChg chg="del">
        <pc:chgData name="Stewart Gale" userId="3647ddd2-6040-41ae-a96d-232c23482af8" providerId="ADAL" clId="{EDC022D6-AED0-44CA-A919-9BF69404D4D9}" dt="2025-01-27T17:53:38.930" v="132" actId="47"/>
        <pc:sldMkLst>
          <pc:docMk/>
          <pc:sldMk cId="108890009" sldId="257"/>
        </pc:sldMkLst>
      </pc:sldChg>
      <pc:sldChg chg="del">
        <pc:chgData name="Stewart Gale" userId="3647ddd2-6040-41ae-a96d-232c23482af8" providerId="ADAL" clId="{EDC022D6-AED0-44CA-A919-9BF69404D4D9}" dt="2025-01-27T17:52:26.050" v="112" actId="47"/>
        <pc:sldMkLst>
          <pc:docMk/>
          <pc:sldMk cId="2308056741" sldId="258"/>
        </pc:sldMkLst>
      </pc:sldChg>
      <pc:sldChg chg="delSp modSp mod">
        <pc:chgData name="Stewart Gale" userId="3647ddd2-6040-41ae-a96d-232c23482af8" providerId="ADAL" clId="{EDC022D6-AED0-44CA-A919-9BF69404D4D9}" dt="2022-01-06T16:55:04.887" v="9" actId="1076"/>
        <pc:sldMkLst>
          <pc:docMk/>
          <pc:sldMk cId="2184507063" sldId="261"/>
        </pc:sldMkLst>
      </pc:sldChg>
      <pc:sldChg chg="delSp del mod">
        <pc:chgData name="Stewart Gale" userId="3647ddd2-6040-41ae-a96d-232c23482af8" providerId="ADAL" clId="{EDC022D6-AED0-44CA-A919-9BF69404D4D9}" dt="2025-01-27T17:52:31.928" v="113" actId="47"/>
        <pc:sldMkLst>
          <pc:docMk/>
          <pc:sldMk cId="3398538282" sldId="265"/>
        </pc:sldMkLst>
        <pc:picChg chg="del">
          <ac:chgData name="Stewart Gale" userId="3647ddd2-6040-41ae-a96d-232c23482af8" providerId="ADAL" clId="{EDC022D6-AED0-44CA-A919-9BF69404D4D9}" dt="2025-01-27T17:50:57.794" v="83" actId="21"/>
          <ac:picMkLst>
            <pc:docMk/>
            <pc:sldMk cId="3398538282" sldId="265"/>
            <ac:picMk id="12" creationId="{00000000-0000-0000-0000-000000000000}"/>
          </ac:picMkLst>
        </pc:picChg>
      </pc:sldChg>
      <pc:sldChg chg="del">
        <pc:chgData name="Stewart Gale" userId="3647ddd2-6040-41ae-a96d-232c23482af8" providerId="ADAL" clId="{EDC022D6-AED0-44CA-A919-9BF69404D4D9}" dt="2025-01-27T17:53:36.365" v="131" actId="47"/>
        <pc:sldMkLst>
          <pc:docMk/>
          <pc:sldMk cId="2047009452" sldId="266"/>
        </pc:sldMkLst>
      </pc:sldChg>
      <pc:sldChg chg="delSp modSp mod">
        <pc:chgData name="Stewart Gale" userId="3647ddd2-6040-41ae-a96d-232c23482af8" providerId="ADAL" clId="{EDC022D6-AED0-44CA-A919-9BF69404D4D9}" dt="2022-01-06T16:56:07.815" v="26" actId="1076"/>
        <pc:sldMkLst>
          <pc:docMk/>
          <pc:sldMk cId="3064230583" sldId="276"/>
        </pc:sldMkLst>
      </pc:sldChg>
      <pc:sldChg chg="delSp modSp add mod">
        <pc:chgData name="Stewart Gale" userId="3647ddd2-6040-41ae-a96d-232c23482af8" providerId="ADAL" clId="{EDC022D6-AED0-44CA-A919-9BF69404D4D9}" dt="2022-01-06T16:55:46.580" v="22" actId="1076"/>
        <pc:sldMkLst>
          <pc:docMk/>
          <pc:sldMk cId="4086318812" sldId="277"/>
        </pc:sldMkLst>
      </pc:sldChg>
      <pc:sldChg chg="addSp delSp modSp add mod modAnim">
        <pc:chgData name="Stewart Gale" userId="3647ddd2-6040-41ae-a96d-232c23482af8" providerId="ADAL" clId="{EDC022D6-AED0-44CA-A919-9BF69404D4D9}" dt="2025-01-27T17:56:06.225" v="199" actId="20577"/>
        <pc:sldMkLst>
          <pc:docMk/>
          <pc:sldMk cId="2116538048" sldId="278"/>
        </pc:sldMkLst>
        <pc:spChg chg="add mod">
          <ac:chgData name="Stewart Gale" userId="3647ddd2-6040-41ae-a96d-232c23482af8" providerId="ADAL" clId="{EDC022D6-AED0-44CA-A919-9BF69404D4D9}" dt="2025-01-27T17:54:46.628" v="142" actId="207"/>
          <ac:spMkLst>
            <pc:docMk/>
            <pc:sldMk cId="2116538048" sldId="278"/>
            <ac:spMk id="3" creationId="{9A130BAD-F660-AFC4-437E-C93232B2AF59}"/>
          </ac:spMkLst>
        </pc:spChg>
        <pc:spChg chg="mod">
          <ac:chgData name="Stewart Gale" userId="3647ddd2-6040-41ae-a96d-232c23482af8" providerId="ADAL" clId="{EDC022D6-AED0-44CA-A919-9BF69404D4D9}" dt="2025-01-27T17:56:06.225" v="199" actId="20577"/>
          <ac:spMkLst>
            <pc:docMk/>
            <pc:sldMk cId="2116538048" sldId="278"/>
            <ac:spMk id="4" creationId="{4E6E4339-5EE6-FA05-4D04-C56C1246BE53}"/>
          </ac:spMkLst>
        </pc:spChg>
        <pc:spChg chg="add mod">
          <ac:chgData name="Stewart Gale" userId="3647ddd2-6040-41ae-a96d-232c23482af8" providerId="ADAL" clId="{EDC022D6-AED0-44CA-A919-9BF69404D4D9}" dt="2025-01-27T17:54:51.969" v="147" actId="207"/>
          <ac:spMkLst>
            <pc:docMk/>
            <pc:sldMk cId="2116538048" sldId="278"/>
            <ac:spMk id="5" creationId="{11CC481D-862D-782A-8E3E-82B5932B35FE}"/>
          </ac:spMkLst>
        </pc:spChg>
        <pc:grpChg chg="del">
          <ac:chgData name="Stewart Gale" userId="3647ddd2-6040-41ae-a96d-232c23482af8" providerId="ADAL" clId="{EDC022D6-AED0-44CA-A919-9BF69404D4D9}" dt="2025-01-27T17:48:20.379" v="28" actId="478"/>
          <ac:grpSpMkLst>
            <pc:docMk/>
            <pc:sldMk cId="2116538048" sldId="278"/>
            <ac:grpSpMk id="6" creationId="{C85901DF-A905-4A63-CA87-FA76EBD112A5}"/>
          </ac:grpSpMkLst>
        </pc:grpChg>
        <pc:picChg chg="add mod modCrop">
          <ac:chgData name="Stewart Gale" userId="3647ddd2-6040-41ae-a96d-232c23482af8" providerId="ADAL" clId="{EDC022D6-AED0-44CA-A919-9BF69404D4D9}" dt="2025-01-27T17:54:25.951" v="135" actId="1076"/>
          <ac:picMkLst>
            <pc:docMk/>
            <pc:sldMk cId="2116538048" sldId="278"/>
            <ac:picMk id="2" creationId="{024AE987-CBE7-4520-5847-99A096FCF4D0}"/>
          </ac:picMkLst>
        </pc:picChg>
        <pc:picChg chg="mod">
          <ac:chgData name="Stewart Gale" userId="3647ddd2-6040-41ae-a96d-232c23482af8" providerId="ADAL" clId="{EDC022D6-AED0-44CA-A919-9BF69404D4D9}" dt="2025-01-27T17:49:17.500" v="59" actId="1076"/>
          <ac:picMkLst>
            <pc:docMk/>
            <pc:sldMk cId="2116538048" sldId="278"/>
            <ac:picMk id="19" creationId="{DB74E456-4F7A-5E86-856B-A9707B017114}"/>
          </ac:picMkLst>
        </pc:picChg>
        <pc:picChg chg="del">
          <ac:chgData name="Stewart Gale" userId="3647ddd2-6040-41ae-a96d-232c23482af8" providerId="ADAL" clId="{EDC022D6-AED0-44CA-A919-9BF69404D4D9}" dt="2025-01-27T17:48:32.916" v="31" actId="478"/>
          <ac:picMkLst>
            <pc:docMk/>
            <pc:sldMk cId="2116538048" sldId="278"/>
            <ac:picMk id="20" creationId="{DB71D76A-9380-FE1D-151D-0BAF2884664B}"/>
          </ac:picMkLst>
        </pc:picChg>
        <pc:picChg chg="del">
          <ac:chgData name="Stewart Gale" userId="3647ddd2-6040-41ae-a96d-232c23482af8" providerId="ADAL" clId="{EDC022D6-AED0-44CA-A919-9BF69404D4D9}" dt="2025-01-27T17:48:33.591" v="32" actId="478"/>
          <ac:picMkLst>
            <pc:docMk/>
            <pc:sldMk cId="2116538048" sldId="278"/>
            <ac:picMk id="21" creationId="{F312E404-915C-6917-28F4-605D1DAAE958}"/>
          </ac:picMkLst>
        </pc:picChg>
      </pc:sldChg>
      <pc:sldChg chg="addSp delSp modSp add mod ord modAnim">
        <pc:chgData name="Stewart Gale" userId="3647ddd2-6040-41ae-a96d-232c23482af8" providerId="ADAL" clId="{EDC022D6-AED0-44CA-A919-9BF69404D4D9}" dt="2025-01-27T17:56:52.831" v="206" actId="1076"/>
        <pc:sldMkLst>
          <pc:docMk/>
          <pc:sldMk cId="728851488" sldId="279"/>
        </pc:sldMkLst>
        <pc:spChg chg="mod">
          <ac:chgData name="Stewart Gale" userId="3647ddd2-6040-41ae-a96d-232c23482af8" providerId="ADAL" clId="{EDC022D6-AED0-44CA-A919-9BF69404D4D9}" dt="2025-01-27T17:56:20.197" v="200"/>
          <ac:spMkLst>
            <pc:docMk/>
            <pc:sldMk cId="728851488" sldId="279"/>
            <ac:spMk id="4" creationId="{BAAB19F4-C700-FCAD-544B-730F884E2176}"/>
          </ac:spMkLst>
        </pc:spChg>
        <pc:spChg chg="add mod">
          <ac:chgData name="Stewart Gale" userId="3647ddd2-6040-41ae-a96d-232c23482af8" providerId="ADAL" clId="{EDC022D6-AED0-44CA-A919-9BF69404D4D9}" dt="2025-01-27T17:51:44.882" v="94" actId="207"/>
          <ac:spMkLst>
            <pc:docMk/>
            <pc:sldMk cId="728851488" sldId="279"/>
            <ac:spMk id="5" creationId="{29ACC0FC-8355-B5F8-5D0E-2A76714EEC05}"/>
          </ac:spMkLst>
        </pc:spChg>
        <pc:spChg chg="add mod">
          <ac:chgData name="Stewart Gale" userId="3647ddd2-6040-41ae-a96d-232c23482af8" providerId="ADAL" clId="{EDC022D6-AED0-44CA-A919-9BF69404D4D9}" dt="2025-01-27T17:52:01.103" v="103" actId="1076"/>
          <ac:spMkLst>
            <pc:docMk/>
            <pc:sldMk cId="728851488" sldId="279"/>
            <ac:spMk id="6" creationId="{7D57BF0F-FC10-E027-E0ED-5E6D17C7F8AC}"/>
          </ac:spMkLst>
        </pc:spChg>
        <pc:picChg chg="del mod">
          <ac:chgData name="Stewart Gale" userId="3647ddd2-6040-41ae-a96d-232c23482af8" providerId="ADAL" clId="{EDC022D6-AED0-44CA-A919-9BF69404D4D9}" dt="2025-01-27T17:50:54.374" v="82" actId="478"/>
          <ac:picMkLst>
            <pc:docMk/>
            <pc:sldMk cId="728851488" sldId="279"/>
            <ac:picMk id="2" creationId="{7A9E44B0-CA4F-A3A0-4BBC-B6A0BDC898C8}"/>
          </ac:picMkLst>
        </pc:picChg>
        <pc:picChg chg="add mod modCrop">
          <ac:chgData name="Stewart Gale" userId="3647ddd2-6040-41ae-a96d-232c23482af8" providerId="ADAL" clId="{EDC022D6-AED0-44CA-A919-9BF69404D4D9}" dt="2025-01-27T17:51:34.467" v="91" actId="1076"/>
          <ac:picMkLst>
            <pc:docMk/>
            <pc:sldMk cId="728851488" sldId="279"/>
            <ac:picMk id="7" creationId="{5132152C-CF64-F52F-8998-D755F8990E1B}"/>
          </ac:picMkLst>
        </pc:picChg>
        <pc:picChg chg="add mod">
          <ac:chgData name="Stewart Gale" userId="3647ddd2-6040-41ae-a96d-232c23482af8" providerId="ADAL" clId="{EDC022D6-AED0-44CA-A919-9BF69404D4D9}" dt="2025-01-27T17:56:52.831" v="206" actId="1076"/>
          <ac:picMkLst>
            <pc:docMk/>
            <pc:sldMk cId="728851488" sldId="279"/>
            <ac:picMk id="12" creationId="{00000000-0000-0000-0000-000000000000}"/>
          </ac:picMkLst>
        </pc:picChg>
        <pc:picChg chg="del">
          <ac:chgData name="Stewart Gale" userId="3647ddd2-6040-41ae-a96d-232c23482af8" providerId="ADAL" clId="{EDC022D6-AED0-44CA-A919-9BF69404D4D9}" dt="2025-01-27T17:50:54.374" v="82" actId="478"/>
          <ac:picMkLst>
            <pc:docMk/>
            <pc:sldMk cId="728851488" sldId="279"/>
            <ac:picMk id="19" creationId="{88C197CA-58CE-EF5C-C320-C4F9C089D5E1}"/>
          </ac:picMkLst>
        </pc:picChg>
      </pc:sldChg>
      <pc:sldChg chg="addSp delSp modSp add mod">
        <pc:chgData name="Stewart Gale" userId="3647ddd2-6040-41ae-a96d-232c23482af8" providerId="ADAL" clId="{EDC022D6-AED0-44CA-A919-9BF69404D4D9}" dt="2025-01-27T17:56:37.840" v="204" actId="20577"/>
        <pc:sldMkLst>
          <pc:docMk/>
          <pc:sldMk cId="2688022173" sldId="280"/>
        </pc:sldMkLst>
        <pc:spChg chg="mod">
          <ac:chgData name="Stewart Gale" userId="3647ddd2-6040-41ae-a96d-232c23482af8" providerId="ADAL" clId="{EDC022D6-AED0-44CA-A919-9BF69404D4D9}" dt="2025-01-27T17:56:37.840" v="204" actId="20577"/>
          <ac:spMkLst>
            <pc:docMk/>
            <pc:sldMk cId="2688022173" sldId="280"/>
            <ac:spMk id="4" creationId="{9ACEE6F1-4244-5A11-2F1E-B3426258484D}"/>
          </ac:spMkLst>
        </pc:spChg>
        <pc:spChg chg="mod">
          <ac:chgData name="Stewart Gale" userId="3647ddd2-6040-41ae-a96d-232c23482af8" providerId="ADAL" clId="{EDC022D6-AED0-44CA-A919-9BF69404D4D9}" dt="2025-01-27T17:53:29.736" v="129" actId="207"/>
          <ac:spMkLst>
            <pc:docMk/>
            <pc:sldMk cId="2688022173" sldId="280"/>
            <ac:spMk id="5" creationId="{413F8FB5-291B-2B3F-64E6-872EB7360044}"/>
          </ac:spMkLst>
        </pc:spChg>
        <pc:spChg chg="mod">
          <ac:chgData name="Stewart Gale" userId="3647ddd2-6040-41ae-a96d-232c23482af8" providerId="ADAL" clId="{EDC022D6-AED0-44CA-A919-9BF69404D4D9}" dt="2025-01-27T17:53:33.118" v="130" actId="207"/>
          <ac:spMkLst>
            <pc:docMk/>
            <pc:sldMk cId="2688022173" sldId="280"/>
            <ac:spMk id="6" creationId="{5B856B38-B469-819D-ED99-A852F8BEA209}"/>
          </ac:spMkLst>
        </pc:spChg>
        <pc:picChg chg="add mod">
          <ac:chgData name="Stewart Gale" userId="3647ddd2-6040-41ae-a96d-232c23482af8" providerId="ADAL" clId="{EDC022D6-AED0-44CA-A919-9BF69404D4D9}" dt="2025-01-27T17:52:23.224" v="111" actId="1076"/>
          <ac:picMkLst>
            <pc:docMk/>
            <pc:sldMk cId="2688022173" sldId="280"/>
            <ac:picMk id="2" creationId="{1D544906-E2B9-DF9A-2784-F0A2BEE30E9D}"/>
          </ac:picMkLst>
        </pc:picChg>
        <pc:picChg chg="add mod modCrop">
          <ac:chgData name="Stewart Gale" userId="3647ddd2-6040-41ae-a96d-232c23482af8" providerId="ADAL" clId="{EDC022D6-AED0-44CA-A919-9BF69404D4D9}" dt="2025-01-27T17:53:01.773" v="121" actId="1076"/>
          <ac:picMkLst>
            <pc:docMk/>
            <pc:sldMk cId="2688022173" sldId="280"/>
            <ac:picMk id="3" creationId="{8EB88768-7B39-A890-763A-FB04576BB142}"/>
          </ac:picMkLst>
        </pc:picChg>
        <pc:picChg chg="del">
          <ac:chgData name="Stewart Gale" userId="3647ddd2-6040-41ae-a96d-232c23482af8" providerId="ADAL" clId="{EDC022D6-AED0-44CA-A919-9BF69404D4D9}" dt="2025-01-27T17:52:42.463" v="114" actId="478"/>
          <ac:picMkLst>
            <pc:docMk/>
            <pc:sldMk cId="2688022173" sldId="280"/>
            <ac:picMk id="7" creationId="{056869B6-9055-A4F7-0DF4-0EF4E34189F0}"/>
          </ac:picMkLst>
        </pc:picChg>
        <pc:picChg chg="del">
          <ac:chgData name="Stewart Gale" userId="3647ddd2-6040-41ae-a96d-232c23482af8" providerId="ADAL" clId="{EDC022D6-AED0-44CA-A919-9BF69404D4D9}" dt="2025-01-27T17:52:11.991" v="107" actId="478"/>
          <ac:picMkLst>
            <pc:docMk/>
            <pc:sldMk cId="2688022173" sldId="280"/>
            <ac:picMk id="12" creationId="{B8222262-3398-5F7F-A62B-C0E39A813E8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C870A6-86D8-42F5-A505-1FA7760EE9C1}" type="datetimeFigureOut">
              <a:rPr lang="en-GB" smtClean="0"/>
              <a:t>27/01/2025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D20518-4F21-4AFA-B448-737941C7A0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378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20494C-7159-4671-A701-896AC3877F0E}" type="slidenum">
              <a:rPr lang="en-GB" altLang="en-US"/>
              <a:pPr/>
              <a:t>3</a:t>
            </a:fld>
            <a:endParaRPr lang="en-GB" altLang="en-US"/>
          </a:p>
        </p:txBody>
      </p:sp>
      <p:sp>
        <p:nvSpPr>
          <p:cNvPr id="317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601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20494C-7159-4671-A701-896AC3877F0E}" type="slidenum">
              <a:rPr lang="en-GB" altLang="en-US"/>
              <a:pPr/>
              <a:t>4</a:t>
            </a:fld>
            <a:endParaRPr lang="en-GB" altLang="en-US"/>
          </a:p>
        </p:txBody>
      </p:sp>
      <p:sp>
        <p:nvSpPr>
          <p:cNvPr id="317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3177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20494C-7159-4671-A701-896AC3877F0E}" type="slidenum">
              <a:rPr lang="en-GB" altLang="en-US"/>
              <a:pPr/>
              <a:t>5</a:t>
            </a:fld>
            <a:endParaRPr lang="en-GB" altLang="en-US"/>
          </a:p>
        </p:txBody>
      </p:sp>
      <p:sp>
        <p:nvSpPr>
          <p:cNvPr id="317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0623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20494C-7159-4671-A701-896AC3877F0E}" type="slidenum">
              <a:rPr lang="en-GB" altLang="en-US"/>
              <a:pPr/>
              <a:t>6</a:t>
            </a:fld>
            <a:endParaRPr lang="en-GB" altLang="en-US"/>
          </a:p>
        </p:txBody>
      </p:sp>
      <p:sp>
        <p:nvSpPr>
          <p:cNvPr id="317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6647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45F0C-A9F4-4880-92F4-7542CC5A4925}" type="datetimeFigureOut">
              <a:rPr lang="en-GB" smtClean="0"/>
              <a:t>27/01/2025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6321-3987-43DE-8F1D-7838557F8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7998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45F0C-A9F4-4880-92F4-7542CC5A4925}" type="datetimeFigureOut">
              <a:rPr lang="en-GB" smtClean="0"/>
              <a:t>27/01/2025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6321-3987-43DE-8F1D-7838557F8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1688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45F0C-A9F4-4880-92F4-7542CC5A4925}" type="datetimeFigureOut">
              <a:rPr lang="en-GB" smtClean="0"/>
              <a:t>27/01/2025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6321-3987-43DE-8F1D-7838557F8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8950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45F0C-A9F4-4880-92F4-7542CC5A4925}" type="datetimeFigureOut">
              <a:rPr lang="en-GB" smtClean="0"/>
              <a:t>27/01/2025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6321-3987-43DE-8F1D-7838557F8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9376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45F0C-A9F4-4880-92F4-7542CC5A4925}" type="datetimeFigureOut">
              <a:rPr lang="en-GB" smtClean="0"/>
              <a:t>27/01/2025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6321-3987-43DE-8F1D-7838557F8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8069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45F0C-A9F4-4880-92F4-7542CC5A4925}" type="datetimeFigureOut">
              <a:rPr lang="en-GB" smtClean="0"/>
              <a:t>27/01/2025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6321-3987-43DE-8F1D-7838557F8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2207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45F0C-A9F4-4880-92F4-7542CC5A4925}" type="datetimeFigureOut">
              <a:rPr lang="en-GB" smtClean="0"/>
              <a:t>27/01/2025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6321-3987-43DE-8F1D-7838557F8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7195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45F0C-A9F4-4880-92F4-7542CC5A4925}" type="datetimeFigureOut">
              <a:rPr lang="en-GB" smtClean="0"/>
              <a:t>27/01/2025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6321-3987-43DE-8F1D-7838557F8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8029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45F0C-A9F4-4880-92F4-7542CC5A4925}" type="datetimeFigureOut">
              <a:rPr lang="en-GB" smtClean="0"/>
              <a:t>27/01/2025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6321-3987-43DE-8F1D-7838557F8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1936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45F0C-A9F4-4880-92F4-7542CC5A4925}" type="datetimeFigureOut">
              <a:rPr lang="en-GB" smtClean="0"/>
              <a:t>27/01/2025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6321-3987-43DE-8F1D-7838557F8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6139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45F0C-A9F4-4880-92F4-7542CC5A4925}" type="datetimeFigureOut">
              <a:rPr lang="en-GB" smtClean="0"/>
              <a:t>27/01/2025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6321-3987-43DE-8F1D-7838557F8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9236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45F0C-A9F4-4880-92F4-7542CC5A4925}" type="datetimeFigureOut">
              <a:rPr lang="en-GB" smtClean="0"/>
              <a:t>27/01/2025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F6321-3987-43DE-8F1D-7838557F8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7376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30.png"/><Relationship Id="rId7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0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2945" y="955189"/>
            <a:ext cx="978130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u="sng" dirty="0"/>
              <a:t>LO: Relative </a:t>
            </a:r>
          </a:p>
          <a:p>
            <a:pPr algn="ctr"/>
            <a:r>
              <a:rPr lang="en-GB" sz="13800" b="1" u="sng" dirty="0"/>
              <a:t>Frequency</a:t>
            </a:r>
          </a:p>
        </p:txBody>
      </p:sp>
    </p:spTree>
    <p:extLst>
      <p:ext uri="{BB962C8B-B14F-4D97-AF65-F5344CB8AC3E}">
        <p14:creationId xmlns:p14="http://schemas.microsoft.com/office/powerpoint/2010/main" val="2184507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5B5F0-88EF-5843-F762-DF21BDAD2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E6E4339-5EE6-FA05-4D04-C56C1246BE53}"/>
              </a:ext>
            </a:extLst>
          </p:cNvPr>
          <p:cNvSpPr/>
          <p:nvPr/>
        </p:nvSpPr>
        <p:spPr>
          <a:xfrm>
            <a:off x="415637" y="245615"/>
            <a:ext cx="114660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0" i="0" u="none" strike="noStrike" dirty="0">
                <a:solidFill>
                  <a:srgbClr val="000000"/>
                </a:solidFill>
                <a:effectLst/>
              </a:rPr>
              <a:t>A dice is roll</a:t>
            </a:r>
            <a:r>
              <a:rPr lang="en-US" sz="6000" dirty="0">
                <a:solidFill>
                  <a:srgbClr val="000000"/>
                </a:solidFill>
              </a:rPr>
              <a:t>ed </a:t>
            </a:r>
            <a:r>
              <a:rPr lang="en-US" sz="6000" b="1" dirty="0">
                <a:solidFill>
                  <a:srgbClr val="000000"/>
                </a:solidFill>
              </a:rPr>
              <a:t>6</a:t>
            </a:r>
            <a:r>
              <a:rPr lang="en-US" sz="6000" b="1" i="0" u="none" strike="noStrike" dirty="0">
                <a:solidFill>
                  <a:srgbClr val="000000"/>
                </a:solidFill>
                <a:effectLst/>
              </a:rPr>
              <a:t>0 times</a:t>
            </a:r>
            <a:r>
              <a:rPr lang="en-US" sz="60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algn="ctr"/>
            <a:r>
              <a:rPr lang="en-US" sz="6000" dirty="0">
                <a:solidFill>
                  <a:srgbClr val="000000"/>
                </a:solidFill>
              </a:rPr>
              <a:t>Do you think this is a fair dice?</a:t>
            </a:r>
            <a:r>
              <a:rPr lang="en-US" sz="6000" dirty="0"/>
              <a:t> </a:t>
            </a:r>
            <a:r>
              <a:rPr lang="en-US" sz="6000" b="0" i="0" u="none" strike="noStrike" dirty="0">
                <a:solidFill>
                  <a:srgbClr val="000000"/>
                </a:solidFill>
                <a:effectLst/>
              </a:rPr>
              <a:t> </a:t>
            </a:r>
            <a:endParaRPr lang="en-GB" sz="60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B74E456-4F7A-5E86-856B-A9707B0171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70" t="8325" r="19253" b="6105"/>
          <a:stretch/>
        </p:blipFill>
        <p:spPr>
          <a:xfrm>
            <a:off x="1595211" y="3244169"/>
            <a:ext cx="2206476" cy="224952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24AE987-CBE7-4520-5847-99A096FCF4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220" b="66467"/>
          <a:stretch/>
        </p:blipFill>
        <p:spPr>
          <a:xfrm>
            <a:off x="5207507" y="2404061"/>
            <a:ext cx="4668013" cy="204987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A130BAD-F660-AFC4-437E-C93232B2AF59}"/>
                  </a:ext>
                </a:extLst>
              </p:cNvPr>
              <p:cNvSpPr txBox="1"/>
              <p:nvPr/>
            </p:nvSpPr>
            <p:spPr>
              <a:xfrm>
                <a:off x="5611092" y="4580210"/>
                <a:ext cx="1529542" cy="18269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28</m:t>
                          </m:r>
                        </m:num>
                        <m:den>
                          <m:r>
                            <a:rPr kumimoji="0" lang="en-US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A130BAD-F660-AFC4-437E-C93232B2AF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1092" y="4580210"/>
                <a:ext cx="1529542" cy="18269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1CC481D-862D-782A-8E3E-82B5932B35FE}"/>
                  </a:ext>
                </a:extLst>
              </p:cNvPr>
              <p:cNvSpPr txBox="1"/>
              <p:nvPr/>
            </p:nvSpPr>
            <p:spPr>
              <a:xfrm>
                <a:off x="7980220" y="4580210"/>
                <a:ext cx="1529542" cy="18269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32</m:t>
                          </m:r>
                        </m:num>
                        <m:den>
                          <m:r>
                            <a:rPr kumimoji="0" lang="en-US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1CC481D-862D-782A-8E3E-82B5932B35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0220" y="4580210"/>
                <a:ext cx="1529542" cy="18269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6538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D527A-BE30-8CCF-B45C-847B9ED34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AAB19F4-C700-FCAD-544B-730F884E2176}"/>
              </a:ext>
            </a:extLst>
          </p:cNvPr>
          <p:cNvSpPr/>
          <p:nvPr/>
        </p:nvSpPr>
        <p:spPr>
          <a:xfrm>
            <a:off x="415637" y="245615"/>
            <a:ext cx="114660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0" i="0" u="none" strike="noStrike" dirty="0">
                <a:solidFill>
                  <a:srgbClr val="000000"/>
                </a:solidFill>
                <a:effectLst/>
              </a:rPr>
              <a:t>A dice is roll</a:t>
            </a:r>
            <a:r>
              <a:rPr lang="en-US" sz="6000" dirty="0">
                <a:solidFill>
                  <a:srgbClr val="000000"/>
                </a:solidFill>
              </a:rPr>
              <a:t>ed </a:t>
            </a:r>
            <a:r>
              <a:rPr lang="en-US" sz="6000" b="1" dirty="0">
                <a:solidFill>
                  <a:srgbClr val="000000"/>
                </a:solidFill>
              </a:rPr>
              <a:t>6</a:t>
            </a:r>
            <a:r>
              <a:rPr lang="en-US" sz="6000" b="1" i="0" u="none" strike="noStrike" dirty="0">
                <a:solidFill>
                  <a:srgbClr val="000000"/>
                </a:solidFill>
                <a:effectLst/>
              </a:rPr>
              <a:t>0 times</a:t>
            </a:r>
            <a:r>
              <a:rPr lang="en-US" sz="60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algn="ctr"/>
            <a:r>
              <a:rPr lang="en-US" sz="6000" dirty="0">
                <a:solidFill>
                  <a:srgbClr val="000000"/>
                </a:solidFill>
              </a:rPr>
              <a:t>Do you think this is a fair dice?</a:t>
            </a:r>
            <a:r>
              <a:rPr lang="en-US" sz="6000" dirty="0"/>
              <a:t> </a:t>
            </a:r>
            <a:r>
              <a:rPr lang="en-US" sz="6000" dirty="0">
                <a:solidFill>
                  <a:srgbClr val="000000"/>
                </a:solidFill>
              </a:rPr>
              <a:t> </a:t>
            </a:r>
            <a:endParaRPr lang="en-GB" sz="6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ACC0FC-8355-B5F8-5D0E-2A76714EEC05}"/>
                  </a:ext>
                </a:extLst>
              </p:cNvPr>
              <p:cNvSpPr txBox="1"/>
              <p:nvPr/>
            </p:nvSpPr>
            <p:spPr>
              <a:xfrm>
                <a:off x="5710845" y="4525562"/>
                <a:ext cx="1529542" cy="18269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</m:t>
                          </m:r>
                        </m:num>
                        <m:den>
                          <m:r>
                            <a:rPr kumimoji="0" lang="en-US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GB" sz="36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ACC0FC-8355-B5F8-5D0E-2A76714EEC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0845" y="4525562"/>
                <a:ext cx="1529542" cy="18269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D57BF0F-FC10-E027-E0ED-5E6D17C7F8AC}"/>
                  </a:ext>
                </a:extLst>
              </p:cNvPr>
              <p:cNvSpPr txBox="1"/>
              <p:nvPr/>
            </p:nvSpPr>
            <p:spPr>
              <a:xfrm>
                <a:off x="8035638" y="4502754"/>
                <a:ext cx="1529542" cy="18269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60</m:t>
                          </m:r>
                        </m:num>
                        <m:den>
                          <m:r>
                            <a:rPr kumimoji="0" lang="en-US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GB" sz="36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D57BF0F-FC10-E027-E0ED-5E6D17C7F8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5638" y="4502754"/>
                <a:ext cx="1529542" cy="18269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786" y="3109719"/>
            <a:ext cx="2406916" cy="24069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32152C-CF64-F52F-8998-D755F8990E1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0410" b="13566"/>
          <a:stretch/>
        </p:blipFill>
        <p:spPr>
          <a:xfrm>
            <a:off x="5401469" y="2374184"/>
            <a:ext cx="4442297" cy="193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851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D992F-EFEA-19DD-43CB-5DEA63884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CEE6F1-4244-5A11-2F1E-B3426258484D}"/>
              </a:ext>
            </a:extLst>
          </p:cNvPr>
          <p:cNvSpPr/>
          <p:nvPr/>
        </p:nvSpPr>
        <p:spPr>
          <a:xfrm>
            <a:off x="415637" y="245615"/>
            <a:ext cx="114660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0" i="0" u="none" strike="noStrike" dirty="0">
                <a:solidFill>
                  <a:srgbClr val="000000"/>
                </a:solidFill>
                <a:effectLst/>
              </a:rPr>
              <a:t>A dice is roll</a:t>
            </a:r>
            <a:r>
              <a:rPr lang="en-US" sz="6000" dirty="0">
                <a:solidFill>
                  <a:srgbClr val="000000"/>
                </a:solidFill>
              </a:rPr>
              <a:t>ed </a:t>
            </a:r>
            <a:r>
              <a:rPr lang="en-US" sz="6000" b="1" dirty="0">
                <a:solidFill>
                  <a:srgbClr val="000000"/>
                </a:solidFill>
              </a:rPr>
              <a:t>6</a:t>
            </a:r>
            <a:r>
              <a:rPr lang="en-US" sz="6000" b="1" i="0" u="none" strike="noStrike" dirty="0">
                <a:solidFill>
                  <a:srgbClr val="000000"/>
                </a:solidFill>
                <a:effectLst/>
              </a:rPr>
              <a:t>0 times</a:t>
            </a:r>
            <a:r>
              <a:rPr lang="en-US" sz="60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algn="ctr"/>
            <a:r>
              <a:rPr lang="en-US" sz="6000" dirty="0">
                <a:solidFill>
                  <a:srgbClr val="000000"/>
                </a:solidFill>
              </a:rPr>
              <a:t>Do you think this is a fair dice?</a:t>
            </a:r>
            <a:r>
              <a:rPr lang="en-US" sz="6000" dirty="0"/>
              <a:t> </a:t>
            </a:r>
            <a:r>
              <a:rPr lang="en-US" sz="6000" b="0" i="0" u="none" strike="noStrike" dirty="0">
                <a:solidFill>
                  <a:srgbClr val="000000"/>
                </a:solidFill>
                <a:effectLst/>
              </a:rPr>
              <a:t> </a:t>
            </a:r>
            <a:endParaRPr lang="en-GB" sz="6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13F8FB5-291B-2B3F-64E6-872EB7360044}"/>
                  </a:ext>
                </a:extLst>
              </p:cNvPr>
              <p:cNvSpPr txBox="1"/>
              <p:nvPr/>
            </p:nvSpPr>
            <p:spPr>
              <a:xfrm>
                <a:off x="5755180" y="4463961"/>
                <a:ext cx="1529542" cy="18269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CC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CC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20</m:t>
                          </m:r>
                        </m:num>
                        <m:den>
                          <m:r>
                            <a:rPr kumimoji="0" lang="en-US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CC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CC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GB" sz="3600" dirty="0">
                  <a:solidFill>
                    <a:srgbClr val="00CC00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13F8FB5-291B-2B3F-64E6-872EB73600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5180" y="4463961"/>
                <a:ext cx="1529542" cy="18269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B856B38-B469-819D-ED99-A852F8BEA209}"/>
                  </a:ext>
                </a:extLst>
              </p:cNvPr>
              <p:cNvSpPr txBox="1"/>
              <p:nvPr/>
            </p:nvSpPr>
            <p:spPr>
              <a:xfrm>
                <a:off x="7869384" y="4463961"/>
                <a:ext cx="1529542" cy="18269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CC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CC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40</m:t>
                          </m:r>
                        </m:num>
                        <m:den>
                          <m:r>
                            <a:rPr kumimoji="0" lang="en-US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CC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CC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GB" sz="3600" dirty="0">
                  <a:solidFill>
                    <a:srgbClr val="00CC00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B856B38-B469-819D-ED99-A852F8BEA2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9384" y="4463961"/>
                <a:ext cx="1529542" cy="18269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1D544906-E2B9-DF9A-2784-F0A2BEE30E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3723" y="3270315"/>
            <a:ext cx="2262640" cy="21768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B88768-7B39-A890-763A-FB04576BB14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1738" b="15119"/>
          <a:stretch/>
        </p:blipFill>
        <p:spPr>
          <a:xfrm>
            <a:off x="5553930" y="2541565"/>
            <a:ext cx="4011250" cy="16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022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34044" y="1047401"/>
            <a:ext cx="1064029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Relative Frequency is </a:t>
            </a:r>
          </a:p>
          <a:p>
            <a:pPr algn="ctr"/>
            <a:r>
              <a:rPr lang="en-GB" sz="9600" dirty="0"/>
              <a:t>a </a:t>
            </a:r>
            <a:r>
              <a:rPr lang="en-GB" sz="9600" b="1" dirty="0">
                <a:solidFill>
                  <a:srgbClr val="FF0000"/>
                </a:solidFill>
              </a:rPr>
              <a:t>probability</a:t>
            </a:r>
            <a:r>
              <a:rPr lang="en-GB" sz="9600" dirty="0"/>
              <a:t> from an </a:t>
            </a:r>
            <a:r>
              <a:rPr lang="en-GB" sz="9600" b="1" dirty="0">
                <a:solidFill>
                  <a:srgbClr val="FF0000"/>
                </a:solidFill>
              </a:rPr>
              <a:t>experiment</a:t>
            </a:r>
            <a:r>
              <a:rPr lang="en-GB" sz="9600" b="1" dirty="0"/>
              <a:t>.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3064230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30089" y="301628"/>
            <a:ext cx="9242658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US" sz="8800" dirty="0"/>
              <a:t>What is </a:t>
            </a:r>
            <a:r>
              <a:rPr lang="en-US" sz="8800" b="1" dirty="0">
                <a:solidFill>
                  <a:srgbClr val="0000FF"/>
                </a:solidFill>
              </a:rPr>
              <a:t>theoretical </a:t>
            </a:r>
          </a:p>
          <a:p>
            <a:pPr algn="ctr" fontAlgn="ctr"/>
            <a:r>
              <a:rPr lang="en-US" sz="8800" dirty="0"/>
              <a:t>probability?</a:t>
            </a:r>
            <a:endParaRPr lang="en-GB" sz="8800" dirty="0"/>
          </a:p>
        </p:txBody>
      </p:sp>
      <p:sp>
        <p:nvSpPr>
          <p:cNvPr id="6" name="TextBox 5"/>
          <p:cNvSpPr txBox="1"/>
          <p:nvPr/>
        </p:nvSpPr>
        <p:spPr>
          <a:xfrm>
            <a:off x="917171" y="3663137"/>
            <a:ext cx="1046849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is </a:t>
            </a:r>
            <a:r>
              <a:rPr lang="en-GB" sz="8800" b="1" dirty="0">
                <a:solidFill>
                  <a:srgbClr val="FF0000"/>
                </a:solidFill>
              </a:rPr>
              <a:t>experimental </a:t>
            </a:r>
            <a:r>
              <a:rPr lang="en-GB" sz="8800" dirty="0"/>
              <a:t>probability?</a:t>
            </a:r>
          </a:p>
        </p:txBody>
      </p:sp>
    </p:spTree>
    <p:extLst>
      <p:ext uri="{BB962C8B-B14F-4D97-AF65-F5344CB8AC3E}">
        <p14:creationId xmlns:p14="http://schemas.microsoft.com/office/powerpoint/2010/main" val="4086318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AC9C36-2CD3-47D3-9776-F4FF21326956}"/>
              </a:ext>
            </a:extLst>
          </p:cNvPr>
          <p:cNvSpPr txBox="1"/>
          <p:nvPr/>
        </p:nvSpPr>
        <p:spPr>
          <a:xfrm>
            <a:off x="577175" y="1770375"/>
            <a:ext cx="1103764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The probability of getting three heads in a row.</a:t>
            </a:r>
            <a:endParaRPr lang="en-GB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364D-29BB-45F3-B457-DA4632E43B93}"/>
              </a:ext>
            </a:extLst>
          </p:cNvPr>
          <p:cNvSpPr txBox="1"/>
          <p:nvPr/>
        </p:nvSpPr>
        <p:spPr>
          <a:xfrm>
            <a:off x="2880046" y="4576101"/>
            <a:ext cx="61791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/>
              <a:t>Theoretical </a:t>
            </a:r>
            <a:endParaRPr lang="en-GB" sz="9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75AA78-74DB-4BC1-A70C-E4E089F1FD68}"/>
              </a:ext>
            </a:extLst>
          </p:cNvPr>
          <p:cNvSpPr txBox="1"/>
          <p:nvPr/>
        </p:nvSpPr>
        <p:spPr>
          <a:xfrm>
            <a:off x="479367" y="257310"/>
            <a:ext cx="1134687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600" b="1" dirty="0"/>
              <a:t>Theoretical or Experimental  </a:t>
            </a:r>
            <a:endParaRPr lang="en-GB" sz="7600" b="1" dirty="0"/>
          </a:p>
        </p:txBody>
      </p:sp>
    </p:spTree>
    <p:extLst>
      <p:ext uri="{BB962C8B-B14F-4D97-AF65-F5344CB8AC3E}">
        <p14:creationId xmlns:p14="http://schemas.microsoft.com/office/powerpoint/2010/main" val="3558224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AC9C36-2CD3-47D3-9776-F4FF21326956}"/>
              </a:ext>
            </a:extLst>
          </p:cNvPr>
          <p:cNvSpPr txBox="1"/>
          <p:nvPr/>
        </p:nvSpPr>
        <p:spPr>
          <a:xfrm>
            <a:off x="958733" y="1687539"/>
            <a:ext cx="101692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The probability of it raining tomorrow.</a:t>
            </a:r>
            <a:endParaRPr lang="en-GB" sz="8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75AA78-74DB-4BC1-A70C-E4E089F1FD68}"/>
              </a:ext>
            </a:extLst>
          </p:cNvPr>
          <p:cNvSpPr txBox="1"/>
          <p:nvPr/>
        </p:nvSpPr>
        <p:spPr>
          <a:xfrm>
            <a:off x="479367" y="257310"/>
            <a:ext cx="1134687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600" b="1" dirty="0"/>
              <a:t>Theoretical or Experimental  </a:t>
            </a:r>
            <a:endParaRPr lang="en-GB" sz="76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577637-2BC2-4DA1-BCC8-1D141209E341}"/>
              </a:ext>
            </a:extLst>
          </p:cNvPr>
          <p:cNvSpPr txBox="1"/>
          <p:nvPr/>
        </p:nvSpPr>
        <p:spPr>
          <a:xfrm>
            <a:off x="2508365" y="4557427"/>
            <a:ext cx="71752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/>
              <a:t>Experimental </a:t>
            </a:r>
            <a:endParaRPr lang="en-GB" sz="9600" b="1" dirty="0"/>
          </a:p>
        </p:txBody>
      </p:sp>
    </p:spTree>
    <p:extLst>
      <p:ext uri="{BB962C8B-B14F-4D97-AF65-F5344CB8AC3E}">
        <p14:creationId xmlns:p14="http://schemas.microsoft.com/office/powerpoint/2010/main" val="199465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AC9C36-2CD3-47D3-9776-F4FF21326956}"/>
              </a:ext>
            </a:extLst>
          </p:cNvPr>
          <p:cNvSpPr txBox="1"/>
          <p:nvPr/>
        </p:nvSpPr>
        <p:spPr>
          <a:xfrm>
            <a:off x="958733" y="1687539"/>
            <a:ext cx="101692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The probability of </a:t>
            </a:r>
          </a:p>
          <a:p>
            <a:pPr algn="ctr"/>
            <a:r>
              <a:rPr lang="en-US" sz="8000" dirty="0"/>
              <a:t>the next car being red.</a:t>
            </a:r>
            <a:endParaRPr lang="en-GB" sz="8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75AA78-74DB-4BC1-A70C-E4E089F1FD68}"/>
              </a:ext>
            </a:extLst>
          </p:cNvPr>
          <p:cNvSpPr txBox="1"/>
          <p:nvPr/>
        </p:nvSpPr>
        <p:spPr>
          <a:xfrm>
            <a:off x="479367" y="257310"/>
            <a:ext cx="1134687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600" b="1" dirty="0"/>
              <a:t>Theoretical or Experimental  </a:t>
            </a:r>
            <a:endParaRPr lang="en-GB" sz="76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577637-2BC2-4DA1-BCC8-1D141209E341}"/>
              </a:ext>
            </a:extLst>
          </p:cNvPr>
          <p:cNvSpPr txBox="1"/>
          <p:nvPr/>
        </p:nvSpPr>
        <p:spPr>
          <a:xfrm>
            <a:off x="2455716" y="4574053"/>
            <a:ext cx="71752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/>
              <a:t>Experimental </a:t>
            </a:r>
            <a:endParaRPr lang="en-GB" sz="9600" b="1" dirty="0"/>
          </a:p>
        </p:txBody>
      </p:sp>
    </p:spTree>
    <p:extLst>
      <p:ext uri="{BB962C8B-B14F-4D97-AF65-F5344CB8AC3E}">
        <p14:creationId xmlns:p14="http://schemas.microsoft.com/office/powerpoint/2010/main" val="228486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AC9C36-2CD3-47D3-9776-F4FF21326956}"/>
              </a:ext>
            </a:extLst>
          </p:cNvPr>
          <p:cNvSpPr txBox="1"/>
          <p:nvPr/>
        </p:nvSpPr>
        <p:spPr>
          <a:xfrm>
            <a:off x="365760" y="1687539"/>
            <a:ext cx="113053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The probability of rolling consecutive sixes.</a:t>
            </a:r>
            <a:endParaRPr lang="en-GB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364D-29BB-45F3-B457-DA4632E43B93}"/>
              </a:ext>
            </a:extLst>
          </p:cNvPr>
          <p:cNvSpPr txBox="1"/>
          <p:nvPr/>
        </p:nvSpPr>
        <p:spPr>
          <a:xfrm>
            <a:off x="2928849" y="4529967"/>
            <a:ext cx="61791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/>
              <a:t>Theoretical </a:t>
            </a:r>
            <a:endParaRPr lang="en-GB" sz="9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75AA78-74DB-4BC1-A70C-E4E089F1FD68}"/>
              </a:ext>
            </a:extLst>
          </p:cNvPr>
          <p:cNvSpPr txBox="1"/>
          <p:nvPr/>
        </p:nvSpPr>
        <p:spPr>
          <a:xfrm>
            <a:off x="479367" y="257310"/>
            <a:ext cx="1134687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600" b="1" dirty="0"/>
              <a:t>Theoretical or Experimental  </a:t>
            </a:r>
            <a:endParaRPr lang="en-GB" sz="7600" b="1" dirty="0"/>
          </a:p>
        </p:txBody>
      </p:sp>
    </p:spTree>
    <p:extLst>
      <p:ext uri="{BB962C8B-B14F-4D97-AF65-F5344CB8AC3E}">
        <p14:creationId xmlns:p14="http://schemas.microsoft.com/office/powerpoint/2010/main" val="2722225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72470" y="170115"/>
            <a:ext cx="776045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8000" dirty="0"/>
              <a:t>The dice is biased.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7" t="2345" r="14548" b="6146"/>
          <a:stretch>
            <a:fillRect/>
          </a:stretch>
        </p:blipFill>
        <p:spPr bwMode="auto">
          <a:xfrm>
            <a:off x="4692336" y="1493554"/>
            <a:ext cx="2807328" cy="280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34BAEBC-7648-4343-A4A3-C0D2F6D8C397}"/>
              </a:ext>
            </a:extLst>
          </p:cNvPr>
          <p:cNvSpPr/>
          <p:nvPr/>
        </p:nvSpPr>
        <p:spPr>
          <a:xfrm>
            <a:off x="1133936" y="4194924"/>
            <a:ext cx="9924127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8000" dirty="0"/>
              <a:t>What is the probability </a:t>
            </a:r>
          </a:p>
          <a:p>
            <a:pPr algn="ctr"/>
            <a:r>
              <a:rPr lang="en-GB" sz="8000" dirty="0"/>
              <a:t>of rolling a 5?</a:t>
            </a:r>
          </a:p>
        </p:txBody>
      </p:sp>
    </p:spTree>
    <p:extLst>
      <p:ext uri="{BB962C8B-B14F-4D97-AF65-F5344CB8AC3E}">
        <p14:creationId xmlns:p14="http://schemas.microsoft.com/office/powerpoint/2010/main" val="2455539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37060" y="3182461"/>
            <a:ext cx="1071787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Roll the dice and record the </a:t>
            </a:r>
          </a:p>
          <a:p>
            <a:pPr algn="ctr"/>
            <a:r>
              <a:rPr lang="en-GB" sz="7200" b="1" dirty="0"/>
              <a:t>Relative Frequency</a:t>
            </a:r>
            <a:r>
              <a:rPr lang="en-GB" sz="7200" dirty="0"/>
              <a:t> </a:t>
            </a:r>
          </a:p>
          <a:p>
            <a:pPr algn="ctr"/>
            <a:r>
              <a:rPr lang="en-GB" sz="7200" dirty="0"/>
              <a:t>of each number.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7" t="2345" r="14548" b="6146"/>
          <a:stretch>
            <a:fillRect/>
          </a:stretch>
        </p:blipFill>
        <p:spPr bwMode="auto">
          <a:xfrm>
            <a:off x="4577721" y="369920"/>
            <a:ext cx="2764773" cy="2764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8766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141323"/>
              </p:ext>
            </p:extLst>
          </p:nvPr>
        </p:nvGraphicFramePr>
        <p:xfrm>
          <a:off x="2098501" y="176564"/>
          <a:ext cx="8358909" cy="6551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6303">
                  <a:extLst>
                    <a:ext uri="{9D8B030D-6E8A-4147-A177-3AD203B41FA5}">
                      <a16:colId xmlns:a16="http://schemas.microsoft.com/office/drawing/2014/main" val="2050534906"/>
                    </a:ext>
                  </a:extLst>
                </a:gridCol>
                <a:gridCol w="2786303">
                  <a:extLst>
                    <a:ext uri="{9D8B030D-6E8A-4147-A177-3AD203B41FA5}">
                      <a16:colId xmlns:a16="http://schemas.microsoft.com/office/drawing/2014/main" val="1393182224"/>
                    </a:ext>
                  </a:extLst>
                </a:gridCol>
                <a:gridCol w="2786303">
                  <a:extLst>
                    <a:ext uri="{9D8B030D-6E8A-4147-A177-3AD203B41FA5}">
                      <a16:colId xmlns:a16="http://schemas.microsoft.com/office/drawing/2014/main" val="1784342684"/>
                    </a:ext>
                  </a:extLst>
                </a:gridCol>
              </a:tblGrid>
              <a:tr h="111030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Number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Frequency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Relative </a:t>
                      </a:r>
                    </a:p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Frequency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0885706"/>
                  </a:ext>
                </a:extLst>
              </a:tr>
              <a:tr h="906817">
                <a:tc>
                  <a:txBody>
                    <a:bodyPr/>
                    <a:lstStyle/>
                    <a:p>
                      <a:pPr algn="ctr"/>
                      <a:r>
                        <a:rPr lang="en-GB" sz="48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9726981"/>
                  </a:ext>
                </a:extLst>
              </a:tr>
              <a:tr h="906817">
                <a:tc>
                  <a:txBody>
                    <a:bodyPr/>
                    <a:lstStyle/>
                    <a:p>
                      <a:pPr algn="ctr"/>
                      <a:r>
                        <a:rPr lang="en-GB" sz="48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8416908"/>
                  </a:ext>
                </a:extLst>
              </a:tr>
              <a:tr h="906817">
                <a:tc>
                  <a:txBody>
                    <a:bodyPr/>
                    <a:lstStyle/>
                    <a:p>
                      <a:pPr algn="ctr"/>
                      <a:r>
                        <a:rPr lang="en-GB" sz="48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9495137"/>
                  </a:ext>
                </a:extLst>
              </a:tr>
              <a:tr h="906817">
                <a:tc>
                  <a:txBody>
                    <a:bodyPr/>
                    <a:lstStyle/>
                    <a:p>
                      <a:pPr algn="ctr"/>
                      <a:r>
                        <a:rPr lang="en-GB" sz="48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8864029"/>
                  </a:ext>
                </a:extLst>
              </a:tr>
              <a:tr h="906817">
                <a:tc>
                  <a:txBody>
                    <a:bodyPr/>
                    <a:lstStyle/>
                    <a:p>
                      <a:pPr algn="ctr"/>
                      <a:r>
                        <a:rPr lang="en-GB" sz="48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3431833"/>
                  </a:ext>
                </a:extLst>
              </a:tr>
              <a:tr h="906817">
                <a:tc>
                  <a:txBody>
                    <a:bodyPr/>
                    <a:lstStyle/>
                    <a:p>
                      <a:pPr algn="ctr"/>
                      <a:r>
                        <a:rPr lang="en-GB" sz="48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067771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684029" y="1318954"/>
                <a:ext cx="809105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50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4029" y="1318954"/>
                <a:ext cx="809105" cy="7861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684029" y="2263834"/>
                <a:ext cx="809105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50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4029" y="2263834"/>
                <a:ext cx="809105" cy="7861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684029" y="3165619"/>
                <a:ext cx="809105" cy="818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50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4029" y="3165619"/>
                <a:ext cx="809105" cy="8180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684029" y="4067075"/>
                <a:ext cx="809105" cy="783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50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4029" y="4067075"/>
                <a:ext cx="809105" cy="7837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684029" y="4968531"/>
                <a:ext cx="809105" cy="818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50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4029" y="4968531"/>
                <a:ext cx="809105" cy="81804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684029" y="5869658"/>
                <a:ext cx="809105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50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4029" y="5869658"/>
                <a:ext cx="809105" cy="7861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7" t="2345" r="14548" b="6146"/>
          <a:stretch>
            <a:fillRect/>
          </a:stretch>
        </p:blipFill>
        <p:spPr bwMode="auto">
          <a:xfrm>
            <a:off x="268380" y="140537"/>
            <a:ext cx="1571505" cy="1571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87436A2-6763-4A27-A57A-97D2A7AD35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549472"/>
              </p:ext>
            </p:extLst>
          </p:nvPr>
        </p:nvGraphicFramePr>
        <p:xfrm>
          <a:off x="5288384" y="1286864"/>
          <a:ext cx="1979141" cy="5440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141">
                  <a:extLst>
                    <a:ext uri="{9D8B030D-6E8A-4147-A177-3AD203B41FA5}">
                      <a16:colId xmlns:a16="http://schemas.microsoft.com/office/drawing/2014/main" val="3224680656"/>
                    </a:ext>
                  </a:extLst>
                </a:gridCol>
              </a:tblGrid>
              <a:tr h="906817">
                <a:tc>
                  <a:txBody>
                    <a:bodyPr/>
                    <a:lstStyle/>
                    <a:p>
                      <a:pPr algn="ctr"/>
                      <a:r>
                        <a:rPr lang="en-GB" sz="4800" b="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8973391"/>
                  </a:ext>
                </a:extLst>
              </a:tr>
              <a:tr h="906817">
                <a:tc>
                  <a:txBody>
                    <a:bodyPr/>
                    <a:lstStyle/>
                    <a:p>
                      <a:pPr algn="ctr"/>
                      <a:r>
                        <a:rPr lang="en-GB" sz="48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1115857"/>
                  </a:ext>
                </a:extLst>
              </a:tr>
              <a:tr h="906817">
                <a:tc>
                  <a:txBody>
                    <a:bodyPr/>
                    <a:lstStyle/>
                    <a:p>
                      <a:pPr algn="ctr"/>
                      <a:r>
                        <a:rPr lang="en-GB" sz="48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092820"/>
                  </a:ext>
                </a:extLst>
              </a:tr>
              <a:tr h="906817">
                <a:tc>
                  <a:txBody>
                    <a:bodyPr/>
                    <a:lstStyle/>
                    <a:p>
                      <a:pPr algn="ctr"/>
                      <a:r>
                        <a:rPr lang="en-GB" sz="4800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5508855"/>
                  </a:ext>
                </a:extLst>
              </a:tr>
              <a:tr h="906817">
                <a:tc>
                  <a:txBody>
                    <a:bodyPr/>
                    <a:lstStyle/>
                    <a:p>
                      <a:pPr algn="ctr"/>
                      <a:r>
                        <a:rPr lang="en-GB" sz="48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6567263"/>
                  </a:ext>
                </a:extLst>
              </a:tr>
              <a:tr h="906817">
                <a:tc>
                  <a:txBody>
                    <a:bodyPr/>
                    <a:lstStyle/>
                    <a:p>
                      <a:pPr algn="ctr"/>
                      <a:r>
                        <a:rPr lang="en-GB" sz="4800" b="0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9777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341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178</Words>
  <Application>Microsoft Office PowerPoint</Application>
  <PresentationFormat>Widescreen</PresentationFormat>
  <Paragraphs>64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15</cp:revision>
  <dcterms:created xsi:type="dcterms:W3CDTF">2016-03-13T07:58:26Z</dcterms:created>
  <dcterms:modified xsi:type="dcterms:W3CDTF">2025-01-27T17:56:59Z</dcterms:modified>
</cp:coreProperties>
</file>