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3" r:id="rId6"/>
    <p:sldId id="256" r:id="rId7"/>
    <p:sldId id="258" r:id="rId8"/>
    <p:sldId id="257" r:id="rId9"/>
    <p:sldId id="261" r:id="rId10"/>
    <p:sldId id="260" r:id="rId11"/>
    <p:sldId id="259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CA7FA7-C3EA-4843-AE52-C4D3F0640B03}" v="7" dt="2025-01-20T06:38:58.9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864FBCB-7CCE-4505-B392-18413DFD3F9B}"/>
    <pc:docChg chg="undo custSel addSld delSld modSld sldOrd">
      <pc:chgData name="Stewart Gale" userId="3647ddd2-6040-41ae-a96d-232c23482af8" providerId="ADAL" clId="{6864FBCB-7CCE-4505-B392-18413DFD3F9B}" dt="2022-10-31T11:26:33.498" v="160" actId="1076"/>
      <pc:docMkLst>
        <pc:docMk/>
      </pc:docMkLst>
      <pc:sldChg chg="addSp delSp modSp mod">
        <pc:chgData name="Stewart Gale" userId="3647ddd2-6040-41ae-a96d-232c23482af8" providerId="ADAL" clId="{6864FBCB-7CCE-4505-B392-18413DFD3F9B}" dt="2022-10-31T11:18:34.658" v="11" actId="1076"/>
        <pc:sldMkLst>
          <pc:docMk/>
          <pc:sldMk cId="3428830290" sldId="256"/>
        </pc:sldMkLst>
      </pc:sldChg>
      <pc:sldChg chg="addSp delSp modSp new mod">
        <pc:chgData name="Stewart Gale" userId="3647ddd2-6040-41ae-a96d-232c23482af8" providerId="ADAL" clId="{6864FBCB-7CCE-4505-B392-18413DFD3F9B}" dt="2022-10-31T11:20:28.745" v="51" actId="1076"/>
        <pc:sldMkLst>
          <pc:docMk/>
          <pc:sldMk cId="3226443519" sldId="257"/>
        </pc:sldMkLst>
      </pc:sldChg>
      <pc:sldChg chg="addSp delSp modSp new mod ord">
        <pc:chgData name="Stewart Gale" userId="3647ddd2-6040-41ae-a96d-232c23482af8" providerId="ADAL" clId="{6864FBCB-7CCE-4505-B392-18413DFD3F9B}" dt="2022-10-31T11:19:36.594" v="35"/>
        <pc:sldMkLst>
          <pc:docMk/>
          <pc:sldMk cId="1568373539" sldId="258"/>
        </pc:sldMkLst>
      </pc:sldChg>
      <pc:sldChg chg="addSp modSp add mod">
        <pc:chgData name="Stewart Gale" userId="3647ddd2-6040-41ae-a96d-232c23482af8" providerId="ADAL" clId="{6864FBCB-7CCE-4505-B392-18413DFD3F9B}" dt="2022-10-31T11:22:26.318" v="84" actId="1076"/>
        <pc:sldMkLst>
          <pc:docMk/>
          <pc:sldMk cId="653995060" sldId="259"/>
        </pc:sldMkLst>
      </pc:sldChg>
      <pc:sldChg chg="addSp modSp add mod">
        <pc:chgData name="Stewart Gale" userId="3647ddd2-6040-41ae-a96d-232c23482af8" providerId="ADAL" clId="{6864FBCB-7CCE-4505-B392-18413DFD3F9B}" dt="2022-10-31T11:21:57.567" v="79" actId="14100"/>
        <pc:sldMkLst>
          <pc:docMk/>
          <pc:sldMk cId="1654458461" sldId="260"/>
        </pc:sldMkLst>
      </pc:sldChg>
      <pc:sldChg chg="addSp modSp add mod">
        <pc:chgData name="Stewart Gale" userId="3647ddd2-6040-41ae-a96d-232c23482af8" providerId="ADAL" clId="{6864FBCB-7CCE-4505-B392-18413DFD3F9B}" dt="2022-10-31T11:21:13.798" v="65" actId="14100"/>
        <pc:sldMkLst>
          <pc:docMk/>
          <pc:sldMk cId="1740927630" sldId="261"/>
        </pc:sldMkLst>
      </pc:sldChg>
      <pc:sldChg chg="addSp modSp add mod">
        <pc:chgData name="Stewart Gale" userId="3647ddd2-6040-41ae-a96d-232c23482af8" providerId="ADAL" clId="{6864FBCB-7CCE-4505-B392-18413DFD3F9B}" dt="2022-10-31T11:23:17.277" v="102" actId="14100"/>
        <pc:sldMkLst>
          <pc:docMk/>
          <pc:sldMk cId="2443086890" sldId="262"/>
        </pc:sldMkLst>
      </pc:sldChg>
      <pc:sldChg chg="addSp modSp add mod ord">
        <pc:chgData name="Stewart Gale" userId="3647ddd2-6040-41ae-a96d-232c23482af8" providerId="ADAL" clId="{6864FBCB-7CCE-4505-B392-18413DFD3F9B}" dt="2022-10-31T11:23:55.400" v="133"/>
        <pc:sldMkLst>
          <pc:docMk/>
          <pc:sldMk cId="4011384972" sldId="263"/>
        </pc:sldMkLst>
      </pc:sldChg>
      <pc:sldChg chg="addSp modSp add del mod ord">
        <pc:chgData name="Stewart Gale" userId="3647ddd2-6040-41ae-a96d-232c23482af8" providerId="ADAL" clId="{6864FBCB-7CCE-4505-B392-18413DFD3F9B}" dt="2022-10-31T11:24:38.642" v="142" actId="14100"/>
        <pc:sldMkLst>
          <pc:docMk/>
          <pc:sldMk cId="2543724115" sldId="264"/>
        </pc:sldMkLst>
      </pc:sldChg>
      <pc:sldChg chg="addSp modSp add del mod ord">
        <pc:chgData name="Stewart Gale" userId="3647ddd2-6040-41ae-a96d-232c23482af8" providerId="ADAL" clId="{6864FBCB-7CCE-4505-B392-18413DFD3F9B}" dt="2022-10-31T11:25:03.259" v="148" actId="14100"/>
        <pc:sldMkLst>
          <pc:docMk/>
          <pc:sldMk cId="2828469231" sldId="265"/>
        </pc:sldMkLst>
      </pc:sldChg>
      <pc:sldChg chg="addSp modSp add mod">
        <pc:chgData name="Stewart Gale" userId="3647ddd2-6040-41ae-a96d-232c23482af8" providerId="ADAL" clId="{6864FBCB-7CCE-4505-B392-18413DFD3F9B}" dt="2022-10-31T11:25:58.369" v="154" actId="14100"/>
        <pc:sldMkLst>
          <pc:docMk/>
          <pc:sldMk cId="4270254333" sldId="266"/>
        </pc:sldMkLst>
      </pc:sldChg>
      <pc:sldChg chg="addSp modSp add mod">
        <pc:chgData name="Stewart Gale" userId="3647ddd2-6040-41ae-a96d-232c23482af8" providerId="ADAL" clId="{6864FBCB-7CCE-4505-B392-18413DFD3F9B}" dt="2022-10-31T11:26:33.498" v="160" actId="1076"/>
        <pc:sldMkLst>
          <pc:docMk/>
          <pc:sldMk cId="2094296688" sldId="267"/>
        </pc:sldMkLst>
      </pc:sldChg>
    </pc:docChg>
  </pc:docChgLst>
  <pc:docChgLst>
    <pc:chgData name="Stewart Gale" userId="3647ddd2-6040-41ae-a96d-232c23482af8" providerId="ADAL" clId="{F7CA7FA7-C3EA-4843-AE52-C4D3F0640B03}"/>
    <pc:docChg chg="custSel modSld">
      <pc:chgData name="Stewart Gale" userId="3647ddd2-6040-41ae-a96d-232c23482af8" providerId="ADAL" clId="{F7CA7FA7-C3EA-4843-AE52-C4D3F0640B03}" dt="2025-01-20T06:38:58.945" v="115"/>
      <pc:docMkLst>
        <pc:docMk/>
      </pc:docMkLst>
      <pc:sldChg chg="addSp delSp modSp mod">
        <pc:chgData name="Stewart Gale" userId="3647ddd2-6040-41ae-a96d-232c23482af8" providerId="ADAL" clId="{F7CA7FA7-C3EA-4843-AE52-C4D3F0640B03}" dt="2022-11-03T10:22:03.136" v="88" actId="478"/>
        <pc:sldMkLst>
          <pc:docMk/>
          <pc:sldMk cId="3226443519" sldId="257"/>
        </pc:sldMkLst>
      </pc:sldChg>
      <pc:sldChg chg="addSp delSp modSp mod">
        <pc:chgData name="Stewart Gale" userId="3647ddd2-6040-41ae-a96d-232c23482af8" providerId="ADAL" clId="{F7CA7FA7-C3EA-4843-AE52-C4D3F0640B03}" dt="2024-06-11T06:05:19.188" v="114" actId="14100"/>
        <pc:sldMkLst>
          <pc:docMk/>
          <pc:sldMk cId="1654458461" sldId="260"/>
        </pc:sldMkLst>
      </pc:sldChg>
      <pc:sldChg chg="addSp">
        <pc:chgData name="Stewart Gale" userId="3647ddd2-6040-41ae-a96d-232c23482af8" providerId="ADAL" clId="{F7CA7FA7-C3EA-4843-AE52-C4D3F0640B03}" dt="2025-01-20T06:38:58.945" v="115"/>
        <pc:sldMkLst>
          <pc:docMk/>
          <pc:sldMk cId="2443086890" sldId="262"/>
        </pc:sldMkLst>
        <pc:inkChg chg="add">
          <ac:chgData name="Stewart Gale" userId="3647ddd2-6040-41ae-a96d-232c23482af8" providerId="ADAL" clId="{F7CA7FA7-C3EA-4843-AE52-C4D3F0640B03}" dt="2025-01-20T06:38:58.945" v="115"/>
          <ac:inkMkLst>
            <pc:docMk/>
            <pc:sldMk cId="2443086890" sldId="262"/>
            <ac:inkMk id="2" creationId="{633BAF21-0102-62AB-DDB7-E8E3C90E8404}"/>
          </ac:inkMkLst>
        </pc:ink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in="-2.14748E9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6-11T06:02:48.3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2858 988 9983 0,'0'0'0'0,"0"0"0"0,0 0 0 0,0 0 608 0,0 0 128 0,9 6 32 0,1-1 0 0,-10-5-512 16,9 7-112-16,-2-2-16 0,3 0 0 0,-3 1-128 15,-7-6 0-15,12 6 0 0,-1 1-176 0,0-1 304 16,2 1 48-16,0-1 16 0,-2-2 0 0,1 1 96 15,-1 2 32-15,2-1 0 0,-1-3 0 0,-2 1-160 16,-10-4-32-16,14 1 0 0,-3 2 0 0,2 1-128 0,2 0 0 16,0-1 0-16,1 0-176 0,-2 2 176 0,-1-2 0 0,0 1 128 0,0-4-128 15,-1 1 128-15,-1 2-128 0,-11-3 128 0,11 2-128 0,0-2 0 16,-11 0 0-16,10-4 0 0,-1 2 0 0,-9 2 0 31,0 0 0-31,9-7 0 0,-1-2 0 0,-8 9 128 16,0 0-128-16,0 0 128 0,5-9-128 0,-5 9 528 0,3-9 48 0,-3 0 0 0,-3 0 0 0,0 1-160 15,-1 1-32-15,4 7 0 0,-6-11 0 16,1 3 112-16,-1 1 16 0,6 7 0 0,0 0 0 0,-11-5-64 16,-1 1 0-16,1 1 0 0,-1 2 0 0,3 0-144 15,0 1-48-15,0 1 0 0,0 2 0 0,9-3 0 16,0 0 0-16,0 0 0 0,-6 9 0 0,0-1-256 31,-3 0 0-31,2-1 0 0,7-7 0 0,-2 11 0 16,4-1 0-16,-2-10 0 0,0 0-144 0,3 13 144 0,-5-2-128 0,4-1 128 15,4-1-128-15,2-1 0 0,3-1 0 16,-1-2 0-16,0-5 0 0,-10 0 128 0,0 0-128 0,0 0 128 16,12 0-128-16,-12 0 128 0,0 0 0 0,12-3 0 0,-2 2 0 0,-10 1-192 15,0 0 0-15,2-9 0 0,-2 9 0 0,0 0 0 0,1-12 0 16,-1 2 0 0,-3 2 0-16,3 8 192 0,-4-11 0 0,3 2 0 0,0 0 0 0,1 9 0 15,-5-8 0-15,-1 2 0 0,6 6 0 0,-7-7 320 16,-3 3 112-16,10 4 16 0,-7-2 0 0,-5 2-160 15,-5 0-32-15,4 1 0 0,4 2 0 0,9-3 0 16,-8 5 0-16,-1 1 0 0,-3 1 0 0,3-1-256 16,9-6 0-16,-8 8 0 0,2 3-144 0,0-1-96 15,6-10-16-15,-2 12 0 0,4 1 0 0,5-3 0 16,5-3 0-16,1-2 0 0,-3-1 0 0,3 1 112 16,3 0 16-16,-5-1 0 0,-11-4 0 0,11-2 128 15,2-1 0-15,0 0 128 0,-3-2-128 0,0 0 0 0,-4 0 0 16,2-2 0-16,1-3 0 0,-4 1 0 0,-5 9-128 0,3-11 0 0,-4 0 0 0,1 0 128 15,1 2 0-15,-1 0 0 0,-3 0 0 0,-2 2 0 16,-2-3 0-16,0 2 0 0,-1 1 0 0,-1 2 224 16,-2-1 80-16,1 2 16 0,1 1 0 0,9 3-64 15,0 0 0-15,0 0 0 16,-9 0 0-16,-1 3 64 0,-1 1 0 0,0-2 0 0,1 2 0 16,-1 0-320-16,0 1 160 0,4 3-160 15,3 3 128-15,-1 0-352 16,-3 1-80-1,3 1-16-15,2 0 0 0,3 3-144 0,3 2-48 0,-2-2 0 0,-1-3 0 0,3 0 320 0,1-1 48 0,9-2 16 0,8 0 0 0,-8-3 128 16,-13-7 176-16,9 5-48 0,7-2 0 0,-1-2-128 16,-2-2 0-16,-2-1 0 0,-11 2 0 0,10-7 0 0,1-6-272 15,-2 1 64-15,-2-1 16 0,-1 1 192 16,-5-1 0-16,0 1 0 0,2-3 160 0,0 2-160 16,-3 1 0-16,2 0 0 0,1-1-176 0,-3 0 176 15,-2 0 0-15,1 0 128 0,-1 1-128 0,-1 1 128 16,-2 3-128-16,5 8 128 0,-6-9-128 0,6 9 272 15,-6-7-16-15,6 7 0 0,0 0 0 0,-10 0-48 16,-1 3-16-16,-1 1 0 0,-2 1 0 0,2 0-192 16,3 2 144-16,3 0-144 0,-1 4 128 0,1-1-128 0,-2 3 0 0,3-2 0 15,1 0-176-15,0 4 48 16,0-5 0-16,1 3 0 0,2 0 0 0,5 0 128 0,4-1 0 0,-2-3 0 0,-6-9 0 0,12 5 0 16,4-3 0-16,2 0 128 0,0 0-128 0,-4-1 0 15,-14-1-240-15,15-3 48 16,-1-7 0-16,-1 1 192 0,-2-2 0 0,-2 1 0 0,-1-2 160 0,-1 0-160 31,0-2 0-31,-1 1 0 0,1 1-176 0,-2-1 176 0,-2-2 0 0,-2 2 128 0,-2-2-128 0,1 1 224 16,-2-2-32-16,1 3 0 0,-3 3 0 0,0-2-48 15,-1 0-16-15,-1 3 0 0,-5 3 0 0,3 2 320 16,8 4 48-16,-9-4 16 0,1 1 0 0,-1 3-112 16,-1 3-16-16,-1 1 0 0,0-2 0 0,-1 5-96 15,-2 3-32-15,-3 1 0 0,-4-2 0 0,1 5-256 16,2 2 0-16,6-1 0 0,6 0-144 0,-1 3-96 15,-2 4-16-15,0-2 0 0,0-6 0 0,5 2 112 16,4-3 16-16,4-1 0 0,1-1 0 0,5 2 128 16,5 6 0-16,4-1 0 0,4-4 0 0,-5-5 0 15,-5-2 0-15,1-2 0 16,2 0 0-16,1-3-240 0,-2-6-16 0,0-4 0 0,-4-5 0 0,1 1 256 16,0 3 160-16,-3 0-32 0,-2 0 0 0,0-2-128 15,1 1-272-15,-3-1 64 0,-2 0 16 0,0-1 192 16,-1-2 256-16,-2-1-48 0,-2 1-16 0,-2 0 0 15,-3-1 0-15,-2 1 0 0,-3 0 0 0,1 0-192 16,0 0 144-16,-2 1-144 0,-4 1 128 0,-8 3 0 16,-8 3 0-16,1 3 0 0,5 2 0 0,-1 5 320 0,0 0 48 0,2 1 16 0,1 1 0 15,4 2-320-15,2 3-48 0,2-1-16 16,2 0 0-16,2 2-128 0,1 1 0 0,3-2 0 0,4 2 0 16,1 0-272-1,2 0-96-15,0 1-16 16,4-1 0-16,2 2-256 0,-1-1-48 0,4 3-16 0,2-3 0 0,7 2-96 15,5-4-32-15,1-2 0 0,3 0 0 0,2-3 0 16,3-7 0-16,5-3 0 16,4-3 0-16,-4-2 256 0,-6 0 64 0,-3-4 0 0,-4 1 0 0,-2-1 192 15,-4 3 64-15,-3-3 0 0,-3 0 0 0,-2 1 256 16,-3 0 144-16,-2 2-16 0,-5 0 0 0,0 0 512 0,-2 0 112 16,0 0 16-16,-3 1 0 0,0-3 400 0,-3 2 96 0,-1 1 16 0,-2 1 0 15,-4 0-672 1,-4 2-128-16,0 0-32 0,-1-1 0 0,-2 4-96 15,-2 2-32-15,2 2 0 0,1 2 0 0,2 1-192 0,-1 3-128 16,3 3 128-16,1-5-128 0,1 5 0 0,0 2 0 0,4 0 0 0,2 2 0 0,3 0 0 16,2-1-128-16,-1-2 0 0,1-2 0 0,3 3 256 15,3 4 48-15,3-6 16 0,-3-11 0 0,6 13-192 16,1 5-272-16,-1-2 64 0,1-2 16 0,2 0 48 16,1-5 16-16,5-3 0 0,2-5 0 0,1 0-160 15,-1 2-32-15,1-7 0 0,-1-5 0 0,4-3 64 16,5-4 0-16,-4 1 0 0,-5 0 0 0,0 0 96 0,1-3 32 15,-3 6 0-15,-5-1 0 0,-2 0 128 16,-3-3 0-16,-4 3 0 0,-4 1 0 0,-1 1 224 0,0-1 80 0,-3 0 16 0,-3 0 0 0,-3 3 256 16,-2-2 48-16,1 1 16 0,2 1 0 0,-5 5-112 15,-3 3-16-15,-1 1 0 16,0 1 0-16,1 2-96 0,2 2-32 0,4 2 0 0,2 2 0 0,-1 3-256 31,-3 1-128-31,3 2 128 0,4-2-128 0,3 3 192 16,-1 2-64-16,3 4 0 0,3 2 0 0,1-1-128 15,2-2 0 1,4 4 0-16,3 4 0 0,0-5-432 0,0-5-112 16,4-5-32-16,5-4 0 0,6 1-48 0,4-2-16 0,6-4 0 0,4-4 0 0,-7-2 320 0,-8-3 48 0,-3-4 16 15,1-5 0-15,-1 0 256 0,-3 0 0 16,-3-10 0-16,-1-7 144 0,-2 8-144 0,-5 10 0 16,1 0 0-16,-1-2 0 0,-4-2 128 0,-6-1 0 0,-2-2 0 15,2 2 0-15,-2-1 208 0,-4 2 48 0,0 0 0 0,4 1 0 0,-7 3-64 16,-7 4 0-16,3 3 0 0,4 2 0 0,-6-1 0 15,-7 2 0-15,2 0 0 0,5 2 0 0,0 3-320 16,2 2 0-16,0-1 0 0,-1 1 0 0,5 2 272 16,5-2-16-16,8-5 0 0,-4 9 0 15,4-9-256 1,0 13 0-16,0 0 0 16,0-1-144-16,4 0-240 0,3-2-64 0,2 1 0 15,1-2 0-15,2 1-96 0,0 2-32 0,1-2 0 0,0-2 0 0,0-1 320 0,0-2 48 0,3-1 16 0,1-4 0 0,-2 2 0 31,-2 5 0-31,-2-3 0 0,-11-4 0 0,0 0 192 0,0 0 160 0,9-5-32 0,-4-3 0 0,-1-4-128 16,-1 0-272-16,2 1 64 0,4 0 16 0,-5 1 192 16,-8-2 0-16,1 0 0 0,3-1 160 0,-1 0-160 15,0 3 128-15,-3-3-128 0,-4-3 128 0,2 4 112 16,0 3 16-16,0 3 0 0,-1 0 0 0,7 6-64 16,-9-1 0-16,0 1 0 0,-1 0 0 0,0 3 160 0,3 2 32 15,0 3 0-15,2 2 0 0,1 1-112 0,3 2-16 0,1 0 0 0,2 0 0 16,1 1-256-16,0 3 0 0,3-3 0 0,4-2 0 0,1 0-144 15,-2 0-96-15,1-3-16 16,3-3 0-16,-3-2 256 0,-10-4 0 0,10 5 0 0,4-3 160 16,-2 2-160-16,-12-4 0 0,11 0 0 0,-4-11 0 15,0-1 0 1,-2 1-272-16,0 0 64 0,2-2 16 0,-3-2 192 0,-4 0 0 0,2 0 0 0,2 0 0 16,-2 2 0-16,-5-2 160 15,-1 0-32-15,-1 0 0 0,0 0-128 0,-1 4 128 16,2 3-128-16,4 8 128 0,-6-7 64 0,-4 2 0 0,0 2 0 15,1 2 0-15,0 4 96 0,0 3 32 0,1 1 0 0,8-7 0 16,-12 10 0-16,-3 2 0 0,3 2 0 0,4-3 0 0,2 2-320 16,-1 1-256-16,2 0 64 0,0 1 0 0,1-1 48 15,3 2 16-15,2-2 0 0,3-1 0 0,1-1-160 16,2-2-32-16,3-2 0 0,3-3 0 0,-1 2 160 16,-2 2 32-16,1-8 0 15,-2-7 0-15,0 2 128 0,-9 4 0 0,10-5 0 0,-2-5 0 0,-1 1-192 0,-2-1 0 16,0 1 0-16,0-3 0 0,-1-1 0 0,-4-1 0 15,0-2 0-15,0 0 0 0,-1 1 192 0,-3-1 0 16,0 2 0-16,1-2 0 0,-3 2 128 0,-6 1 48 16,3 2 16-16,3 1 0 0,-6 3-192 15,-6 5 128-15,3 3-128 0,5 2 128 0,-5 2 256 16,-4 1 64-16,-1 3 0 0,3 3 0 0,4 1-112 16,3 0-16-16,-2 2 0 0,-1 2 0 0,3 1-144 15,3 1-48-15,5 2 0 0,2-5 0 0,-2 5-304 16,0-2-64-16,4 2-16 0,5 0 0 0,2 1-48 0,0 0-16 15,1-3 0-15,2-9 0 0,0 0 64 0,0 0 0 0,3-5 0 0,5-1 0 0,-1-6 0 16,0-3 0-16,-1-1 0 0,-1-3 0 16,-3-3 48-16,-3-5 16 0,-1-1 0 15,1-1 0-15,-4 2 192 0,-3 2 0 0,-1-2 0 16,1-3 160-16,-2 2-160 0,-2 1 128 0,-1 0-128 0,-2-1 128 16,0 4-128-16,-4 2 0 0,-2 1 0 0,-4 2 0 15,1 3 192-15,2 1 0 0,-1 3 0 0,2 0 0 0,-5 4 256 31,-8 5 48-31,3 2 16 0,5 0 0 0,-2 4-64 16,-2 1 0-16,1 2 0 0,2-2 0 0,2 2-304 0,1 0-144 0,3-1 128 0,3 1-128 0,3 1-176 16,-1 1-112-16,2 0-32 0,4 2 0 15,2-4-48-15,1-3-16 0,4-3 0 0,4-3 0 0,3-2 160 16,-1-1 32-16,1-6 0 16,1-4 0-16,1 1-64 0,0 1 0 0,1-4 0 0,-2-6 0 0,-4 2 112 15,-4 1 16-15,-4 0 0 0,-1-6 0 0,1 1 128 16,0 2 176-16,-2 1-48 0,-6 0 0 0,-2 0 0 15,0 1 0-15,-3 0 0 0,-2 2 0 0,-2-1 112 16,0 3 16-16,-1 3 0 0,-1-1 0 0,-2 2-64 0,-1 4 0 0,3 4 0 0,1-3 0 0,0 4 64 16,-3 3 0-16,2 3 0 0,1-2 0 0,2 2-64 15,5 2 0-15,1 2 0 16,1-2 0-16,0 1-192 16,0 2-160-16,2-2 32 15,5 2 0-15,4-2-256 0,2 3-64 0,1-1 0 0,2-5 0 0,1 0 160 0,0-5 32 0,4-2 0 0,4-8 0 0,1 0-112 16,0-1-16-1,-1-3 0-15,-3-3 0 0,-2 0 384 0,-4 0 0 16,-3 0 0-16,-4-2 128 0,0 0-128 0,2-3 0 0,-2 2 0 16,-3 0-176-16,-2 3 352 15,-3-2 64-15,-3 3 16 0,2-2 0 0,-2 4 192 16,-3-1 64-16,-2 3 0 0,0-1 0 0,-4 2-208 16,-3 2-48-16,4 3 0 0,2 0 0 0,0 3 64 0,1 2 0 0,-1 0 0 0,0-1 0 0,3 3-320 15,2 2 0 1,1 3 0-16,-3 1 0 0,4 2 0 0,2 0 0 15,4 0 0-15,3-4-144 0,0 0-192 0,-4-11-48 16,5 15 0-16,2-2 0 0,-1-3 384 0,-6-10 0 0,9 11 0 0,-1 0 128 0,3-4-128 16,2-7 0-16,0-3 0 0,-1-7-176 0,-5 2 176 31,-7 8 0-31,7-12 0 0,-1-1 0 0,1 2 0 0,-2 1 0 0,-5 10 0 16,-3-11 0-16,1 0 0 0,-2 0 176 0,0 1-48 0,-2 4 0 0,6 6-128 31,-11-5-176-31,11 5 48 0,0 0 0 0,0 0-416 15,-10 0-80-15,1 0-16 0,14-11-12736 16</inkml:trace>
  <inkml:trace contextRef="#ctx0" brushRef="#br0" timeOffset="38389.55">38 2746 12543 0,'0'0'0'0,"0"0"0"0,0 0 0 0,0 0 768 0,0 0 144 0,0 0 48 0,-6-10 0 0,6 10 0 16,0 0 0-16,0 0 0 0,0 0 0 0,0 0-256 16,0 0-64-16,0 0 0 0,0 0 0 0,0 0-96 0,0 0-32 15,0 0 0-15,0 0 0 0,0 0-144 16,0 0-48-16,0 0 0 0,2 12 0 0,-2-12-96 15,0 0-32-15,4 10 0 0,-1 3 0 0,-2-1 208 16,-1-12 48-16,2 14 0 0,0 2 0 0,2 1-208 16,0 2-48-16,1-4 0 0,0 0 0 0,1-4-192 15,0-2 0-15,1 3 0 0,-2 1 0 0,1 0 144 16,2-2-16-16,3 1 0 0,0 0 0 0,1 0-128 16,0 1 128-16,0 0-128 0,-1 2 128 0,2-2-128 15,3-2 0-15,-3 2 0 0,-3 0 0 0,4 0 0 16,1-3 0-16,1 3 0 0,-1-2 0 0,0 1 0 15,-2-2 0-15,-1 3 0 0,-2 3 0 0,0-3 0 0,1-6 0 0,-3 3 0 0,-3 1 0 0,4-2 128 16,4-3 0-16,-4 2 0 0,-5 2 0 0,-4-10-128 16,9 5 0-16,-1 2 0 0,-1 4 0 0,-7-11 0 15,7 4 0-15,0 4 0 0,-2 4 0 0,-5-12 0 16,0 0 0-16,12 4 0 0,-2 1 0 0,-10-5-176 31,0 0-64-31,11 7-16 0,-2-4 0 0,-9-3-192 0,5 10-64 0,-5-10 0 0,0 0 0 0,0 0-352 16,0 0-80-16,0 0-16 0,0 0 0 0,0 0-608 31,0 0-128-31,12-6-32 0,-2-28-6064 0</inkml:trace>
  <inkml:trace contextRef="#ctx0" brushRef="#br0" timeOffset="38890.21">445 2783 11775 0,'0'0'0'0,"0"0"0"0,0 0 0 0,0 0 560 0,0 0 112 0,0 0 32 0,-3-12 0 0,3 12 96 16,0 0 32-16,0 0 0 0,0 0 0 0,0 0-208 31,-9 1-48-31,9-1 0 0,-10 0 0 0,10 0-192 0,-7 10-64 0,7-10 0 0,0 0 0 16,-7 11-48-1,-1 5-16-15,1-4 0 0,7-12 0 0,-6 10 0 0,-2 3 0 0,-3 0 0 0,-2-2 0 0,0-4 64 32,2-1 0-32,-4 4 0 0,-2 4 0 0,3 1 144 15,2-1 48-15,1-1 0 0,-1-1 0 0,-2 1-208 16,-3 1-48-16,0 2 0 0,0 1 0 0,1 2 0 16,0-2 0-16,2 3 0 0,1-3 0 0,0 0-96 0,0-2-32 0,1-2 0 15,2-1 0-15,-1 1-128 16,0 2-272-16,1-4 64 0,4-2 16 0,1-2-416 15,0 1-80-15,5-8-16 0,0 0 0 0,-4 9-1072 32,4-9-208-32,-4 13-64 0,-5-3-6240 0</inkml:trace>
  <inkml:trace contextRef="#ctx0" brushRef="#br0" timeOffset="57737.73">1870 2930 10495 0,'0'0'0'0,"0"0"0"0,0 0 0 0,0 0 608 0,0 0 128 0,0 0 32 0,0 0 0 0,0 0-64 15,0 0 0-15,0 0 0 0,0 0 0 0,0 0 208 16,10 7 48-16,-10-7 0 0,0 0 0 0,11 4-256 15,-1-1-64-15,2 0 0 0,1 0 0 0,-13-3-48 0,0 0-16 0,12 4 0 0,6 2 0 0,-4-1-96 32,-14-5-32-32,15 6 0 0,0 0 0 0,-4-1-304 0,-11-5-144 0,13 8 128 0,5 1-128 0,-4-1 288 15,-3-3-32-15,1 0 0 0,3 3 0 0,-3-1-256 32,-12-7 0-32,7 9 0 0,-1 1-144 0,2 0 144 15,1-3 176-15,-1 1-48 0,0 0 0 0,-1 0 208 16,3-2 48-16,-4 3 0 0,-3 2 0 0,3-3 48 15,6-2 16-15,-3 3 0 0,-2 2 0 0,0-2-320 16,4-3-128-16,-3 1 128 0,-8-7-128 0,8 10 192 16,2-3-64-16,0-1 0 0,-10-6 0 0,11 7-128 15,-11-7-176-15,12 6 48 0,-3 0 0 0,-9-6-64 16,10 5 0-16,-10-5 0 16,11 9 0-16,-11-9-352 0,0 0-80 0,0 0-16 0,0 0 0 0,0 0-304 31,0 0-64-31,0 0-16 0,7 7 0 0,-7-7-656 15,0 0-144-15,0 0-32 0,0 0-6112 0</inkml:trace>
  <inkml:trace contextRef="#ctx0" brushRef="#br0" timeOffset="58151.17">2270 2740 19455 0,'0'0'0'0,"0"0"0"0,0 0 0 0,0 0 816 0,0 0 160 0,0 10 48 0,0-10 0 0,0 13-256 31,0-13-64-31,0 13 0 0,-1 2 0 0,-2 0-304 16,-2-4-64-16,0-2-16 0,5-9 0 0,-5 14-48 15,1 7-16-15,-1 4 0 0,-5 1 0 0,4-4 112 16,1-6 16-16,-3-1 0 0,-2-2 0 0,0 4 48 16,3-1 16-16,-6 1 0 0,-7-3 0 0,4-1 0 15,6 0 0-15,-8-2 0 0,-10 1 0 0,7-2-208 0,8 0-48 16,-1-2 0-16,-4 3 0 0,2-5-192 15,2-2-160-15,1 1 32 0,0 0 0 0,4 2-976 16,2 0-192-16,-1-1-48 0,-1-2 0 0,9-4-1280 16,0 0-256-16,0 0-48 0,8-5-5584 0</inkml:trace>
  <inkml:trace contextRef="#ctx0" brushRef="#br0" timeOffset="60889.33">188 3154 6911 0,'0'0'0'0,"0"0"0"0,0-10 0 0,0 1 816 16,-1 0 160-16,1 9 48 0,-1-11 0 0,1 11 0 0,0-10 0 0,0 10 0 0,0 0 0 0,-2-11-512 15,4 1-112-15,-2 10-16 0,0 0 0 0,-2-9-384 32,4-3 0-32,-1 3 0 0,-1 9 0 0,1-9 0 15,-1 9 0-15,0 0 0 0,0 0 0 0,3-9 0 16,1 0 0-16,-4 9 0 0,0 0 0 0,0 0 0 0,0 0 0 15,0 0 0-15,0 0 0 0,0 0 0 16,0 0 0-16,0 0 192 0,0 0-64 0,0 0 416 16,0 0 80-16,0 0 16 0,0 0 0 0,0 0-416 0,0 0-80 0,0 0-16 0,0 0 0 0,0 0 0 15,8 7 0-15,-2 1 0 16,-2 3 0-16,-4-11-128 0,4 10 128 0,-1 2-128 0,-3-12 128 0,3 12 160 16,0-1 32-16,1 2 0 0,-1 0 0 0,1-2-112 15,-4-11-16-15,2 13 0 0,1 0 0 0,-3 3-192 16,0 0 0-16,0-1 0 0,1-2 0 0,-1 0 192 15,-1 0 0-15,-1 1 0 0,2 2 0 0,2 1 64 16,0 4 0-16,0 0 0 16,-2-1 0-16,0 0 0 0,0 0 0 0,1-2 0 0,0 0 0 0,-1 0-112 0,-1 1-16 15,2-5 0-15,-1-14 0 16,3 16 0-16,-3 2 0 0,0 0 0 0,0-1 0 0,-1 1-128 16,-1 2 128-16,1-2-128 0,0-1 128 15,-1-3 0-15,1 3 0 0,0-1 0 0,-1-2 0 0,2 2 112 16,0 0 16-16,-1-2 0 0,-1-2 0 0,0 1 0 15,2 1 0-15,0 0 0 0,-1-1 0 0,0 3-256 16,-1-2 144-16,1 2-144 16,0-2 128-16,-1 1-128 0,1-1-176 0,1-14 48 0,-4 8 0 0,2 4 256 15,0-3 48-15,2-9 16 0,-1 11 0 0,0 3-192 16,-1 1 0-16,0-2 0 0,2-13 0 0,-3 12 0 0,2 2 0 16,0-3 0-16,1-11-176 0,0 11 176 0,0 1-128 0,-2-1 128 15,2-11-128-15,-4 9 128 0,4 1 0 0,2 1 0 0,-2 2 0 0,0-4-128 31,0-9 0-31,-2 13 0 0,2-1 0 0,0-1 128 0,2 0 0 0,-1-1 128 16,0 1-128-16,2-1 0 0,-2 2 0 0,-1-3 0 0,0 1 0 0,1 1 0 16,2-1 0-16,0 1 0 0,-3-11 0 0,1 13 128 15,-1-2-128-15,0 1 128 0,0 0-128 0,1 1 0 32,1-1 0-32,-4-1 0 0,-2 0 0 0,2-1 0 0,2 1 0 0,-2 2 0 15,1 2 0-15,0 1 128 0,1-2-128 16,0-14 128-16,0 0-128 0,0 15 0 0,0 7 0 15,1-3 0-15,-1-2 0 0,0-4 0 16,0-13 0-16,-2 11 0 0,0-1 0 0,1 1 0 0,1-11 0 0,-1 14 0 0,-1 2-128 0,1-3 128 16,1-3 0-16,0-10 128 0,-1 12-128 0,1-2 0 15,0-10 0 1,0 12 0-16,-2-2-128 0,1 1 128 0,1-11 0 16,-3 13 0-16,1-4 0 0,2-9 0 0,-4 12 0 0,-1-2 128 0,0 2-128 0,1-4 0 15,4-8 0-15,-3 10 0 0,-1 2 0 0,1-2 128 16,3-10-128-16,-2 11 128 0,2-11-128 0,-3 10 0 15,3-10-128-15,-2 12 0 0,-2 0 0 0,4-12 128 16,0 0 0-16,-2 13 128 0,0 0-128 0,2-13 176 0,0 0-48 16,0 11 0-16,0 1 0 0,0-12-128 0,0 0-176 0,0 0 48 0,-1 18 0 0,1-7 128 15,0-11 0-15,0 0 128 0,0 14-128 0,0-14 0 16,0 0 0-16,0 0 0 0,0 12 0 0,0-12 0 31,0 0 0-31,0 0 0 0,0 0 0 0,0 0 0 16,0 0 0-16,1 14 0 0,0 2-128 0,-1-7 128 15,0-9 0-15,-1 12 0 0,-2 3 0 0,3-15 0 16,0 0 0-16,0 0 0 0,-4 17 0 0,2-5 128 0,2-12 48 16,-2 11 16-16,0 5 0 0,2-16-192 0,0 0-176 0,0 0 48 0,0 0 0 0,0 0 128 15,0 0-128-15,-5 10 128 0,1 1-128 0,4-11 128 16,0 0 0-16,0 0 0 16,-8 9 0-16,8-9 0 0,0 0 0 0,0 0 128 0,0 0-128 0,0 0-240 31,0 0-112-31,0 0-32 0,0 0 0 0,0 0-256 15,0 0-48-15,0 0-16 0,-9 3 0 0,9-3-608 32,-8-3-128-32,8 3-32 0,0-36-7296 0</inkml:trace>
  <inkml:trace contextRef="#ctx0" brushRef="#br0" timeOffset="62854.24">210 4991 7423 0,'0'-18'0'0,"0"18"0"0,0 0 0 0,0 0 0 0,0-9 0 0,0 9 144 0,0 0-144 0,0 0 496 16,0 0 16-1,0 0 0-15,0 0 0 0,0 0 256 16,0 0 48-16,0 0 16 0,0 0 0 0,0 0-256 15,3-10-64-15,-3 10 0 0,0 0 0 0,0 0-352 16,0 0-160-16,0 0 128 0,0 0-128 0,0 0 192 0,8-7-64 0,1 0 0 0,0-2 0 0,-9 9-128 16,0 0-176-16,0 0 48 0,12 0 0 0,0-1 128 15,-2-2 0-15,0-3 128 0,1-7-128 0,-1 2 0 32,-10 11 0-32,15-6 0 0,4-1-128 0,1 1 128 15,1 2-128-15,-2-3 128 0,-3-4-128 0,-1-1 256 0,1 3 48 16,2-2 16-16,2 4 0 0,-3-1-192 15,-5-3 0-15,-1 2 0 0,1 1-176 0,0 2 176 0,0 1 176 0,-3-1-48 0,-3 0 0 0,-6 6 256 16,11-5 64-16,-1 0 0 0,-1-1 0 0,-1 1 0 16,-8 5 0-1,10-5 0-15,0 1 0 0,-1 1-208 16,-9 3-48-16,11-5 0 0,0 0 0 0,-1 0-48 0,1 0-16 0,-1 1 0 0,1 0 0 0,0-2-128 16,1 0 0-16,0-1 0 0,-2 0 0 0,1 0 128 15,0 1 0-15,2 0 0 0,2 0 0 0,-1-1 64 16,2-2 0-16,-2 3 0 0,-1 0 0 0,1 1 144 0,2-1 48 15,4-1 0-15,4 3 0 0,-1-2-256 16,-5-1-128-16,-1 2 128 0,-2 1-128 0,0 0 176 0,-2 0-48 0,1-2 0 0,2 1 0 0,-2-2 112 16,-2 1 16-16,0 0 0 0,-2 1 0 0,2 0-256 15,2-2 144-15,-2-2-144 0,-4-1 128 0,2 1-128 16,2 1 0-16,0-1 0 0,-2-4 0 0,0 2 240 31,2 1 16-31,-1 3 0 0,-2 2 0 0,1 0-112 16,2-2-16-16,-3 0 0 0,-3-1 0 0,2 0 0 15,0 3 0-15,-8 5 0 0,12-4 0 0,-2 2 208 16,-10 2 48-16,12-2 0 0,-2-1 0 0,0 1-208 16,-10 2-48-16,11-4 0 0,1-3 0 0,0 1-128 0,-2-1 128 0,5 2-128 0,1 0 128 0,-2 1-128 31,-14 4 0-31,11-3 0 0,1-2 0 0,0-1-176 16,1-2-64-16,5 0-16 0,4 0 0 0,-5 3 416 15,-8 2 80-15,-9 3 16 0,12-5 0 0,-2 1-256 0,1 0 0 0,-2 0 0 0,-9 4-160 0,9-4 160 31,-9 4 0-31,11-5 128 0,-11 5-128 0,13-6 0 16,1-1 0-16,-1 3 0 0,-1-1 0 0,-2 4 0 0,-10 1 0 0,11-7 0 16,-4 2-128-16,4-2 128 0,2 2 0 0,0-1 128 0,-1-1-128 0,-1-1 0 0,0 2-240 15,-1-1 48 1,-1-2 0-16,3 3 192 0,2-1 160 0,-2 1-32 16,-4-2 0-16,2 1 0 0,3 2 0 0,3 1 0 0,0-1 0 0,-3 0-128 0,-5 0-272 0,-8 5 64 15,6-10 16-15,5 5 192 0,4-1 160 16,-4 2-32-1,-11 4 0-15,11-7-128 0,9 2 128 0,-4 0-128 0,-9 0 128 0,6 1-128 16,6-3 0-16,-10 2 0 0,-9 5-176 0,5-7 176 16,12 2 0-16,-5 0 0 0,-12 5 0 0,7-7 0 15,7 2 0-15,-7 0 128 0,-7 5-128 0,0 0 224 16,11-3-32-16,-11 3 0 0,0-7 0 0,0 7 0 0,12-6 0 16,-3 3 0-16,-9 3 0 0,7-6-192 0,-7 6 0 15,0 0 0-15,0 0 0 0,6-8 144 16,1 2-16-16,0-1 0 0,-2-4 0 0,-5 11-128 0,0 0-176 0,0 0 48 0,2-9 0 0,-2 9 128 15,10-8 176-15,-10 8-48 16,0 0 0-16,0 0-128 0,0 0 0 0,0 0 0 0,8-7-176 16,-8 7 176-16,0 0 0 0,8-5 128 0,-8 5-128 0,7-4 0 15,-7 4 0-15,0 0 0 0,-1-12-128 0,1 12 304 16,0 0 64-16,0 0 16 0,0 0 0 0,0 0-112 16,0 0-16-1,0 0 0-15,0 0 0 0,0 0-128 16,0 0 0-16,0 0 0 0,0 0-176 0,0 0 176 0,0 0 0 15,0 0 0-15,0 0 0 0,0 0 0 0,0 0-128 0,0 0 128 0,0 0-128 16,0 0 128-16,0 0 176 0,0 0-48 0,0 0 0 0,0 0-128 31,0 0-176-31,0 0 48 0,0 0 0 0,0 0-464 16,0 0-96-16,0 0-16 0,0 0 0 0,0 0-144 16,0 0-48-16,0 0 0 0,0 0 0 0,0 0-352 15,0 0-80-15,0 0-16 0,0 0 0 0,0 0-1376 16,-2-11-288-16,0 0-48 0,2 11-2464 0</inkml:trace>
  <inkml:trace contextRef="#ctx0" brushRef="#br0" timeOffset="64008.97">2182 4002 13055 0,'0'0'0'0,"0"0"0"0,0 0 0 0,0 0 304 0,0 0 64 0,0 0 16 0,0 0 0 0,0 0-112 15,0 0-16-15,0 0 0 0,0 0 0 0,0 0 112 32,0 0 16-32,0 0 0 0,0 0 0 0,0 0 0 15,0 0 0-15,7-5 0 0,-7 5 0 0,0 0 48 16,0 0 16-16,0 0 0 0,7-7 0 0,-7 7-208 0,0 0-48 0,0 0 0 0,0 0 0 0,0 0 112 16,0 0 16-16,8-4 0 0,-7-9 0 0,-1 13-160 15,0 0-32-15,0 0 0 0,4-10 0 0,-4 10 0 16,0 0 0-16,0 0 0 0,0 0 0 0,4-11 0 15,1 2 0-15,-1-1 0 0,-1 1 0 0,-2-3-304 16,-1-5-64-16,1 4-16 0,-1 13 0 0,3-12 256 0,-1-1 160 0,1-1-32 16,-3 2 0-16,0 2-128 0,1 0 0 0,-1 0 0 0,0-3-176 15,3 3 304-15,2-3 48 0,-1 1 16 16,-3 1 0-16,1 1 96 16,-1-2 32-16,0 0 0 0,-1-1 0 0,0 0-112 0,0 2-16 0,0-2 0 0,0 0 0 0,0 0 64 15,0 0 0-15,0-1 0 0,-1 0 0 16,0 2-256-16,1 1 0 15,0 0 0-15,-2 0 0 0,1-1 144 0,0 1-16 0,0 1 0 0,-1 1 0 0,1 1-128 16,1-4-176-16,0 2 48 0,-1-2 0 16,1 0 256-1,0 1 48-15,0-1 16 0,1 1 0 0,0-2-192 16,1 3 0-16,-2-3 0 0,-2-3-176 0,2 5 400 16,0-1 80-16,0 1 16 0,0 1 0 0,0-3-160 15,-1-1-32-15,2 4 0 0,-1 10 0 0,2-10-128 16,-2-2 0-16,0 2 0 0,0 1-176 0,0 9 176 15,0-11 0-15,0 11 128 0,0 0-128 0,-3-9 128 16,2 0-128-16,1 9 128 0,-7-6-128 0,7 6 128 0,-3-12-128 0,3 12 128 0,0 0-128 0,-2-9 0 16,3-2 0-16,-1 11 0 0,-9-5 0 0,5-3 0 15,7-4 0 1,1 1 0-16,-2 0 0 0,-2 11 0 0,0-9 0 0,0 9 0 0,0-8-128 16,0 8 128-16,-2-10 0 0,2 10 0 0,0-10 0 0,0 0 0 15,0 10-128-15,0 0 128 0,0 0-128 0,-3-9 128 16,3 0 176-16,0 9-48 0,0 0 0 0,0 0-128 15,0 0 0-15,0 0 0 0,0-9-176 0,0 9 176 16,0 0-128-16,0 0 128 0,0 0-128 0,0 0 128 31,0 0 0-31,0 0 128 0,0 0-128 0,0 0 128 16,0 0-128-16,4-9 128 0,-4 9-128 0,0 0 0 0,0-11 0 16,0 11 0-16,0 0-128 0,0 0 128 0,0 0 0 15,0 0 128-15,0 0-128 0,3-9 0 0,-3 9 0 0,0 0 0 0,6-8-128 0,-6 8 128 16,0 0-128-16,0 0 128 0,0 0-128 0,0 0 128 15,0 0 0-15,0 0 128 0,-9-5-128 0,9 5 176 16,0 0-48-16,0 0 0 0,0 0 0 0,0 0-128 16,0 0 0-16,0 0 0 0,0 0-176 0,0 0 176 15,0 0 176-15,0 0-48 0,0 0 0 0,0 0-128 16,0 0 0-16,0 0 0 0,0 0 0 0,0 0 192 0,0 0 0 0,0 0 0 0,0 0 0 0,0 0-192 16,0 0 0-16,0 0 0 0,0 0 0 0,0 0 0 15,0 0 128-15,0 0-128 0,0 0 128 0,0 0-128 16,0 0 128-16,0 0-128 0,0 0 128 0,0 0-128 15,0 0 0-15,0 0 0 0,0 0 0 0,0 0 0 16,0 0 128-16,0 0-128 0,0 0 128 0,0 0-128 16,0 0-176-16,0 0 48 15,0 0 0-15,0 0 128 16,0 0 0-16,0 0 128 0,0 0-128 0,0 0 128 0,0 0-128 0,0 0 128 16,0 0-128-16,0 0 0 0,0 0 0 0,0 0 0 0,0 0-128 15,0 0-112 1,0 0-16-16,0 0 0 0,0 0 0 0,0 0-192 0,-10 5-64 0,2 1 0 31,8-6 0-31,-9 2-704 0,-2 1-160 0,1-2-32 0,-1 2 0 0,11-3-2400 16,0 0-480-16,-14-4-112 0,-12 3-400 0</inkml:trace>
  <inkml:trace contextRef="#ctx0" brushRef="#br0" timeOffset="65241.91">88 3032 16127 0,'0'0'0'0,"0"0"912"16,0 0 192-16,0 0 48 0,0 0 0 0,0 0-768 15,0 0-160-15,0 0-32 0,0 0 0 0,0 0 0 16,0 0 0-16,0 0 0 0,0 0 0 0,0 0 112 16,0 0 16-16,0 0 0 0,0 0 0 0,0 0 48 15,0 0 16-15,0 0 0 0,0 0 0 0,0 0-64 0,0 0 0 0,0 0 0 0,10 0 0 0,-10 0-192 16,12 1-128-16,-2 0 128 0,-10-1-128 16,12 2 128-16,-1 0-128 15,-1-2 128-15,0 2-128 0,1 0 224 0,-1 1-32 0,3-1 0 0,2 1 0 0,-1 0 64 31,0-1 0-31,2 1 0 0,0 0 0 0,-1-1-64 16,-2 1 0-16,3-1 0 0,2 1 0 0,3 1-192 16,3-3 0-16,-4 4 0 0,0-2 0 0,1 0 304 15,1-3 16-15,-1 1 0 0,-3 2 0 0,0-3-64 16,-2-2 0-16,0 1 0 0,-2 0 0 0,-1-1-256 0,0 0 160 16,0 2-160-16,0 1 128 0,0-1-128 0,0-1 128 0,0 2-128 15,0 2 128-15,2-1-128 0,-1 0 128 0,2 0-128 0,1 2 128 0,2-1-128 16,1-1 0-16,3 1 0 0,3-1 0 0,0 2 240 15,-1-4 16-15,5 0 0 0,5 0 0 0,-2 0-256 16,-7 0 144-16,-1-2-144 0,-3 0 128 0,0 1-128 16,-1-3 0-16,-2 2 0 0,-2 0 0 0,0 0 192 15,0-2 0-15,0 3 0 0,2 1 0 0,-3 0-192 0,0-2 128 16,2 2-128-16,1 2 128 0,-1-1 0 0,0-1 0 16,3 1 0-16,2 2 0 0,4-2-128 0,-1-2-176 0,5 1 48 0,4 1 0 15,-1-2 128-15,-3-2-128 0,-3 1 128 0,-4-1-128 0,-3 0 304 16,-2-1 64-16,-3 2 16 0,0-1 0 0,1 2-256 15,1-4 0-15,-1 3 0 16,-1-3 0-16,0 3 304 0,-2-2 16 0,0 1 0 0,-1 0 0 16,2 1-320-1,-1-2 0-15,-1 4 0 0,-1 0-144 0,2 0 144 16,0-3 0-16,1 2 0 0,-1 1 0 0,0 0 0 16,2-1-128-16,0-1 128 0,-3 2-128 0,4 0 128 15,4-4 0-15,-1 3 0 0,0 1 0 0,0-1 176 16,0-3 64-16,-1 1 16 0,-5 1 0 0,0-1 0 15,1-1 0-15,-2 0 0 0,-2 0 0 0,1 0-256 0,0 2 0 16,-3-1 0-16,-9 3-160 0,12-4 160 0,2 0 0 16,-2 2 0-16,-12 2 0 0,12-8 0 15,-1 3 0-15,1 1 0 0,-2 1 0 0,0 1 0 16,-3-2 0-16,-7 4 128 0,10-4-128 0,-10 4 224 0,10-4-32 0,-10 4 0 16,0 0 0-16,0 0-192 0,12-1 0 0,-12 1 0 0,10 1 0 0,-10-1 304 15,12 0 16-15,-12 0 0 16,10 4 0-16,-10-4-64 0,0 0 0 0,12 0 0 15,-12 0 0-15,10-3-96 0,-10 3-32 16,0 0 0-16,0 0 0 0,0 0-128 0,0 0 128 0,0 0-128 0,11 3 128 16,-11-3-128-16,0 0 128 0,0 0-128 0,0 0 128 0,0 0 0 15,0 0 0-15,0 0 0 0,0 0 0 0,0 0-128 16,0 0 0-16,0 0 0 0,0 0-176 0,0 0 48 31,0 0 0-31,0 0 0 0,0 0 0 0,0 0-576 16,0 0-96-16,0 0-32 0,-7 6 0 0,7-6-400 31,0 0-96-31,0 0-16 0,23-48-12864 0</inkml:trace>
  <inkml:trace contextRef="#ctx0" brushRef="#br0" timeOffset="67997.4">1907 316 22271 0,'0'0'0'0,"0"0"0"0,0 0 0 0,0 0 400 0,0 0 96 0,0 0 16 0,0 0 0 0,0 0 0 16,13 0 0-16,0 1 0 0,-2 2 0 0,2 2 48 31,0 3 16-31,-6 0 0 0,-7-8 0 0,14 13-160 15,19 1-32-15,-4 3 0 0,-7 2 0 0,4-3 0 16,4 4 0-16,-4 0 0 0,-5-1 0 0,2 3-144 16,5 3-48-16,0-3 0 0,1-1 0 0,4 0-192 15,3-1 0-15,-2-4 0 0,-5-2-160 0,8 1 160 0,9 2 0 16,-8-4 0-16,-9-9 0 0,1 5 0 16,3 3-128-16,-8-3 128 0,-10-2-128 15,-1-1-256 1,-1 3-64-16,-3-4 0 0,-10-5 0 0,0 0-608 0,0 0-128 15,0 0-32-15,4-14 0 0,-4 1-1168 0,-4 3-240 0,-1-3-64 0,-1-4-4752 0</inkml:trace>
  <inkml:trace contextRef="#ctx0" brushRef="#br0" timeOffset="68221.42">2519 28 35327 0,'0'0'0'0,"-9"16"0"0,-5 3 0 0,-2 6 256 16,1 5 48-16,-1 5 16 0,-1 4 0 0,1 0-320 16,1-2-256-16,-2-2 64 0,-2-1 0 0,1 3 48 0,-1-1 16 0,0 1 0 0,1 0 0 15,3 2 128-15,0 2 0 0,0 1 128 16,-4-6-128-16,4 3 0 16,3 3 0-16,-1-7 0 15,-3-10 0-15,3 0-752 16,1-1-208-16,-2-5-64 0,-21-11-12176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447.08691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5-01-20T06:38:28.3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4000 4084 2048 0,'0'0'0'0,"0"0"0"0,0 0 0 0,0 0 0 0,0 0 0 0,0 0 0 15,0 0 0-15,0 0 0 0,0 0 0 0,0 0 0 16,0-3 0-16,0 3 0 0,0 0 0 0,0 0 0 16,0-4 0-1,0 4 0-15,0-3 0 0,0 3 0 0,0-2 0 0,0 2 0 16,0-1 0-16,0 1 0 0,-2 0 0 15,2 0 0-15,-3 0 0 0,3 0 0 0,-4-1 0 16,4 1 0-16,-4 0 0 0,4 0 0 0,-4 1 0 16,4-1 0-16,-4 1 0 0,4-1 0 0,-5 2 0 15,5-2 0-15,-4 3 0 0,4-3 0 0,-3 4 0 16,3-4 0-16,-5 9 0 0,5-9 0 0,-4 7 0 0,4-7 0 16,-2 11 0-16,2-11 0 0,0 9 0 0,0-9 0 15,2 10 0-15,-2-10 0 0,2 8 0 0,-2-8 0 16,0 5 0-16,0-5 0 0,1 4 0 0,-1-4 0 15,3 2 0-15,-3-2 0 0,5 0 0 16,-5 0 0-16,6 0 0 0,-6 0 0 0,5-7 0 16,-5 7 0-1,6-7 0-15,-6 7 0 0,3-15 0 0,-3 15 0 0,1-13 0 0,-1 13 0 0,1-14 0 16,-1 14 0-16,-2-9 0 0,2 9 0 0,-6-13 0 16,6 13 0-16,-4-11 0 0,4 11 0 15,-6-7 0-15,6 7 0 0,-8-6 0 0,8 6 0 0,-7-3 0 16,7 3 0-16,-10 3 0 0,10-3 0 15,-11 7 0-15,11-7 0 0,-9 13 0 16,9-13 0-16,-8 15 0 0,8-15 0 0,-5 11 0 16,5-11 0-16,-4 11 0 0,4-11 0 0,-1 12 0 15,1-12 0-15,0 11 0 0,0-11 0 16,1 11 0-16,-1-11 0 0,2 6 0 0,-2-6 0 16,4 7 0-16,-4-7 0 0,7 5 0 15,-7-5 0-15,7 4 0 0,-7-4 0 0,7 0 0 16,-7 0 0-16,9-7 0 0,-9 7 0 0,7-10 0 0,-7 10 0 0,7-10 0 15,-7 10 0-15,4-10 0 0,-4 10 0 16,0-12 0-16,0 12 0 0,-1-11 0 0,1 11 0 16,-1-10 0-16,1 10 0 0,-5-6 0 0,5 6 0 15,-7-4 0-15,7 4 0 0,-5-3 0 0,5 3 0 32,-9 3 0-32,9-3 0 0,-8 7 0 0,8-7 0 15,-8 6 0-15,8-6 0 0,-6 4 0 0,6-4 0 0,-2 10 0 16,2-10 0-16,-2 12 0 0,2-12 0 0,0 11 0 15,0-11 0-15,5 10 0 0,-5-10 0 0,6 11 0 16,-6-11 0-16,8 5 0 0,-8-5 0 0,10 4 0 16,-10-4 0-16,11 0 0 0,-11 0 0 15,10 0 0-15,-10 0 0 0,8-8 0 0,-8 8 0 16,7-9 0-16,-7 9 0 0,3-13 0 0,-3 13 0 0,0-14 0 16,0 14 0-16,-4-16 0 0,4 16 0 0,-6-16 0 15,6 16 0-15,-6-13 0 0,6 13 0 16,-5-10 0-16,5 10 0 0,-9-8 0 0,9 8 0 15,-13-6 0-15,13 6 0 0,-14-3 0 0,14 3 0 16,-12 0 0-16,12 0 0 0,-12 5 0 0,12-5 0 16,-11 5 0-16,11-5 0 15,-9 15 0-15,9-15 0 0,-4 15 0 0,4-15 0 16,0 13 0-16,0-13 0 0,2 13 0 16,-2-13 0-16,4 10 0 0,-4-10 0 15,7 10 0-15,-7-10 0 0,7 9 0 0,-7-9 0 16,7 5 0-16,-7-5 0 0,10 5 0 0,-10-5 0 15,12 2 0-15,-12-2 0 0,12-2 0 0,-12 2 0 16,13-6 0-16,-13 6 0 0,13-7 0 0,-13 7 0 0,8-13 0 0,-8 13 0 16,5-13 0-16,-5 13 0 0,3-13 0 0,-3 13 0 15,-1-13 0-15,1 13 0 0,-1-11 0 0,1 11 0 16,-4-11 0-16,4 11 0 0,-2-8 0 16,2 8 0-16,-1-4 0 0,1 4 0 0,-5-1 0 15,5 1 0-15,-8 2 0 0,8-2 0 0,-5 3 0 16,5-3 0-1,-4 3 0-15,4-3 0 0,-5 4 0 0,5-4 0 16,-4 8 0-16,4-8 0 0,-1 5 0 0,1-5 0 16,-2 5 0-16,2-5 0 0,3 5 0 0,-3-5 0 0,13-5 0 0</inkml:trace>
  <inkml:trace contextRef="#ctx0" brushRef="#br0" timeOffset="2418.67">5475 6180 2048 0,'0'0'0'0,"0"0"0"0,0 0 0 0,0 0 0 0,0 0 0 0,0 0 0 32,0 0 0-32,0 0 0 0,0 0 0 0,0 0 0 15,1 0 0-15,-1 0 0 0,0 0 0 16,0 0 0-16,1 0 0 0,-1 0 0 0,1 0 0 15,-1 0 0-15,0 0 0 0,0 0 0 0,1 0 0 0,-1 0 0 16,0 0 0-16,0 0 0 0,2 0 0 16,-2 0 0-16,1 2 0 0,-1-2 0 15,0 0 0-15,0 0 0 0,1 0 0 0,-1 0 0 16,0 0 0-16,0 0 0 0,0 0 0 0,0 0 0 16,0 0 0-16,0 0 0 0,0 0 0 0,0 0 0 15,0 0 0-15,0 0 0 0,0 0 0 0,0 0 0 16,0 0 0-16,0 0 0 0,0-2 0 0,0 2 0 15,-1 0 0-15,1 0 0 0,0 0 0 0,0 0 0 16,0 0 0-16,0 0 0 0,-3-4 0 0,3 4 0 0,-3-6 0 0,3 6 0 16,-5-8 0-16,5 8 0 0,-8-10 0 0,8 10 0 15,-8-13 0-15,8 13 0 16,-9-13 0-16,9 13 0 0,-9-17 0 0,9 17 0 16,-9-16 0-16,9 16 0 0,-9-13 0 0,9 13 0 15,-10-19 0-15,10 19 0 0,-17-27 0 0,17 27 0 16,-16-26 0-16,16 26 0 15,-19-24 0-15,19 24 0 0,-22-28 0 0,22 28 0 16,-24-29 0-16,24 29 0 0,-23-31 0 0,23 31 0 0,-27-29 0 0,27 29 0 16,-22-28 0-1,22 28 0-15,-23-26 0 0,23 26 0 0,-23-27 0 16,23 27 0-16,-25-28 0 0,25 28 0 0,-24-29 0 16,24 29 0-16,-24-31 0 0,24 31 0 0,-28-30 0 15,28 30 0-15,-27-35 0 0,27 35 0 0,-27-34 0 0,27 34 0 0,-29-32 0 16,29 32 0-16,-28-32 0 0,28 32 0 15,-29-32 0-15,29 32 0 0,-29-32 0 0,29 32 0 16,-24-27 0-16,24 27 0 0,-27-29 0 0,27 29 0 16,-28-27 0-16,28 27 0 0,-28-26 0 0,28 26 0 15,-29-31 0-15,29 31 0 0,-28-29 0 0,28 29 0 16,-29-31 0 0,29 31 0-16,-32-31 0 0,32 31 0 0,-30-28 0 0,30 28 0 15,-30-28 0-15,30 28 0 0,-27-28 0 0,27 28 0 16,-29-31 0-16,29 31 0 0,-27-26 0 0,27 26 0 15,-26-27 0-15,26 27 0 16,-26-29 0-16,26 29 0 0,-27-30 0 0,27 30 0 0,-23-26 0 0,23 26 0 0,-25-27 0 16,25 27 0-16,-28-27 0 15,28 27 0-15,-27-29 0 0,27 29 0 0,-26-30 0 16,26 30 0-16,-29-30 0 0,29 30 0 0,-27-26 0 16,27 26 0-16,-27-30 0 0,27 30 0 15,-28-28 0-15,28 28 0 0,-23-27 0 0,23 27 0 16,-24-24 0-16,24 24 0 0,-21-27 0 0,21 27 0 15,-22-27 0-15,22 27 0 0,-21-24 0 0,21 24 0 16,-22-24 0-16,22 24 0 0,-19-21 0 0,19 21 0 0,-18-21 0 16,18 21 0-16,-17-20 0 0,17 20 0 0,-16-23 0 15,16 23 0-15,-20-23 0 0,20 23 0 16,-18-23 0-16,18 23 0 0,-16-24 0 0,16 24 0 16,-14-22 0-16,14 22 0 0,-15-22 0 0,15 22 0 15,-15-20 0-15,15 20 0 0,-12-14 0 0,12 14 0 16,-10-17 0-16,10 17 0 15,-9-16 0-15,9 16 0 0,-11-17 0 0,11 17 0 16,-9-15 0-16,9 15 0 0,-10-18 0 0,10 18 0 16,-13-15 0-16,13 15 0 0,-10-17 0 15,10 17 0-15,-8-16 0 0,8 16 0 0,-7-14 0 16,7 14 0-16,-6-8 0 0,6 8 0 16,-6-11 0-16,6 11 0 0,-5-10 0 15,5 10 0-15,-4-8 0 0,4 8 0 0,-3-6 0 0,3 6 0 0,-2-3 0 0,2 3 0 16,-2-4 0-16,2 4 0 0,-2-5 0 0,2 5 0 15,0-4 0-15,0 4 0 0,-1-7 0 0,1 7 0 16,-1-3 0-16,1 3 0 0,0-3 0 16,0 3 0-16,0 0 0 0,0 0 0 0,0-2 0 0,0 2 0 15,0-2 0-15,0 2 0 16,0-1 0-16,0 1 0 16,0 0 0-16,0 0 0 0,0 0 0 0,0 0 0 0,0 0 0 15,0 0 0-15,0 0 0 0,0 0 0 16,0 0 0-16,0 0 0 0,0 0 0 0,0 0 0 15,0 0 0-15,0 0 0 0,0 0 0 0,0 0 0 16,0 0 0-16,0 0 0 0,0 0 0 16,0 0 0-16,0 0 0 0,0 0 0 0,0 0 0 15,0 0 0-15,0 0 0 0,0 0 0 0,0 0 0 0,0 0 0 16,0 0 0-16,0 0 0 0,0 0 0 0,0 0 0 0,0 0 0 16,0 0 0-16,0 0 0 0,0 0 0 15,0 0 0-15,0 0 0 0,0 0 0 0,0 0 0 16,0 0 0-16,0 0 0 0,0 0 0 0,0 0 0 15,0 0 0-15,0 0 0 0,0 0 0 16,0 0 0-16,0 0 0 0,0 0 0 0,0 0 0 0,0 0 0 0,0 0 0 16,0 0 0-16,-2-2 0 0,2 2 0 0,-1 0 0 15,1 0 0-15,-3-1 0 0,3 1 0 16,0 0 0-16,0 0 0 0,-1 0 0 0,1 0 0 16,0 0 0-16,0 0 0 0,-1 0 0 0,1 0 0 15,0-1 0-15,0 1 0 0,0 0 0 0,0 0 0 16,0 0 0-1,0 0 0-15,0 0 0 0,0 0 0 0,0 0 0 16,0 0 0-16,0 0 0 0,0 0 0 0,0 0 0 0,0 0 0 16,0 0 0-16,0 0 0 0,0-2 0 0,0 2 0 15,0 0 0 1,0 0 0-16,0 0 0 0,0 0 0 0,0 0 0 16,0 0 0-16,0 2 0 0,0-2 0 0,0 0 0 0,0 0 0 15,0 0 0-15,0 0 0 0,0 0 0 0,0 0 0 0,0 0 0 16,0 0 0-16,0 0 0 0,0 0 0 0,0 0 0 0,0 0 0 15,0 0 0-15,0 0 0 0,0 0 0 16,0 0 0-16,0 0 0 0,0 0 0 0,0 0 0 16,0 0 0-16,0 0 0 0,0 0 0 0,0 0 0 15,0 0 0-15,0 0 0 0,0 0 0 0,0 0 0 16,0 0 0 0,0 0 0-16,0 0 0 0,0 0 0 0,0 0 0 15,0 0 0-15,0 0 0 0,0 1 0 0,0-1 0 16,0 0 0-16,0 0 0 0,0 0 0 15,0 0 0-15,0 0 0 0,0 0 0 0,0 0 0 16,0 0 0-16,1 1 0 0,-1-1 0 0,1 0 0 16,-1 0 0-16,0 2 0 0,0-2 0 0,1 0 0 15,-1 0 0-15,2 0 0 0,-2 0 0 0,0 0 0 0,0 0 0 16,1 0 0-16,-1 0 0 16,0 1 0-16,0-1 0 0,2 2 0 0,-2-2 0 15,0 2 0-15,0-2 0 0,0 0 0 0,0 0 0 16,0 0 0-16,0 0 0 0,0 2 0 0,0-2 0 15,1 1 0-15,-1-1 0 0,0 2 0 0,0-2 0 16,0 1 0-16,0-1 0 0,0 3 0 16,0-3 0-16,0 0 0 0,0 0 0 15,0 2 0-15,0-2 0 0,0 0 0 0,0 0 0 0,0 0 0 0,0 0 0 0,-4 0 0 16,4 0 0-16,-5-2 0 0,5 2 0 0,-7-6 0 16,7 6 0-1,-8-10 0-15,-5-3 0 0</inkml:trace>
  <inkml:trace contextRef="#ctx0" brushRef="#br0" timeOffset="5981.17">3824 4054 2048 0,'0'0'0'0,"0"0"0"0,0 0 0 0,0 0 0 15,0 4 0-15,0-4 0 0,0 10 0 0,0-10 0 16,-1 6 0-16,1-6 0 0,0 7 0 0,0-7 0 16,0 6 0-16,0-6 0 15,0 3 0-15,0-3 0 0,0 3 0 0,0-3 0 0,1 4 0 0,-1-4 0 0,1 4 0 16,-1-4 0-16,2 2 0 0,-2-2 0 16,0 1 0-16,0-1 0 0,0 3 0 0,0-3 0 15,0 0 0-15,0 0 0 0,-2 1 0 0,2-1 0 16,0 0 0-16,0 0 0 0,-1 2 0 0,1-2 0 15,0 0 0-15,0 0 0 0,0 0 0 0,0 0 0 16,0 0 0 0,0 0 0-16,0 0 0 0,0 0 0 0,0 0 0 0,0 0 0 15,0 0 0-15,0 0 0 0,0 0 0 0,0 0 0 16,0 0 0-16,0 0 0 0,-1 0 0 0,1 0 0 16,-1 0 0-16,1 0 0 0,-1 0 0 0,1 0 0 15,-2 0 0-15,2 0 0 0,0 0 0 16,0 0 0-16,0 0 0 0,0 0 0 0,-1 0 0 15,1 0 0-15,0 0 0 0,0 0 0 0,0 1 0 16,0-1 0-16,0 0 0 0,0 0 0 0,0 2 0 16,0-2 0-16,0 0 0 0,0 0 0 0,0 0 0 15,0 0 0-15,0 0 0 0,0 0 0 0,-1 0 0 16,1 0 0-16,0 0 0 0,0 0 0 0,0 0 0 16,0 0 0-16,0 0 0 0,0 0 0 15,0 0 0-15,0 0 0 0,0 0 0 0,0 0 0 0,0 0 0 16,0 0 0-16,0 0 0 0,0 0 0 0,0 0 0 15,0 0 0-15,0 0 0 16,0 0 0-16,0 0 0 16,0 0 0-16,0 0 0 0,0 0 0 0,0 0 0 0,0 0 0 15,0 0 0-15,0 0 0 0,0 0 0 0,0 0 0 0,0 0 0 0,0 0 0 16,0 0 0-16,0 0 0 16,0 0 0-16,0 0 0 0,0 0 0 0,0 0 0 0,0 0 0 15,0 0 0-15,0 0 0 0,0 0 0 0,0 0 0 16,0 0 0-16,0-2 0 0,0 2 0 15,-2 0 0-15,2 0 0 0,-1 0 0 0,1 0 0 16,0 0 0-16,0 0 0 0,-2 0 0 0,2 0 0 16,0 0 0-16,0 0 0 0,-1 0 0 0,1 0 0 15,-1 0 0-15,1 0 0 0,-1 2 0 0,1-2 0 16,0 0 0-16,0 0 0 0,0 0 0 16,0 0 0-16,-1 0 0 0,1 0 0 0,-2 0 0 0,2 0 0 15,-2 1 0-15,2-1 0 0,-3 2 0 16,3-2 0-16,-3 1 0 0,3-1 0 0,-2 0 0 15,2 0 0-15,-1 0 0 0,1 0 0 0,-1 0 0 16,1 0 0 0,-3 2 0-16,3-2 0 0,-1 1 0 0,1-1 0 15,-1 3 0-15,1-3 0 0,-3 0 0 0,3 0 0 16,0 0 0-16,0 0 0 0,-1 1 0 16,1-1 0-16,0 0 0 0,0 0 0 0,0 0 0 0,0 0 0 15,0 0 0-15,0 0 0 0,0 0 0 16,0 0 0-16,0 0 0 0,0 0 0 0,0 0 0 0,0 0 0 0,0 0 0 15,0 0 0-15,0 0 0 0,0 0 0 0,0 0 0 16,0 0 0-16,0 0 0 0,0 0 0 16,0 0 0-16,0 0 0 0,0 0 0 0,0 0 0 15,0 0 0-15,0 0 0 0,0 0 0 0,0 0 0 16,0 0 0-16,0 0 0 0,0 0 0 16,0 0 0-16,0 0 0 0,0 0 0 15,0 0 0-15,0 0 0 0,0 0 0 0,0 0 0 16,0 0 0-16,0 0 0 0,0 0 0 0,0 0 0 15,0 0 0-15,0 0 0 0,0 0 0 0,0 0 0 16,0 0 0-16,0 0 0 0,0 0 0 0,0 0 0 16,0 0 0-16,0 0 0 0,0 0 0 0,0 0 0 15,0 0 0-15,0 0 0 0,0 0 0 16,0 0 0-16,1 0 0 0,-1 0 0 0,0 0 0 16,0 0 0-16,0 0 0 0,0 0 0 0,3 0 0 15,-3 0 0-15,0 0 0 0,0 0 0 0,0 0 0 16,0 0 0-16,0 0 0 0,0 0 0 15,0 0 0-15,0 0 0 0,-3 0 0 0,3 0 0 16,0 0 0-16,0 0 0 0,0 0 0 0,0 0 0 16,0 0 0-16,0 0 0 0,3 0 0 0,-3 0 0 15,0 0 0-15,0 0 0 0,0 0 0 0,0 0 0 0,0 0 0 16,0 0 0-16,0 0 0 0,0 0 0 0,0 0 0 16,0 0 0-16,0 0 0 0,0 0 0 0,0 0 0 15,0 0 0-15,-3 0 0 0,3 0 0 0,0 0 0 16,0 0 0-16,0 0 0 0,0 0 0 0,0 0 0 15,0 0 0-15,3 0 0 16,-3 0 0-16,0 0 0 0,0 0 0 16,0 0 0-16,0 0 0 0,0 0 0 15,0 0 0-15,0 0 0 0,0 0 0 0,0 0 0 0,0 0 0 0,0 0 0 16,0 0 0-16,0 0 0 0,0 0 0 0,-3 0 0 16,3 0 0-16,0 0 0 0,0 0 0 0,0 0 0 15,0 0 0-15,0 0 0 0,0 0 0 16,3 0 0-16,-3 0 0 0,0 0 0 0,0 0 0 15,0 0 0 1,0 0 0-16,0 0 0 0,0 0 0 0,0 0 0 0,0 0 0 16,0 0 0-16,0 0 0 0,0 0 0 0,0 0 0 15,0 0 0-15,0 0 0 0,0 0 0 0,0 0 0 16,0 0 0-16,0 0 0 0,0 0 0 16,0 0 0-16,0 0 0 0,0 0 0 0,0 0 0 0,0 0 0 15,0 0 0-15,0 0 0 0,0 0 0 16,0 0 0-16,0 0 0 0,0 0 0 0,0 0 0 15,0 0 0-15,0 0 0 0,0 0 0 0,0 0 0 16,0 0 0-16,0 0 0 0,0 0 0 0,-3 0 0 16,3 0 0-16,0 0 0 0,0 0 0 0,0 0 0 15,0 0 0-15,0 0 0 0,0 0 0 0,0 0 0 16,0 0 0-16,0 0 0 0,0 0 0 16,0 0 0-16,0 0 0 0,0 0 0 0,0 0 0 15,0 0 0-15,0 0 0 0,0 0 0 0,0 0 0 16,3 0 0-16,-3 0 0 0,0 0 0 0,0 0 0 15,0 0 0-15,0 0 0 0,0 0 0 0,0 0 0 16,0 0 0-16,0 0 0 0,0 0 0 0,0 0 0 16,0 0 0-16,0 0 0 0,0 0 0 15,0 0 0-15,0 0 0 0,0 0 0 0,0 0 0 0,0 0 0 16,0 0 0-16,0 0 0 0,0 0 0 0,0 0 0 16,0 0 0-16,0 0 0 15,0 0 0-15,0 0 0 0,0 0 0 0,0 0 0 16,0 0 0-16,0 0 0 0,0 0 0 0,0 0 0 15,0 0 0-15,0 0 0 0,0 0 0 0,0 0 0 16,0 0 0-16,0 0 0 0,0 0 0 16,0 0 0-16,0 0 0 0,0 0 0 0,0 0 0 15,0 0 0-15,0 0 0 0,0 0 0 0,0 0 0 16,0 0 0-16,0 0 0 0,0 0 0 16,0 0 0-16,0 0 0 0,0 0 0 0,0 0 0 15,0 0 0-15,0 0 0 0,0 0 0 0,0 0 0 16,0 0 0-16,0 0 0 0,0 0 0 0,0 0 0 15,0 0 0-15,0 0 0 0,0 0 0 0,0 0 0 0,0 0 0 16,0 0 0-16,0 0 0 0,0 0 0 0,0 0 0 16,0 0 0-16,0 0 0 0,0 0 0 15,0 0 0-15,0 0 0 0,0 0 0 0,0 0 0 0,0 0 0 16,0 0 0-16,0 0 0 16,0 0 0-16,0 0 0 0,0 0 0 0,0 0 0 15,0 0 0-15,0 0 0 16,0 0 0-16,0 0 0 0,0 0 0 0,0 0 0 0,0 0 0 0,0 0 0 15,0 0 0-15,0 0 0 0,0 0 0 16,0 0 0-16,0 0 0 0,0 0 0 0,0 0 0 16,0 0 0-16,0 0 0 0,0 0 0 0,0 0 0 15,0 0 0-15,0 0 0 0,0 0 0 0,0 0 0 16,0 0 0-16,0 0 0 0,0 0 0 0,0 0 0 16,0 0 0-16,0 0 0 0,0 0 0 0,0 0 0 15,0 0 0-15,0 0 0 0,0 0 0 16,0 0 0-16,1 0 0 0,-1 0 0 0,1 0 0 15,-1 0 0-15,0 0 0 0,0 0 0 0,0 0 0 16,0 0 0-16,0 0 0 0,0 0 0 0,0 0 0 16,0 0 0-16,0 0 0 0,0 0 0 0,0 0 0 15,0 0 0-15,0 0 0 0,0 0 0 0,0 0 0 0,0 0 0 16,0 0 0-16,0 0 0 0,0 0 0 16,0 0 0-16,0 0 0 15,0 0 0-15,0 0 0 0,0 0 0 0,0 0 0 16,0 0 0-16,0 0 0 0,0 0 0 0,0 0 0 15,0 0 0-15,0 0 0 0,0 0 0 0,0 0 0 16,0 0 0-16,0 0 0 0,0 0 0 16,0 0 0-16,0 0 0 0,0 0 0 0,0 0 0 15,0 0 0-15,0 0 0 0,1 0 0 0,-1 0 0 16,0-1 0-16,0 1 0 0,0-3 0 0,0 3 0 16,0 0 0-16,0 0 0 0,0-1 0 0,0 1 0 15,0 0 0-15,0 0 0 0,0-2 0 0,0 2 0 16,0 0 0-16,0 0 0 0,0 0 0 15,0 0 0-15,0 0 0 0,0 0 0 0,0 0 0 0,0 0 0 0,0 0 0 16,0 0 0-16,0 0 0 0,0 0 0 16,0 0 0-16,0 0 0 15,0 0 0-15,0 0 0 0,0 0 0 0,0 0 0 16,0 0 0-16,0 0 0 0,0 0 0 0,0 0 0 16,0 0 0-16,0 0 0 0,0-1 0 0,0 1 0 0,0 0 0 15,0 0 0-15,0-2 0 16,0 2 0-16,0 0 0 0,0 0 0 0,0 0 0 15,0 0 0-15,0 0 0 0,0 0 0 0,0 0 0 16,0 0 0-16,0 0 0 0,0 0 0 16,0 0 0-16,0 0 0 0,0 0 0 0,0 0 0 0,0 0 0 0,0 0 0 15,0 0 0-15,0 0 0 0,0 0 0 0,0 0 0 16,0-1 0-16,0 1 0 0,0 0 0 16,0 0 0-16,0 0 0 0,0 0 0 0,-2-3 0 15,2 3 0-15,-5-3 0 0,5 3 0 0,-2-4 0 16,2 4 0-16,-7-6 0 0,7 6 0 0,-8-7 0 15,8 7 0-15,-7-6 0 0,7 6 0 0,-11-3 0 0,11 3 0 16,-13-9 0-16,13 9 0 0,-17-4 0 0,17 4 0 31,-21-6 0-31,21 6 0 0,-22-5 0 0,22 5 0 0,-20-6 0 0,20 6 0 0,-27-5 0 16,27 5 0-16,-32-5 0 0,32 5 0 0,-31-4 0 16,31 4 0-16,-34-4 0 0,34 4 0 0,-34-7 0 15,34 7 0-15,-35-2 0 16,35 2 0-16,-34-3 0 0,34 3 0 0,-33-2 0 15,33 2 0-15,-35-2 0 0,35 2 0 0,-37-2 0 16,37 2 0-16,-43-4 0 0,43 4 0 16,-40-2 0-16,40 2 0 0,-40-4 0 0,40 4 0 0,-38-1 0 15,38 1 0-15,-36-3 0 0,36 3 0 0,-34-2 0 16,34 2 0-16,-36-1 0 0,36 1 0 0,-40 0 0 16,40 0 0-16,-40 0 0 0,40 0 0 15,-39 0 0-15,39 0 0 0,-35 0 0 0,35 0 0 16,-36 1 0-16,36-1 0 0,-33 2 0 0,33-2 0 15,-35 3 0 1,35-3 0-16,-33 1 0 0,33-1 0 0,-34 3 0 16,34-3 0-16,-30 4 0 0,30-4 0 0,-33 5 0 15,33-5 0-15,-38 2 0 0,38-2 0 0,-32 5 0 16,32-5 0-16,-26 2 0 0,26-2 0 16,-27 5 0-16,27-5 0 0,-25 4 0 0,25-4 0 15,-26 4 0-15,26-4 0 0,-23 4 0 0,23-4 0 16,-27 5 0-16,27-5 0 0,-23 6 0 0,23-6 0 15,-18 3 0-15,18-3 0 0,-22 4 0 0,22-4 0 16,-17 5 0-16,17-5 0 0,-16 2 0 0,16-2 0 16,-10 3 0-16,10-3 0 0,-13 1 0 15,13-1 0-15,-10 2 0 0,10-2 0 0,-9 2 0 0,9-2 0 16,-7 1 0-16,7-1 0 0,-5 0 0 0,5 0 0 16,-3 0 0-16,3 0 0 0,-3 2 0 0,3-2 0 0,-1 2 0 15,1-2 0-15,0 0 0 0,0 0 0 16,-2 3 0-16,2-3 0 0,0 0 0 15,0 0 0-15,0 1 0 0,0-1 0 0,0 2 0 0,0-2 0 16,0 0 0-16,0 0 0 0,0 0 0 0,0 0 0 16,0 0 0-16,0 0 0 0,0 0 0 15,0 0 0-15,0 0 0 0,0 0 0 0,0 0 0 0,0 0 0 0,0-2 0 16,0 2 0-16,0-1 0 0,0 1 0 16,0 0 0-16,0 0 0 0,0 0 0 0,0 0 0 15,0 0 0-15,0 0 0 0,0 0 0 0,0 0 0 16,0-3 0-16,0 3 0 0,0 0 0 0,0 0 0 31,0 0 0-31,0 0 0 0,0 0 0 0,0 0 0 16,0-2 0-16,0 2 0 0,0 0 0 0,0 0 0 0,0 0 0 15,0 0 0-15,0 0 0 0,0 0 0 0,0 0 0 16,0 0 0-16,0 0 0 0,0 0 0 0,0 0 0 0,0 0 0 16,0 0 0-16,0 0 0 0,0-2 0 0,0 2 0 15,0 0 0-15,0 0 0 0,0 0 0 0,0 0 0 16,0 0 0-16,0 0 0 0,0 0 0 15,0 0 0-15,-1 0 0 0,1 0 0 0,-3 2 0 16,3-2 0-16,-6 2 0 0,6-2 0 0,-8 6 0 16,-7-6 0-16</inkml:trace>
  <inkml:trace contextRef="#ctx0" brushRef="#br0" timeOffset="13090.94">4034 6221 2048 0,'0'1'0'0,"0"-1"0"0,0 0 0 16,0 0 0-16,0 0 0 0,0 0 0 0,-4-2 0 0,4 2 0 0,-4-2 0 16,4 2 0-16,-9-3 0 0,9 3 0 0,-4-1 0 15,4 1 0-15,-5-6 0 0,5 6 0 16,-5-7 0-16,5 7 0 0,-3-5 0 0,3 5 0 0,-3-4 0 16,3 4 0-16,-2-3 0 0,2 3 0 0,-1-2 0 15,1 2 0-15,-1-5 0 0,1 5 0 16,-3-7 0-16,3 7 0 0,-1-5 0 0,1 5 0 15,-3-4 0-15,3 4 0 0,0-3 0 16,0 3 0-16,-2-3 0 0,2 3 0 16,0-2 0-16,0 2 0 0,0 0 0 15,0 0 0-15,0 0 0 0,0 0 0 0,0-3 0 16,0 3 0-16,0 0 0 0,0 0 0 0,0 0 0 16,0 0 0-16,0 3 0 0,0-3 0 15,2 6 0-15,-2-6 0 0,0 4 0 0,0-4 0 16,1 2 0-16,-1-2 0 0,0 3 0 0,0-3 0 0,0 0 0 0,0 0 0 15,2 3 0-15,-2-3 0 0,0 2 0 0,0-2 0 16,0 2 0-16,0-2 0 0,0 0 0 0,0 0 0 16,0 2 0-16,0-2 0 0,0 0 0 0,0 0 0 15,0 1 0-15,0-1 0 0,0 0 0 16,0 0 0-16,0 0 0 0,0 0 0 0,0 0 0 0,0 0 0 16,0 0 0-16,0 0 0 0,0 0 0 15,0 0 0 1,0 0 0-16,0 0 0 0,0 0 0 0,0 0 0 0,0 0 0 0,0 0 0 15,0 0 0-15,0 0 0 0,0 0 0 16,0 0 0-16,0 0 0 0,0 0 0 0,0-1 0 16,0 1 0-16,0-3 0 0,0 3 0 0,0-3 0 15,0 3 0-15,-3-6 0 0,3 6 0 0,-3-10 0 16,3 10 0-16,-6-13 0 0,6 13 0 16,-6-14 0-16,6 14 0 0,-9-15 0 0,9 15 0 15,-12-18 0-15,12 18 0 0,-13-20 0 0,13 20 0 16,-13-22 0-16,13 22 0 0,-14-24 0 15,14 24 0-15,-15-20 0 0,15 20 0 0,-14-23 0 16,14 23 0-16,-20-25 0 0,20 25 0 0,-19-26 0 16,19 26 0-16,-19-23 0 0,19 23 0 0,-18-22 0 15,18 22 0-15,-21-25 0 0,21 25 0 0,-23-26 0 0,23 26 0 16,-22-25 0-16,22 25 0 0,-23-25 0 0,23 25 0 16,-26-26 0-16,26 26 0 0,-26-26 0 0,26 26 0 15,-22-25 0 1,22 25 0-16,-25-22 0 0,25 22 0 0,-23-25 0 15,23 25 0-15,-24-24 0 0,24 24 0 0,-26-25 0 16,26 25 0-16,-28-28 0 0,28 28 0 0,-26-24 0 16,26 24 0-16,-29-25 0 0,29 25 0 0,-25-25 0 15,25 25 0-15,-28-28 0 0,28 28 0 0,-30-27 0 16,30 27 0-16,-26-26 0 0,26 26 0 0,-29-25 0 16,29 25 0-16,-28-26 0 0,28 26 0 0,-25-25 0 15,25 25 0-15,-28-26 0 0,28 26 0 16,-28-30 0-16,28 30 0 0,-28-30 0 0,28 30 0 15,-31-29 0-15,31 29 0 0,-26-31 0 0,26 31 0 16,-27-29 0-16,27 29 0 0,-25-25 0 0,25 25 0 16,-26-27 0-16,26 27 0 0,-22-25 0 0,22 25 0 0,-24-28 0 15,24 28 0-15,-24-30 0 16,24 30 0-16,-25-33 0 0,25 33 0 0,-27-35 0 16,27 35 0-16,-24-34 0 0,24 34 0 0,-20-29 0 15,20 29 0-15,-21-31 0 16,21 31 0-16,-22-29 0 0,22 29 0 0,-21-33 0 15,21 33 0-15,-22-32 0 0,22 32 0 0,-21-32 0 16,21 32 0-16,-24-33 0 0,24 33 0 16,-21-33 0-16,21 33 0 0,-23-34 0 0,23 34 0 15,-26-36 0-15,26 36 0 0,-24-33 0 0,24 33 0 16,-20-33 0-16,20 33 0 0,-21-30 0 0,21 30 0 16,-19-30 0-16,19 30 0 0,-20-30 0 0,20 30 0 0,-19-29 0 15,19 29 0-15,-22-29 0 0,22 29 0 0,-20-27 0 0,20 27 0 16,-19-26 0-16,19 26 0 0,-16-25 0 0,16 25 0 15,-16-24 0-15,16 24 0 0,-16-27 0 0,16 27 0 16,-16-24 0-16,16 24 0 0,-14-24 0 0,14 24 0 16,-14-21 0-16,14 21 0 0,-12-20 0 0,12 20 0 15,-13-19 0-15,13 19 0 0,-8-15 0 16,8 15 0-16,-9-14 0 0,9 14 0 0,-9-13 0 16,9 13 0-16,-9-12 0 0,9 12 0 0,-5-7 0 15,5 7 0-15,-6-9 0 0,6 9 0 0,-6-10 0 16,6 10 0-16,-7-7 0 0,7 7 0 15,-3-3 0-15,3 3 0 0,-3-3 0 16,3 3 0-16,-2-3 0 0,2 3 0 16,-1-2 0-16,1 2 0 0,0-2 0 0,0 2 0 15,-1 0 0-15,1 0 0 0,0-1 0 16,0 1 0-16,0 0 0 0,0 0 0 0,0 0 0 16,0 0 0-16,0 0 0 0,0 0 0 0,0 0 0 0,0 0 0 15,0 0 0-15,0 0 0 0,0 0 0 0,0 0 0 16,0 0 0-16,0 0 0 0,0 0 0 0,0 0 0 15,1-4 0-15,1-2 0 0</inkml:trace>
  <inkml:trace contextRef="#ctx0" brushRef="#br0" timeOffset="20786.59">3181 4155 2048 0,'0'2'0'0,"0"-2"0"0,-8 0 0 15,8 0 0-15,-19 0 0 0,19 0 0 16,-23 5 0-16,23-5 0 0,-31 6 0 0,31-6 0 16,-31 6 0-16,31-6 0 0,-34 7 0 15,34-7 0-15,-38 6 0 0,38-6 0 0,-33 9 0 0,33-9 0 16,-27 4 0-16,27-4 0 0,-25 5 0 0,25-5 0 15,-20 5 0 1,20-5 0-16,-9 0 0 0,9 0 0 16,2-1 0-16,-2 1 0 0,18-4 0 0,-18 4 0 15,33-6 0-15,-33 6 0 0,45-7 0 0,-45 7 0 0,56-9 0 16,-56 9 0-16,63-8 0 0,-63 8 0 16,63-5 0-16,-63 5 0 0,65-8 0 0,-65 8 0 15,55-3 0-15,-55 3 0 0,52-4 0 0,-52 4 0 16,44-3 0-16,-44 3 0 0,33-3 0 0,-33 3 0 0,23-1 0 15,-23 1 0-15,12-2 0 0,-12 2 0 0,0 0 0 16,0 0 0-16,-14 2 0 0,14-2 0 0,-31 1 0 16,-15 5 0-16,46-6 0 0,-63 7 0 15,2 1 0-15,-4-1 0 0,5-1 0 0,-2 3 0 0,62-9 0 16,-63 10 0-16,3-2 0 0,3 1 0 0,57-9 0 31,-56 9 0-31,56-9 0 0,-49 10 0 0,49-10 0 0,-37 7 0 0,37-7 0 0,-31 6 0 0,31-6 0 16,-21 6 0-1,21-6 0-15,-11 3 0 0,11-3 0 0,12 1 0 16,-12-1 0-16,33-1 0 0,22-5 0 0,5 0 0 16,7 0 0-16,5 1 0 0,-6-3 0 0,5 4 0 15,-9 2 0-15,4 1 0 0,-7-3 0 0,4 1 0 16,-63 3 0-16,67 0 0 0,-7 0 0 0,-3 0 0 16,-57 0 0-16,48 0 0 0,-48 0 0 0,35 0 0 15,-35 0 0-15,32 0 0 0,-32 0 0 16,25 0 0-16,-25 0 0 0,12 3 0 0,-12-3 0 15,-10 3 0-15,-23-1 0 0,33-2 0 0,-56 6 0 16,-14 3 0-16,3-4 0 0,0 3 0 0,-5 1 0 16,12 1 0-16,-1-3 0 0,61-7 0 0,-65 11 0 0,4-1 0 15,3 1 0-15,58-11 0 0,-53 11 0 16,53-11 0-16,-46 10 0 0,46-10 0 0,-35 7 0 16,35-7 0-16,-23 12 0 0,23-12 0 0,-6 8 0 15,6-8 0-15,19 5 0 0,-19-5 0 16,39 3 0-16,15-3 0 0,-54 0 0 0,71-3 0 0,7-1 0 15,-8 2 0-15,-1 0 0 16,-6 1 0-16,1 0 0 0,-64 1 0 16,66 1 0-16,-66-1 0 0,59 1 0 0,-59-1 0 15,55 2 0-15,-55-2 0 0,47 0 0 0,-47 0 0 16,36 2 0-16,-36-2 0 0,21 5 0 0,-21-5 0 16,-4 7 0-16,4-7 0 0,-26 11 0 15,-18-1 0-15,44-10 0 0,-64 13 0 0,0-1 0 0,-5 2 0 16,6-1 0-16,3 2 0 0,60-15 0 0,-60 14 0 0,60-14 0 15,-53 15 0-15,53-15 0 0,-45 15 0 0,45-15 0 16,-35 16 0-16,35-16 0 0,-14 14 0 16,14-14 0-16,9 13 0 0,-9-13 0 0,40 8 0 15,-40-8 0-15,63 5 0 0,15-5 0 0,6 0 0 16,0 0 0-16,-13 0 0 0,-2 0 0 0,-6 0 0 16,-1 0 0-1,-62 0 0-15,64 0 0 0,-64 0 0 0,56 0 0 16,-56 0 0-16,45 0 0 0,-45 0 0 0,33 0 0 15,-33 0 0-15,15 4 0 0,-15-4 0 0,-4 7 0 16,-30 4 0-16,-19 1 0 0,-11 0 0 0,-6-1 0 16,-4 5 0-16,1-5 0 0,8 0 0 0,0 1 0 15,5 0 0-15,4 0 0 0,56-12 0 16,-50 11 0-16,50-11 0 0,-43 13 0 0,43-13 0 0,-39 10 0 16,39-10 0-16,-27 12 0 0,27-12 0 15,-8 11 0-15,8-11 0 0,14 2 0 0,-14-2 0 16,35 0 0-16,20-4 0 0,11-5 0 0,9 3 0 15,-8-3 0-15,1 3 0 0,-5 3 0 0,4-1 0 16,-7 1 0-16,1 2 0 0,-61 1 0 0,63-2 0 16,-63 2 0-16,57 2 0 0,-57-2 0 0,52 0 0 0,-52 0 0 15,38 1 0-15,-38-1 0 0,24 2 0 0,-24-2 0 16,0 8 0-16,0-8 0 0,-23 9 0 0,-26 4 0 16,-6 2 0-16,-12 1 0 0,5-3 0 15,-1 2 0-15,63-15 0 0,-67 17 0 0,8-4 0 16,3 3 0-16,56-16 0 0,-46 16 0 0,46-16 0 0,-39 14 0 15,39-14 0 1,-29 17 0-16,29-17 0 0,-17 14 0 0,17-14 0 16,2 12 0-16,-2-12 0 0,25 7 0 15,24-7 0-15,5 0 0 0,10 0 0 0,-5-3 0 0,8 0 0 0,-5 0 0 16,0-1 0 0,-62 4 0-16,68-1 0 0,-4 0 0 0,-4 1 0 15,-60 0 0-15,48-2 0 0,-48 2 0 0,40 0 0 0,-40 0 0 16,33 0 0-16,-33 0 0 0,27 2 0 0,-27-2 0 15,13 2 0-15,-13-2 0 0,-7 7 0 0,7-7 0 0,-31 11 0 16,-24 2 0-16,-3 1 0 0,-8 4 0 16,2-3 0-16,4-1 0 0,60-14 0 0,-59 17 0 15,59-17 0-15,-59 16 0 0,59-16 0 16,-48 17 0-16,48-17 0 0,-39 15 0 0,39-15 0 16,-31 13 0-16,31-13 0 0,-13 14 0 15,13-14 0-15,7 11 0 0,-7-11 0 16,33 8 0-16,-33-8 0 0,56 4 0 0,1-3 0 15,11-3 0-15,-6-1 0 0,3 2 0 0,-5-4 0 0,0 3 0 0,-60 2 0 0,64-1 0 32,-64 1 0-32,64-1 0 0,-64 1 0 0,58-2 0 15,-58 2 0-15,46-1 0 0,-46 1 0 0,38 0 0 16,-38 0 0-16,20 1 0 0,-20-1 0 0,-3 4 0 0,3-4 0 16,-24 9 0-16,24-9 0 0,-51 11 0 0,-4 1 0 15,-7 0 0-15,1-1 0 0,3 2 0 0,58-13 0 16,-49 13 0-16,49-13 0 0,-48 12 0 0,48-12 0 15,-48 16 0-15,48-16 0 0,-40 14 0 0,40-14 0 16,-30 14 0-16,30-14 0 0,-10 16 0 16,10-16 0-16,13 10 0 0,-13-10 0 0,42 5 0 0,-42-5 0 15,62 3 0-15,2-3 0 0,6 0 0 0,-4 0 0 16,3 0 0-16,-8-1 0 0,0 2 0 0,-61-1 0 16,61 2 0-16,-61-2 0 0,64 6 0 0,-64-6 0 15,55 5 0-15,-55-5 0 0,46 5 0 0,-46-5 0 16,32 4 0-16,-32-4 0 0,17 6 0 0,-17-6 0 31,-3 7 0-31,3-7 0 0,-35 13 0 0,-25 1 0 16,-3-1 0-16,-5 0 0 0,4-2 0 0,0 0 0 15,4 2 0-15,2-2 0 0,58-11 0 0,-57 12 0 0,57-12 0 16,-49 15 0-16,49-15 0 0,-44 14 0 16,44-14 0-16,-32 10 0 0,32-10 0 0,-16 10 0 0,16-10 0 15,2 11 0-15,-2-11 0 0,24 6 0 0,-24-6 0 16,49 1 0-16,-49-1 0 0,68-3 0 0,10-1 0 15,-6 1 0-15,2-3 0 0,-9 3 0 0,1 2 0 16,-6 1 0-16,0 0 0 0,-60 0 0 0,60 1 0 16,-60-1 0-16,61 1 0 0,-61-1 0 15,49 2 0-15,-49-2 0 0,38 2 0 0,-38-2 0 16,27 4 0-16,-27-4 0 0,7 3 0 0,-7-3 0 16,-20 6 0-1,20-6 0-15,-47 8 0 0,-7 2 0 0,-13 1 0 16,3-3 0-16,-2 2 0 0,5-1 0 0,-1 2 0 0,62-11 0 0,-61 11 0 0,61-11 0 31,-60 13 0-31,60-13 0 0,-48 13 0 0,48-13 0 16,-40 11 0-16,40-11 0 0,-30 10 0 0,30-10 0 15,-16 11 0-15,16-11 0 0,1 11 0 0,-1-11 0 16,23 6 0-16,-23-6 0 0,46 2 0 0,14 0 0 16,1-2 0-16,3-2 0 0,-4 2 0 0,3-2 0 15,-63 2 0-15,66-1 0 0,-4 1 0 0,0 1 0 16,-62-1 0-16,57 2 0 0,-57-2 0 0,51 2 0 15,-51-2 0-15,38 1 0 0,-38-1 0 16,30 3 0-16,-30-3 0 0,18 3 0 0,-18-3 0 16,-1 2 0-16,1-2 0 0,-26 7 0 0,26-7 0 0,-52 6 0 0,-6-1 0 15,-8 3 0-15,4-2 0 0,-2 2 0 0,64-8 0 0,-66 9 0 16,66-9 0-16,-65 13 0 0,65-13 0 16,-55 13 0-16,55-13 0 0,-49 10 0 15,49-10 0-15,-37 11 0 0,37-11 0 0,-27 10 0 0,27-10 0 16,-8 10 0-1,8-10 0-15,15 9 0 0,-15-9 0 0,40 3 0 16,15-2 0-16,-55-1 0 0,71-3 0 0,-2 0 0 16,2 1 0-16,-4 0 0 0,1 2 0 15,-6 0 0-15,2 0 0 0,-64 0 0 0,67 0 0 16,-8 2 0-16,-2-1 0 0,-57-1 0 0,48 3 0 16,-48-3 0-16,36 3 0 0,-36-3 0 0,30 3 0 15,-30-3 0-15,15 0 0 0,-15 0 0 16,-6 4 0-16,6-4 0 0,-33 6 0 0,-18-2 0 0,51-4 0 0,-68 6 0 15,-2 1 0-15,-4-1 0 0,6-1 0 0,1 2 0 16,7-1 0-16,4 3 0 0,56-9 0 0,-55 9 0 16,55-9 0-16,-47 9 0 0,47-9 0 0,-37 9 0 15,37-9 0-15,-35 7 0 0,35-7 0 16,-25 6 0-16,25-6 0 0,-14 6 0 0,14-6 0 16,5 6 0-1,-5-6 0-15,27 0 0 0,-27 0 0 0,49 0 0 16,6 0 0-16,7 0 0 0,-2 0 0 0,3 1 0 15,-63-1 0-15,67 2 0 0,-2 1 0 0,-3-1 0 16,-62-2 0-16,62 6 0 0,-62-6 0 0,62 5 0 16,-62-5 0-16,54 6 0 0,-54-6 0 0,40 3 0 15,-40-3 0-15,33 4 0 0,-33-4 0 16,22 3 0-16,-22-3 0 0,7 0 0 0,-7 0 0 0,-13 3 0 0,-27-2 0 16,40-1 0-16,-60 0 0 0,-4 1 0 15,-5 0 0-15,8 0 0 0,1 3 0 0,60-4 0 16,-59 4 0-16,59-4 0 0,-57 5 0 0,57-5 0 15,-48 8 0-15,48-8 0 0,-37 4 0 0,37-4 0 16,-29 5 0-16,29-5 0 0,-21 8 0 16,21-8 0-16,-7 5 0 0,7-5 0 0,12 5 0 0,-12-5 0 15,33 4 0-15,18-1 0 0,-51-3 0 0,68 2 0 16,-1-1 0-16,2 1 0 0,-69-2 0 0,72 1 0 16,-8-1 0-1,-7 3 0-15,-57-3 0 0,57 2 0 0,-57-2 0 16,48 4 0-16,-48-4 0 0,37 1 0 0,-37-1 0 15,28 3 0-15,-28-3 0 0,15-1 0 0,-15 1 0 16,-1-3 0-16,1 3 0 0,-25-6 0 0,25 6 0 16,-48-7 0-16,-6 0 0 0,-9 2 0 15,63 5 0-15,-69-2 0 0,7 1 0 0,-1 2 0 16,63-1 0-16,-62 5 0 0,62-5 0 0,-54 4 0 16,54-4 0-16,-42 5 0 0,42-5 0 0,-35 3 0 15,35-3 0-15,-28 1 0 0,28-1 0 0,-21 3 0 16,21-3 0-16,-6 2 0 0,6-2 0 0,11 3 0 0,-11-3 0 15,32 2 0-15,18 0 0 0,-50-2 0 0,64 1 0 16,1 2 0-16,-2-3 0 0,-63 0 0 0,66 3 0 16,-66-3 0-16,67 7 0 0,-67-7 0 0,63 3 0 15,-63-3 0-15,55 2 0 0,-55-2 0 16,40 5 0-16,-40-5 0 0,29 0 0 0,-29 0 0 16,19 2 0-16,-19-2 0 15,0 0 0-15,0 0 0 0,-21-2 0 16,21 2 0-16,-45-7 0 0,45 7 0 0,-64-3 0 15,-3-4 0-15,-5 4 0 0,6 0 0 16,0 3 0-16,66 0 0 0,-70 0 0 0,6 3 0 16,3-1 0-16,61-2 0 0,-60 5 0 0,60-5 0 15,-53 6 0-15,53-6 0 0,-41 3 0 0,41-3 0 16,-36 4 0-16,36-4 0 0,-29 2 0 0,29-2 0 0,-21 0 0 16,21 0 0-16,-6 2 0 0,6-2 0 0,15-2 0 0,21 0 0 15,-36 2 0-15,57-5 0 0,3 1 0 16,5 0 0-16,-65 4 0 0,69-4 0 0,-4 3 0 15,-4-1 0-15,-61 2 0 0,59-4 0 0,-59 4 0 16,51-3 0-16,-51 3 0 0,38-3 0 0,-38 3 0 16,31-1 0-1,-31 1 0-15,17-5 0 0,-17 5 0 0,-3-4 0 16,3 4 0-16,-28-9 0 0,28 9 0 0,-54-9 0 16,-19 0 0-16,-6 4 0 0,-1 1 0 0,11 0 0 15,0 3 0-15,7 1 0 0,0 1 0 0,62-1 0 0,-62 2 0 0,62-2 0 0,-58 2 0 31,58-2 0-31,-53 1 0 0,53-1 0 0,-43 1 0 16,43-1 0-16,-37 0 0 0,37 0 0 0,-22 0 0 0,22 0 0 16,-8-10 0-16,8 10 0 0,11-12 0 0,21-6 0 15,-32 18 0-15,52-24 0 0,5 5 0 0,3-2 0 16,-60 21 0-16,63-20 0 0,-3 4 0 16,-3-1 0-16,-57 17 0 0,47-12 0 0,-47 12 0 15,44-11 0-15,-44 11 0 0,37-12 0 0,-37 12 0 16,31-14 0-16,-31 14 0 0,19-17 0 0,-19 17 0 0,-1-17 0 0,1 17 0 15,-25-16 0-15,-27 0 0 16,-7 3 0-16,-9 3 0 0,-5 4 0 0,-4 2 0 16,10 1 0-16,0 3 0 0,67 0 0 0,-71 3 0 15,5-2 0-15,4 4 0 0,62-5 0 0,-51 4 0 16,51-4 0-16,-47 3 0 0,47-3 0 0,-38 1 0 16,38-1 0-16,-29 1 0 15,29-1 0-15,-18-1 0 0,18 1 0 0,-4-8 0 16,4 8 0-16,14-15 0 0,-14 15 0 0,34-21 0 15,15-1 0-15,3 1 0 0,7 0 0 0,-59 21 0 16,64-21 0-16,-5 4 0 0,-3 1 0 16,-56 16 0-16,54-16 0 0,-54 16 0 0,44-10 0 15,-44 10 0-15,35-10 0 0,-35 10 0 0,29-11 0 16,-29 11 0-16,14-14 0 0,-14 14 0 0,-6-15 0 0,6 15 0 16,-31-14 0-16,-18-1 0 0,-11 7 0 15,60 8 0-15,-72-6 0 16,2 2 0-16,0 4 0 0,5 0 0 0,1 0 0 0,64 0 0 0,-65 4 0 15,65-4 0-15,-59 1 0 16,59-1 0-16,-53 5 0 0,53-5 0 0,-44 4 0 0,44-4 0 0,-35 2 0 0,35-2 0 16,-24-2 0-1,24 2 0-15,-6-9 0 0,6 9 0 16,12-13 0-16,21-8 0 0,-33 21 0 0,51-26 0 16,5 2 0-16,2 1 0 0,-58 23 0 0,65-22 0 0,-7 2 0 0,-1 6 0 0,-57 14 0 15,54-16 0-15,-54 16 0 0,46-14 0 0,-46 14 0 31,35-11 0-31,-35 11 0 0,26-11 0 0,-26 11 0 16,13-9 0-16,-13 9 0 0,-6-11 0 0,6 11 0 0,-38-7 0 0,-15 3 0 16,-10 1 0-16,2 1 0 0,-4 5 0 15,65-3 0-15,-72 4 0 0,6 2 0 0,4 1 0 16,62-7 0-16,-60 7 0 0,60-7 0 0,-51 7 0 16,51-7 0-16,-41 6 0 0,41-6 0 0,-33 5 0 15,33-5 0-15,-27 2 0 0,27-2 0 0,-15 0 0 16,15 0 0-16,4-7 0 0,-4 7 0 0,23-13 0 0,16-5 0 15,-39 18 0-15,53-20 0 0,-53 20 0 16,63-23 0-16,-6 4 0 0,-57 19 0 0,54-17 0 16,-54 17 0-16,49-16 0 0,-49 16 0 0,40-16 0 15,-40 16 0 1,31-10 0-16,-31 10 0 0,16-10 0 16,-16 10 0-16,-2-11 0 0,2 11 0 0,-26-8 0 15,-22 2 0-15,-14 2 0 0,2 4 0 0,-2 0 0 0,62 0 0 16,-65 1 0-16,5 2 0 0,2 2 0 15,58-5 0-15,-51 3 0 0,51-3 0 0,-44 2 0 16,44-2 0-16,-39 4 0 0,39-4 0 0,-30 3 0 16,30-3 0-16,-18 0 0 0,18 0 0 0,-4-7 0 15,4 7 0-15,18-14 0 0,16-2 0 16,-34 16 0-16,53-23 0 0,-1 1 0 0,9 0 0 0,-61 22 0 0,61-20 0 16,-2 2 0-16,-2 0 0 0,-57 18 0 0,46-13 0 0,-46 13 0 15,42-13 0-15,-42 13 0 16,33-9 0-16,-33 9 0 0,24-11 0 0,-24 11 0 0,2-10 0 15,-2 10 0-15,-21-9 0 0,21 9 0 16,-46-4 0-16,-10 0 0 0,-8 1 0 0,2 2 0 16,0 2 0-16,62-1 0 15,-68 3 0-15,6 2 0 0,5-2 0 16,57-3 0-16,-47 4 0 0,47-4 0 0,-37 4 0 16,37-4 0-16,-31 1 0 0,31-1 0 0,-26 3 0 0,26-3 0 0,-9-4 0 0,9 4 0 15,8-12 0 1,-8 12 0-16,29-19 0 0,-29 19 0 15,43-20 0-15,-43 20 0 0,60-24 0 0,0 1 0 0,0 2 0 16,-60 21 0-16,61-20 0 0,-61 20 0 0,52-19 0 0,-52 19 0 16,48-15 0-16,-48 15 0 0,37-13 0 15,-37 13 0-15,29-13 0 0,-29 13 0 0,8-12 0 0,-8 12 0 16,-13-11 0 0,13 11 0-16,-41-9 0 0,41 9 0 0,-62-4 0 15,-1 1 0-15,-4 3 0 0,7 1 0 0,1 1 0 0,59-2 0 0,-58 2 0 16,58-2 0-16,-48 2 0 0,48-2 0 0,-42 3 0 0,42-3 0 15,-34 3 0-15,34-3 0 0,-29 1 0 0,29-1 0 16,-18 0 0-16,18 0 0 0,0-4 0 0,0 4 0 16,17-12 0-16,-17 12 0 0,35-16 0 15,-35 16 0-15,48-19 0 0,-48 19 0 0,57-19 0 16,-57 19 0-16,54-17 0 0,-54 17 0 0,49-17 0 16,-49 17 0-1,45-14 0-15,-45 14 0 0,34-11 0 0,-34 11 0 16,23-8 0-16,-23 8 0 0,13-5 0 0,-13 5 0 15,-13-5 0-15,13 5 0 0,-33-4 0 0,-22 5 0 16,-6 4 0-16,-8-2 0 0,6 1 0 0,1 0 0 16,62-4 0-16,-62 6 0 0,62-6 0 0,-62 7 0 15,62-7 0-15,-53 6 0 0,53-6 0 16,-41 4 0-16,41-4 0 0,-33 5 0 0,33-5 0 0,-25 2 0 16,25-2 0-16,-10-4 0 0,10 4 0 0,9-10 0 15,-9 10 0-15,30-16 0 0,17-4 0 0,-47 20 0 16,61-26 0-16,-3 2 0 0,3 2 0 0,-61 22 0 15,63-20 0-15,-63 20 0 0,57-19 0 0,-57 19 0 16,47-14 0-16,-47 14 0 0,39-14 0 16,-39 14 0-16,30-7 0 15,-30 7 0-15,17-10 0 0,-17 10 0 16,1-7 0-16,-1 7 0 0,-21-7 0 0,-21 5 0 0,42 2 0 16,-63 1 0-16,-2 2 0 0,1 2 0 0,64-5 0 15,-64 5 0-15,64-5 0 0,-63 9 0 0,63-9 0 0,-52 8 0 0,52-8 0 16,-43 7 0-16,43-7 0 0,-28 6 0 0,28-6 0 15,-21 3 0-15,21-3 0 16,-7-2 0-16,7 2 0 0,10-6 0 0,-10 6 0 16,30-12 0-16,-30 12 0 0,45-17 0 0,-45 17 0 15,55-20 0-15,-55 20 0 0,64-21 0 16,-64 21 0-16,57-18 0 0,-1 3 0 0,-56 15 0 16,43-15 0-16,-43 15 0 0,34-10 0 0,-34 10 0 15,24-11 0-15,-24 11 0 0,8-8 0 0,-8 8 0 0,-10-7 0 16,10 7 0-16,-33-6 0 0,33 6 0 0,-51 0 0 15,51 0 0-15,-64 3 0 0,3 0 0 0,3 0 0 32,58-3 0-32,-47 4 0 0,47-4 0 0,-46 6 0 15,46-6 0-15,-36 5 0 0,36-5 0 16,-30 5 0-16,30-5 0 0,-19 3 0 0,19-3 0 16,-14 5 0-16,14-5 0 0,4-2 0 0,-4 2 0 15,18-13 0-15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A3ED5-ACD8-4BC6-3528-418B457EC2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FBA345-A164-AD7C-54DD-6DB60ADB9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2B48F-5028-F9FE-D160-4BAC8194F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D5F4C-8716-520A-F041-C94030E63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0646BF-AFA2-0431-EC34-0A83970DD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828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C7E47-F097-7B79-01B8-93E58E6CE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3A8E0-4279-09B2-BFE5-C597C5C834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5A1A1-CC27-C506-5961-21947C0B9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F76F5C-8FB2-7EFF-5BB7-5E2973AC1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248A2F-EACD-D3F5-EBF5-C8069BA78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1395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E0009-1468-8447-B6F9-76AEBCAFC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EADDC6-F7F8-7241-EE5E-BA5FD59D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917B5-51BE-6B11-6739-6E05DE16C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AFFD6-F75D-1EE7-0B3D-5C64952E5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DAC86-96D7-F1C7-D727-0B70F0B53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77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ED1DF-7F77-EE62-0230-FCE942345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551630-968F-D091-2654-E9F52F784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DB6726-FDF8-6A19-8AA1-E41665C8A3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6DDD7A-191A-ACA3-3B82-3AF823EA3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5A444-7633-58E0-6FED-E6E73F470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D574FF-826A-1AF1-75AE-D204179B7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6496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04974-D5B7-DF87-E4C2-688E44FDC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E50CA0-11AF-DCCF-1DCE-2F33140F8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E8437D-EA9C-883B-4C5E-7898AA4E2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70BC3E-2F29-E474-F9E3-F6FAEAB618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BEABCC-DF85-BA7C-2D8B-FFF5E9525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BEB537-49A6-4665-FEBC-59644D6C33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C59D0B-EE24-5D4C-B4CA-C3910849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36E67D-3E62-2C36-2830-1CA8DCC9F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903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9F95D-FA91-0142-232F-93DF74764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AAF39F-2178-0A66-268C-CE7AD2DA1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533B6-B73D-9065-F818-C9E092C1F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826760-5DAF-708B-874D-B62407B563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9667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84DAE3-70AE-8DB7-1E4B-0EA49ADA6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6471CC-4246-FA99-CFFD-C78A0BB0D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D9D49-BA97-4FA0-CB18-3DC228BA4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955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DDA87-E7C2-5DA6-91EA-1982C94EF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B5718-A22F-D60D-D320-ED9D38674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E93EBB-6CE1-89DB-CB1E-DC72A983E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7D53F9-3F84-59ED-71D4-8F1C53C14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CD1DE-2610-37FF-3078-62AB1F383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FF0EA5-36FD-B454-C270-9473D4B7D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7421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5B988-605F-C45B-A93F-6CFA9A27C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CB7021-29C0-3BEF-97F3-6AFE927B23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8763D1-4799-B2F1-B0E8-604FEA273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EF89EA-5093-1F6D-E36E-4B4D72E01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4947B-219D-9FCF-CE27-AB9892606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B5E718-3843-7B40-AFEC-B16DCCAC8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120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42A97-E631-512D-84E6-947121922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79B68E-ADDB-BC44-DF7E-7A23BB62EB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A971B-5236-1555-B6F2-F102F1468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B0D0C-7FC8-9DF8-4532-F86F1654D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43EF0-A97D-6784-F91B-FF4F4C4F9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2415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E2CC02-2B53-D75A-D9C2-41AE5D53BD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EF2EA2-076C-1F0C-1FB0-919D048760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C21E5-B7DC-3EE6-F7F1-EC2312B41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F6DAE-23F2-4959-8992-6ADD245C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464CA-596F-A239-A7DD-7CBFE7FCE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790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67E4C-3468-787D-3773-9FAF5F0C0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0B57F3-F0B1-0DF5-D040-B59421BC8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6FBA0F-D9B0-BB0D-8EB5-DF988CF467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D5BAD-4BC1-426A-AE27-38D92229F453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A207E-1A34-C878-E1C8-88AF2C42E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A8659-6B02-F546-63D2-29DDF9A569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03DA6-97B5-4D0E-9CF4-B18550FBC55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255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customXml" Target="../ink/ink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25D84D-FC22-EF4D-7653-C55F6C212D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0" t="12605" r="10579" b="10312"/>
          <a:stretch/>
        </p:blipFill>
        <p:spPr>
          <a:xfrm>
            <a:off x="114298" y="0"/>
            <a:ext cx="11958639" cy="678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724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4BFE39-04D9-D404-A919-46EF8591A9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64" t="12604" r="10717" b="11354"/>
          <a:stretch/>
        </p:blipFill>
        <p:spPr>
          <a:xfrm>
            <a:off x="128586" y="114300"/>
            <a:ext cx="11958639" cy="673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469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66C158-5AB6-B72F-DEE3-2EABCCB1DC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533" t="14375" r="16620" b="18854"/>
          <a:stretch/>
        </p:blipFill>
        <p:spPr>
          <a:xfrm>
            <a:off x="0" y="64294"/>
            <a:ext cx="12065794" cy="6636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254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E999EB-4992-B016-47C0-9E08ACFA8F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66" t="21354" r="33634" b="9792"/>
          <a:stretch/>
        </p:blipFill>
        <p:spPr>
          <a:xfrm>
            <a:off x="271462" y="43877"/>
            <a:ext cx="4793457" cy="6770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96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C55B419-B08C-AA7E-9198-9A298F2A5B83}"/>
              </a:ext>
            </a:extLst>
          </p:cNvPr>
          <p:cNvSpPr txBox="1"/>
          <p:nvPr/>
        </p:nvSpPr>
        <p:spPr>
          <a:xfrm>
            <a:off x="2514600" y="2150270"/>
            <a:ext cx="760809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4011384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36088B-11BB-539A-7355-2BCA58A3D5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07" t="20208" r="35023" b="23888"/>
          <a:stretch/>
        </p:blipFill>
        <p:spPr>
          <a:xfrm>
            <a:off x="145022" y="82153"/>
            <a:ext cx="6298596" cy="66936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C255329-EE98-4FD8-B034-D4739ABB14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1667"/>
          <a:stretch/>
        </p:blipFill>
        <p:spPr>
          <a:xfrm>
            <a:off x="6621920" y="514350"/>
            <a:ext cx="5263235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30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A71144-950D-CFBE-8E21-7CC8C9175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77" t="19480" r="34815" b="25104"/>
          <a:stretch/>
        </p:blipFill>
        <p:spPr>
          <a:xfrm>
            <a:off x="85724" y="123262"/>
            <a:ext cx="6300787" cy="6611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2603600-D01C-3849-2B92-B74180518B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633"/>
          <a:stretch/>
        </p:blipFill>
        <p:spPr>
          <a:xfrm>
            <a:off x="6096001" y="242888"/>
            <a:ext cx="6096000" cy="255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373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542D75-4C53-6C30-8A35-2141E6170E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491" t="71980" r="33843" b="11666"/>
          <a:stretch/>
        </p:blipFill>
        <p:spPr>
          <a:xfrm>
            <a:off x="6186487" y="350043"/>
            <a:ext cx="5869783" cy="17859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A2BE0A-3816-0108-9C24-A705AEFDC3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36" t="22396" r="32176" b="18750"/>
          <a:stretch/>
        </p:blipFill>
        <p:spPr>
          <a:xfrm>
            <a:off x="135730" y="231303"/>
            <a:ext cx="6237383" cy="619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443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267FBE-C083-E2AC-44CF-B6DA2EE9BD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977" t="20416" r="34259" b="32188"/>
          <a:stretch/>
        </p:blipFill>
        <p:spPr>
          <a:xfrm>
            <a:off x="0" y="0"/>
            <a:ext cx="7486650" cy="66144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B5BC04-7260-7AF1-4B0D-905AB404D5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699" t="68125" r="34953" b="10416"/>
          <a:stretch/>
        </p:blipFill>
        <p:spPr>
          <a:xfrm>
            <a:off x="7172326" y="164306"/>
            <a:ext cx="4886698" cy="212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927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6FFA62-A902-CB24-03E6-158FA740BA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047" t="16354" r="34467" b="27500"/>
          <a:stretch/>
        </p:blipFill>
        <p:spPr>
          <a:xfrm>
            <a:off x="128587" y="0"/>
            <a:ext cx="6307932" cy="6653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B903A9-FBFE-29EE-1320-C426EA128C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130"/>
          <a:stretch/>
        </p:blipFill>
        <p:spPr>
          <a:xfrm>
            <a:off x="6313202" y="264319"/>
            <a:ext cx="5474734" cy="201453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7A248E-021E-9D04-859B-6DA3C1C8C315}"/>
              </a:ext>
            </a:extLst>
          </p:cNvPr>
          <p:cNvSpPr/>
          <p:nvPr/>
        </p:nvSpPr>
        <p:spPr>
          <a:xfrm>
            <a:off x="6535436" y="521713"/>
            <a:ext cx="2154169" cy="18568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1C81BB-5A4C-97C0-6E11-4F0600D82672}"/>
              </a:ext>
            </a:extLst>
          </p:cNvPr>
          <p:cNvSpPr/>
          <p:nvPr/>
        </p:nvSpPr>
        <p:spPr>
          <a:xfrm>
            <a:off x="2260756" y="3999571"/>
            <a:ext cx="779764" cy="8809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E605F6E-4C0E-CF23-D092-AEF5954406F9}"/>
                  </a:ext>
                </a:extLst>
              </p14:cNvPr>
              <p14:cNvContentPartPr/>
              <p14:nvPr/>
            </p14:nvContentPartPr>
            <p14:xfrm>
              <a:off x="1745287" y="3722190"/>
              <a:ext cx="1184275" cy="1803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E605F6E-4C0E-CF23-D092-AEF5954406F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735919" y="3712824"/>
                <a:ext cx="1203010" cy="1822133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9831C705-FD79-8ECE-E53F-D0A98C56468E}"/>
              </a:ext>
            </a:extLst>
          </p:cNvPr>
          <p:cNvSpPr/>
          <p:nvPr/>
        </p:nvSpPr>
        <p:spPr>
          <a:xfrm>
            <a:off x="2350513" y="3722190"/>
            <a:ext cx="381467" cy="316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4458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35E0AE-D2D1-3786-11AA-71E1864C07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143" t="17187" r="34884" b="32396"/>
          <a:stretch/>
        </p:blipFill>
        <p:spPr>
          <a:xfrm>
            <a:off x="2686050" y="0"/>
            <a:ext cx="7358062" cy="6875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5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469CB9-93F0-ED2C-FB43-FD1F77BC21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560" t="14687" r="33912" b="40833"/>
          <a:stretch/>
        </p:blipFill>
        <p:spPr>
          <a:xfrm>
            <a:off x="137882" y="121444"/>
            <a:ext cx="6186422" cy="50220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26AC5B9-0D99-6294-12E8-7ACD6ACB88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8044" r="4677"/>
          <a:stretch/>
        </p:blipFill>
        <p:spPr>
          <a:xfrm>
            <a:off x="6027518" y="3050381"/>
            <a:ext cx="5973981" cy="37307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33BAF21-0102-62AB-DDB7-E8E3C90E8404}"/>
                  </a:ext>
                </a:extLst>
              </p14:cNvPr>
              <p14:cNvContentPartPr/>
              <p14:nvPr/>
            </p14:nvContentPartPr>
            <p14:xfrm>
              <a:off x="811440" y="1439280"/>
              <a:ext cx="1162800" cy="80100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33BAF21-0102-62AB-DDB7-E8E3C90E84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2080" y="1429920"/>
                <a:ext cx="1181520" cy="81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43086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</Words>
  <Application>Microsoft Office PowerPoint</Application>
  <PresentationFormat>Widescreen</PresentationFormat>
  <Paragraphs>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2022-10-31T11:16:45Z</dcterms:created>
  <dcterms:modified xsi:type="dcterms:W3CDTF">2025-01-20T06:38:59Z</dcterms:modified>
</cp:coreProperties>
</file>